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6" r:id="rId2"/>
    <p:sldId id="257" r:id="rId3"/>
    <p:sldId id="279" r:id="rId4"/>
    <p:sldId id="284" r:id="rId5"/>
    <p:sldId id="285" r:id="rId6"/>
    <p:sldId id="286" r:id="rId7"/>
    <p:sldId id="263" r:id="rId8"/>
    <p:sldId id="280" r:id="rId9"/>
    <p:sldId id="264" r:id="rId10"/>
    <p:sldId id="282" r:id="rId11"/>
    <p:sldId id="287" r:id="rId12"/>
    <p:sldId id="283"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53257C-4FBC-D680-8050-F025D876C3EC}" name="Dan Cunningham" initials="DC" userId="5868cec6eb398b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FF0"/>
    <a:srgbClr val="FF6656"/>
    <a:srgbClr val="163F44"/>
    <a:srgbClr val="EAE6CB"/>
    <a:srgbClr val="9A7B65"/>
    <a:srgbClr val="2E2D2D"/>
    <a:srgbClr val="6A5546"/>
    <a:srgbClr val="57A8BB"/>
    <a:srgbClr val="8B4A3B"/>
    <a:srgbClr val="8B23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9"/>
    <p:restoredTop sz="86749"/>
  </p:normalViewPr>
  <p:slideViewPr>
    <p:cSldViewPr snapToGrid="0">
      <p:cViewPr varScale="1">
        <p:scale>
          <a:sx n="115" d="100"/>
          <a:sy n="115" d="100"/>
        </p:scale>
        <p:origin x="1280" y="200"/>
      </p:cViewPr>
      <p:guideLst/>
    </p:cSldViewPr>
  </p:slideViewPr>
  <p:notesTextViewPr>
    <p:cViewPr>
      <p:scale>
        <a:sx n="85" d="100"/>
        <a:sy n="85" d="100"/>
      </p:scale>
      <p:origin x="0" y="-16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florida</c:v>
                </c:pt>
              </c:strCache>
            </c:strRef>
          </c:tx>
          <c:dPt>
            <c:idx val="0"/>
            <c:bubble3D val="0"/>
            <c:spPr>
              <a:solidFill>
                <a:schemeClr val="accent3"/>
              </a:solidFill>
              <a:ln w="19050">
                <a:noFill/>
              </a:ln>
              <a:effectLst/>
            </c:spPr>
            <c:extLst>
              <c:ext xmlns:c16="http://schemas.microsoft.com/office/drawing/2014/chart" uri="{C3380CC4-5D6E-409C-BE32-E72D297353CC}">
                <c16:uniqueId val="{00000001-49EB-624B-A46E-8BD5FE8CF699}"/>
              </c:ext>
            </c:extLst>
          </c:dPt>
          <c:dPt>
            <c:idx val="1"/>
            <c:bubble3D val="0"/>
            <c:spPr>
              <a:solidFill>
                <a:schemeClr val="accent4"/>
              </a:solidFill>
              <a:ln w="19050">
                <a:noFill/>
              </a:ln>
              <a:effectLst/>
            </c:spPr>
            <c:extLst>
              <c:ext xmlns:c16="http://schemas.microsoft.com/office/drawing/2014/chart" uri="{C3380CC4-5D6E-409C-BE32-E72D297353CC}">
                <c16:uniqueId val="{00000003-49EB-624B-A46E-8BD5FE8CF699}"/>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49EB-624B-A46E-8BD5FE8CF699}"/>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49EB-624B-A46E-8BD5FE8CF699}"/>
              </c:ext>
            </c:extLst>
          </c:dPt>
          <c:cat>
            <c:strRef>
              <c:f>Sheet1!$A$2:$A$5</c:f>
              <c:strCache>
                <c:ptCount val="2"/>
                <c:pt idx="0">
                  <c:v>Fiscal</c:v>
                </c:pt>
                <c:pt idx="1">
                  <c:v>unfiscal</c:v>
                </c:pt>
              </c:strCache>
            </c:strRef>
          </c:cat>
          <c:val>
            <c:numRef>
              <c:f>Sheet1!$B$2:$B$5</c:f>
              <c:numCache>
                <c:formatCode>General</c:formatCode>
                <c:ptCount val="4"/>
                <c:pt idx="0">
                  <c:v>38</c:v>
                </c:pt>
                <c:pt idx="1">
                  <c:v>29</c:v>
                </c:pt>
              </c:numCache>
            </c:numRef>
          </c:val>
          <c:extLst>
            <c:ext xmlns:c16="http://schemas.microsoft.com/office/drawing/2014/chart" uri="{C3380CC4-5D6E-409C-BE32-E72D297353CC}">
              <c16:uniqueId val="{00000008-49EB-624B-A46E-8BD5FE8CF6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A6B12-01C6-B44E-8156-FE2B8D0C4750}" type="datetimeFigureOut">
              <a:rPr lang="en-US" smtClean="0"/>
              <a:t>6/17/26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EE209-CB8E-F94F-8AFB-3145935CF318}" type="slidenum">
              <a:rPr lang="en-US" smtClean="0"/>
              <a:t>‹#›</a:t>
            </a:fld>
            <a:endParaRPr lang="en-US"/>
          </a:p>
        </p:txBody>
      </p:sp>
    </p:spTree>
    <p:extLst>
      <p:ext uri="{BB962C8B-B14F-4D97-AF65-F5344CB8AC3E}">
        <p14:creationId xmlns:p14="http://schemas.microsoft.com/office/powerpoint/2010/main" val="334010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F013C-83F0-C80E-78E4-DA3572FCC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76019-7A64-3DF5-9071-9DD75FBE10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B3E624-AF27-1C0E-61D9-991D583916B9}"/>
              </a:ext>
            </a:extLst>
          </p:cNvPr>
          <p:cNvSpPr>
            <a:spLocks noGrp="1"/>
          </p:cNvSpPr>
          <p:nvPr>
            <p:ph type="body" idx="1"/>
          </p:nvPr>
        </p:nvSpPr>
        <p:spPr/>
        <p:txBody>
          <a:bodyPr/>
          <a:lstStyle/>
          <a:p>
            <a:r>
              <a:rPr lang="en-US" dirty="0"/>
              <a:t>Greet the room, State how long you’ve been in your role. Set expectation for the next 15 to 20 minutes: this is informational, not advocacy.</a:t>
            </a:r>
          </a:p>
          <a:p>
            <a:endParaRPr lang="en-US" dirty="0"/>
          </a:p>
          <a:p>
            <a:r>
              <a:rPr lang="en-US" dirty="0"/>
              <a:t>Acknowledge what people may have already heard. Cable news, mailers, neighbor at the coffee shop.</a:t>
            </a:r>
          </a:p>
          <a:p>
            <a:endParaRPr lang="en-US" dirty="0"/>
          </a:p>
          <a:p>
            <a:r>
              <a:rPr lang="en-US" dirty="0"/>
              <a:t>The goal today is to make sure that when this ends up on your November ballot, you know what you're actually looking at.</a:t>
            </a:r>
          </a:p>
          <a:p>
            <a:endParaRPr lang="en-US" dirty="0"/>
          </a:p>
          <a:p>
            <a:r>
              <a:rPr lang="en-US" dirty="0"/>
              <a:t>A note: FAC members can't take a formal position on the amendment. But we can walk through what it does.</a:t>
            </a:r>
          </a:p>
        </p:txBody>
      </p:sp>
      <p:sp>
        <p:nvSpPr>
          <p:cNvPr id="4" name="Slide Number Placeholder 3">
            <a:extLst>
              <a:ext uri="{FF2B5EF4-FFF2-40B4-BE49-F238E27FC236}">
                <a16:creationId xmlns:a16="http://schemas.microsoft.com/office/drawing/2014/main" id="{50CFEF59-FDE7-0A42-47A4-464FDC9D31A7}"/>
              </a:ext>
            </a:extLst>
          </p:cNvPr>
          <p:cNvSpPr>
            <a:spLocks noGrp="1"/>
          </p:cNvSpPr>
          <p:nvPr>
            <p:ph type="sldNum" sz="quarter" idx="5"/>
          </p:nvPr>
        </p:nvSpPr>
        <p:spPr/>
        <p:txBody>
          <a:bodyPr/>
          <a:lstStyle/>
          <a:p>
            <a:fld id="{4CEEE209-CB8E-F94F-8AFB-3145935CF318}" type="slidenum">
              <a:rPr lang="en-US" smtClean="0"/>
              <a:t>1</a:t>
            </a:fld>
            <a:endParaRPr lang="en-US"/>
          </a:p>
        </p:txBody>
      </p:sp>
    </p:spTree>
    <p:extLst>
      <p:ext uri="{BB962C8B-B14F-4D97-AF65-F5344CB8AC3E}">
        <p14:creationId xmlns:p14="http://schemas.microsoft.com/office/powerpoint/2010/main" val="772024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DAF27-3FAB-98F7-6B0D-0B07AE54B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3DF93-3D9E-DBFF-9C92-9213195B6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30312D-C5DC-6A28-1D78-D536D0C1179C}"/>
              </a:ext>
            </a:extLst>
          </p:cNvPr>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The word "protected" in the amendment is doing a lot of work that doesn't hold up under inspection.</a:t>
            </a:r>
          </a:p>
          <a:p>
            <a:pPr rtl="0" fontAlgn="base">
              <a:spcBef>
                <a:spcPts val="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Public safety is named as a priority category. But the amendment sets no minimum on what counties have to spend. So "protected" doesn't mean "fully funded." It means "named."</a:t>
            </a:r>
          </a:p>
          <a:p>
            <a:pPr rtl="0" fontAlgn="base">
              <a:spcBef>
                <a:spcPts val="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The result isn't a sudden collapse. It's slow erosion. A deputy retires, the position goes unfilled. A fire truck ages out, the replacement gets delayed. Hurricanes come every year. Response times stretch.</a:t>
            </a:r>
          </a:p>
          <a:p>
            <a:pPr rtl="0" fontAlgn="base">
              <a:spcBef>
                <a:spcPts val="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Our constitutional officers — sheriff, tax collector, property appraiser, supervisor of elections, clerk of court — get squeezed too. They can't stop doing the work the state requires. They just won't have the resources to do it well.</a:t>
            </a:r>
          </a:p>
          <a:p>
            <a:pPr rtl="0" fontAlgn="base">
              <a:spcBef>
                <a:spcPts val="0"/>
              </a:spcBef>
              <a:spcAft>
                <a:spcPts val="1200"/>
              </a:spcAft>
              <a:buFont typeface="Arial" panose="020B0604020202020204" pitchFamily="34" charset="0"/>
              <a:buChar char="•"/>
            </a:pPr>
            <a:r>
              <a:rPr lang="en-US" sz="1800" b="0" i="0" u="none" strike="noStrike" dirty="0">
                <a:solidFill>
                  <a:srgbClr val="434343"/>
                </a:solidFill>
                <a:effectLst/>
                <a:latin typeface="Montserrat" pitchFamily="2" charset="77"/>
              </a:rPr>
              <a:t>And anything not constitutionally named — hurricane response, drainage, clean water, roads — those are the first places counties have to find room. The everyday infrastructure of Florida life.</a:t>
            </a:r>
          </a:p>
        </p:txBody>
      </p:sp>
      <p:sp>
        <p:nvSpPr>
          <p:cNvPr id="4" name="Slide Number Placeholder 3">
            <a:extLst>
              <a:ext uri="{FF2B5EF4-FFF2-40B4-BE49-F238E27FC236}">
                <a16:creationId xmlns:a16="http://schemas.microsoft.com/office/drawing/2014/main" id="{C618BA85-BCA1-5DF8-B53F-948987A5C925}"/>
              </a:ext>
            </a:extLst>
          </p:cNvPr>
          <p:cNvSpPr>
            <a:spLocks noGrp="1"/>
          </p:cNvSpPr>
          <p:nvPr>
            <p:ph type="sldNum" sz="quarter" idx="5"/>
          </p:nvPr>
        </p:nvSpPr>
        <p:spPr/>
        <p:txBody>
          <a:bodyPr/>
          <a:lstStyle/>
          <a:p>
            <a:fld id="{4CEEE209-CB8E-F94F-8AFB-3145935CF318}" type="slidenum">
              <a:rPr lang="en-US" smtClean="0"/>
              <a:t>10</a:t>
            </a:fld>
            <a:endParaRPr lang="en-US"/>
          </a:p>
        </p:txBody>
      </p:sp>
    </p:spTree>
    <p:extLst>
      <p:ext uri="{BB962C8B-B14F-4D97-AF65-F5344CB8AC3E}">
        <p14:creationId xmlns:p14="http://schemas.microsoft.com/office/powerpoint/2010/main" val="2997291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D9EFE-2BB5-A87A-2C08-FE5EC611FC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645D16-0E62-E2B6-9E16-FE12AE3FAF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35D23-D8CC-5D21-7C9E-644AA86AB492}"/>
              </a:ext>
            </a:extLst>
          </p:cNvPr>
          <p:cNvSpPr>
            <a:spLocks noGrp="1"/>
          </p:cNvSpPr>
          <p:nvPr>
            <p:ph type="body" idx="1"/>
          </p:nvPr>
        </p:nvSpPr>
        <p:spPr/>
        <p:txBody>
          <a:bodyPr/>
          <a:lstStyle/>
          <a:p>
            <a:pPr rtl="0" fontAlgn="base"/>
            <a:r>
              <a:rPr lang="en-US" dirty="0"/>
              <a:t>Three external voices, all in the same week. </a:t>
            </a:r>
            <a:br>
              <a:rPr lang="en-US" dirty="0"/>
            </a:br>
            <a:br>
              <a:rPr lang="en-US" dirty="0"/>
            </a:br>
            <a:r>
              <a:rPr lang="en-US" dirty="0"/>
              <a:t>The Wall Street Journal editorial board called it a mistake. Worth reading the full piece if you haven’t. </a:t>
            </a:r>
            <a:br>
              <a:rPr lang="en-US" dirty="0"/>
            </a:br>
            <a:br>
              <a:rPr lang="en-US" dirty="0"/>
            </a:br>
            <a:r>
              <a:rPr lang="en-US" dirty="0"/>
              <a:t>S&amp;P and Fitch both flagged credit quality concerns. Their view is straightforward: a smaller tax base means less capacity to service debt. </a:t>
            </a:r>
          </a:p>
          <a:p>
            <a:pPr rtl="0" fontAlgn="base"/>
            <a:endParaRPr lang="en-US" dirty="0"/>
          </a:p>
          <a:p>
            <a:pPr rtl="0" fontAlgn="base"/>
            <a:r>
              <a:rPr lang="en-US"/>
              <a:t>That </a:t>
            </a:r>
            <a:r>
              <a:rPr lang="en-US" dirty="0"/>
              <a:t>affects bonding for roads, infrastructure, and capital projects</a:t>
            </a:r>
            <a:r>
              <a:rPr lang="en-US"/>
              <a:t>. </a:t>
            </a:r>
            <a:br>
              <a:rPr lang="en-US"/>
            </a:br>
            <a:br>
              <a:rPr lang="en-US"/>
            </a:br>
            <a:r>
              <a:rPr lang="en-US"/>
              <a:t>These </a:t>
            </a:r>
            <a:r>
              <a:rPr lang="en-US" dirty="0"/>
              <a:t>aren't advocacy organizations. They're financial institutions doing their jobs.</a:t>
            </a:r>
            <a:endParaRPr lang="en-US"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9097FFE-013E-30B5-57AD-A9EC50E2B448}"/>
              </a:ext>
            </a:extLst>
          </p:cNvPr>
          <p:cNvSpPr>
            <a:spLocks noGrp="1"/>
          </p:cNvSpPr>
          <p:nvPr>
            <p:ph type="sldNum" sz="quarter" idx="5"/>
          </p:nvPr>
        </p:nvSpPr>
        <p:spPr/>
        <p:txBody>
          <a:bodyPr/>
          <a:lstStyle/>
          <a:p>
            <a:fld id="{4CEEE209-CB8E-F94F-8AFB-3145935CF318}" type="slidenum">
              <a:rPr lang="en-US" smtClean="0"/>
              <a:t>11</a:t>
            </a:fld>
            <a:endParaRPr lang="en-US"/>
          </a:p>
        </p:txBody>
      </p:sp>
    </p:spTree>
    <p:extLst>
      <p:ext uri="{BB962C8B-B14F-4D97-AF65-F5344CB8AC3E}">
        <p14:creationId xmlns:p14="http://schemas.microsoft.com/office/powerpoint/2010/main" val="265856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32F2F-764E-0839-FF07-3F908265C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32100-225F-CBDF-321C-F67100429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680DFD-FDBF-5842-0368-98C3102002DC}"/>
              </a:ext>
            </a:extLst>
          </p:cNvPr>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Everything I've walked through today is downloadable from </a:t>
            </a:r>
            <a:r>
              <a:rPr lang="en-US" sz="1800" b="0" i="0" u="none" strike="noStrike" dirty="0" err="1">
                <a:solidFill>
                  <a:srgbClr val="434343"/>
                </a:solidFill>
                <a:effectLst/>
                <a:latin typeface="Montserrat" pitchFamily="2" charset="77"/>
              </a:rPr>
              <a:t>KeepFloridaThriving.com</a:t>
            </a:r>
            <a:r>
              <a:rPr lang="en-US" sz="1800" b="0" i="0" u="none" strike="noStrike" dirty="0">
                <a:solidFill>
                  <a:srgbClr val="434343"/>
                </a:solidFill>
                <a:effectLst/>
                <a:latin typeface="Montserrat" pitchFamily="2" charset="77"/>
              </a:rPr>
              <a:t>.</a:t>
            </a:r>
          </a:p>
          <a:p>
            <a:pPr rtl="0" fontAlgn="base">
              <a:spcBef>
                <a:spcPts val="0"/>
              </a:spcBef>
              <a:spcAft>
                <a:spcPts val="1200"/>
              </a:spcAft>
              <a:buFont typeface="Arial" panose="020B0604020202020204" pitchFamily="34" charset="0"/>
              <a:buChar char="•"/>
            </a:pPr>
            <a:r>
              <a:rPr lang="en-US" sz="1800" b="0" i="0" u="none" strike="noStrike" dirty="0">
                <a:solidFill>
                  <a:srgbClr val="434343"/>
                </a:solidFill>
                <a:effectLst/>
                <a:latin typeface="Montserrat" pitchFamily="2" charset="77"/>
              </a:rPr>
              <a:t>The one-pager is there. The county-by-county data is there. The sources are there.</a:t>
            </a:r>
          </a:p>
          <a:p>
            <a:pPr rtl="0" fontAlgn="base">
              <a:spcBef>
                <a:spcPts val="120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If you leave with nothing else from this session, leave with that URL.</a:t>
            </a:r>
          </a:p>
        </p:txBody>
      </p:sp>
      <p:sp>
        <p:nvSpPr>
          <p:cNvPr id="4" name="Slide Number Placeholder 3">
            <a:extLst>
              <a:ext uri="{FF2B5EF4-FFF2-40B4-BE49-F238E27FC236}">
                <a16:creationId xmlns:a16="http://schemas.microsoft.com/office/drawing/2014/main" id="{9D3EF699-4935-4F53-B9E3-65B58BF1D461}"/>
              </a:ext>
            </a:extLst>
          </p:cNvPr>
          <p:cNvSpPr>
            <a:spLocks noGrp="1"/>
          </p:cNvSpPr>
          <p:nvPr>
            <p:ph type="sldNum" sz="quarter" idx="5"/>
          </p:nvPr>
        </p:nvSpPr>
        <p:spPr/>
        <p:txBody>
          <a:bodyPr/>
          <a:lstStyle/>
          <a:p>
            <a:fld id="{4CEEE209-CB8E-F94F-8AFB-3145935CF318}" type="slidenum">
              <a:rPr lang="en-US" smtClean="0"/>
              <a:t>12</a:t>
            </a:fld>
            <a:endParaRPr lang="en-US"/>
          </a:p>
        </p:txBody>
      </p:sp>
    </p:spTree>
    <p:extLst>
      <p:ext uri="{BB962C8B-B14F-4D97-AF65-F5344CB8AC3E}">
        <p14:creationId xmlns:p14="http://schemas.microsoft.com/office/powerpoint/2010/main" val="341217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B180D-0FBB-94E5-31CC-88ADF92B5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08C60-6C65-56DC-D61A-55CA8D21A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D666B-D83F-7334-2ACA-B0D69734335F}"/>
              </a:ext>
            </a:extLst>
          </p:cNvPr>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Close measured. Don't tell anyone how to vote. Don’t say “Vote No.” </a:t>
            </a:r>
          </a:p>
          <a:p>
            <a:pPr rtl="0" fontAlgn="base">
              <a:spcBef>
                <a:spcPts val="0"/>
              </a:spcBef>
              <a:spcAft>
                <a:spcPts val="1200"/>
              </a:spcAft>
              <a:buFont typeface="Arial" panose="020B0604020202020204" pitchFamily="34" charset="0"/>
              <a:buChar char="•"/>
            </a:pPr>
            <a:r>
              <a:rPr lang="en-US" sz="1800" b="0" i="0" u="none" strike="noStrike" dirty="0">
                <a:solidFill>
                  <a:srgbClr val="434343"/>
                </a:solidFill>
                <a:effectLst/>
                <a:latin typeface="Montserrat" pitchFamily="2" charset="77"/>
              </a:rPr>
              <a:t>The amendment is on the November 2026 ballot. Floridians will decide.</a:t>
            </a:r>
          </a:p>
        </p:txBody>
      </p:sp>
      <p:sp>
        <p:nvSpPr>
          <p:cNvPr id="4" name="Slide Number Placeholder 3">
            <a:extLst>
              <a:ext uri="{FF2B5EF4-FFF2-40B4-BE49-F238E27FC236}">
                <a16:creationId xmlns:a16="http://schemas.microsoft.com/office/drawing/2014/main" id="{61014011-0E76-E31A-9751-CB7B2EA7E941}"/>
              </a:ext>
            </a:extLst>
          </p:cNvPr>
          <p:cNvSpPr>
            <a:spLocks noGrp="1"/>
          </p:cNvSpPr>
          <p:nvPr>
            <p:ph type="sldNum" sz="quarter" idx="5"/>
          </p:nvPr>
        </p:nvSpPr>
        <p:spPr/>
        <p:txBody>
          <a:bodyPr/>
          <a:lstStyle/>
          <a:p>
            <a:fld id="{4CEEE209-CB8E-F94F-8AFB-3145935CF318}" type="slidenum">
              <a:rPr lang="en-US" smtClean="0"/>
              <a:t>13</a:t>
            </a:fld>
            <a:endParaRPr lang="en-US"/>
          </a:p>
        </p:txBody>
      </p:sp>
    </p:spTree>
    <p:extLst>
      <p:ext uri="{BB962C8B-B14F-4D97-AF65-F5344CB8AC3E}">
        <p14:creationId xmlns:p14="http://schemas.microsoft.com/office/powerpoint/2010/main" val="2768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title voters will see. Read it out loud the way it'll show up on the ballot, then pause.</a:t>
            </a:r>
          </a:p>
          <a:p>
            <a:endParaRPr lang="en-US" dirty="0"/>
          </a:p>
          <a:p>
            <a:r>
              <a:rPr lang="en-US" dirty="0"/>
              <a:t>Worth saying plainly: the title sounds like relief. And for some Floridians, in some years, it may feel like relief.</a:t>
            </a:r>
          </a:p>
          <a:p>
            <a:endParaRPr lang="en-US" dirty="0"/>
          </a:p>
          <a:p>
            <a:r>
              <a:rPr lang="en-US" dirty="0"/>
              <a:t>But there's a gap between what the title says and what the amendment does. That gap is what we're walking through today.</a:t>
            </a:r>
          </a:p>
          <a:p>
            <a:endParaRPr lang="en-US" dirty="0"/>
          </a:p>
          <a:p>
            <a:r>
              <a:rPr lang="en-US" dirty="0"/>
              <a:t>The amendment cuts the funding. It does not change what counties have to do with the money that's gone.</a:t>
            </a:r>
          </a:p>
          <a:p>
            <a:endParaRPr lang="en-US" dirty="0"/>
          </a:p>
          <a:p>
            <a:r>
              <a:rPr lang="en-US" dirty="0"/>
              <a:t>That's the math problem. Everything else flows from there.</a:t>
            </a:r>
          </a:p>
        </p:txBody>
      </p:sp>
      <p:sp>
        <p:nvSpPr>
          <p:cNvPr id="4" name="Slide Number Placeholder 3"/>
          <p:cNvSpPr>
            <a:spLocks noGrp="1"/>
          </p:cNvSpPr>
          <p:nvPr>
            <p:ph type="sldNum" sz="quarter" idx="5"/>
          </p:nvPr>
        </p:nvSpPr>
        <p:spPr/>
        <p:txBody>
          <a:bodyPr/>
          <a:lstStyle/>
          <a:p>
            <a:fld id="{4CEEE209-CB8E-F94F-8AFB-3145935CF318}" type="slidenum">
              <a:rPr lang="en-US" smtClean="0"/>
              <a:t>2</a:t>
            </a:fld>
            <a:endParaRPr lang="en-US"/>
          </a:p>
        </p:txBody>
      </p:sp>
    </p:spTree>
    <p:extLst>
      <p:ext uri="{BB962C8B-B14F-4D97-AF65-F5344CB8AC3E}">
        <p14:creationId xmlns:p14="http://schemas.microsoft.com/office/powerpoint/2010/main" val="1593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6B7E8-E841-19BA-454A-FD5C474CE2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0B25A-28A5-E307-6A1A-FE0C661C8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333D5-8118-25F3-0762-D214F439E32A}"/>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Four pieces. Walk through them in order.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 homestead exemption today is $50,000. The amendment triples it in year one. Quintuples it the year after. Then a future Legislature is told to keep phasing it out.</a:t>
            </a:r>
          </a:p>
          <a:p>
            <a:pPr rtl="0" fontAlgn="base"/>
            <a:r>
              <a:rPr lang="en-US" sz="1200" b="0" i="0" u="none" strike="noStrike" kern="1200" dirty="0">
                <a:solidFill>
                  <a:schemeClr val="tx1"/>
                </a:solidFill>
                <a:effectLst/>
                <a:latin typeface="+mn-lt"/>
                <a:ea typeface="+mn-ea"/>
                <a:cs typeface="+mn-cs"/>
              </a:rPr>
              <a:t>The non-homestead piece covers second homes, vacation homes, and commercial property. Their tax growth slows by half.</a:t>
            </a:r>
          </a:p>
          <a:p>
            <a:pPr rtl="0" fontAlgn="base"/>
            <a:r>
              <a:rPr lang="en-US" sz="1200" b="0" i="0" u="none" strike="noStrike" kern="1200" dirty="0">
                <a:solidFill>
                  <a:schemeClr val="tx1"/>
                </a:solidFill>
                <a:effectLst/>
                <a:latin typeface="+mn-lt"/>
                <a:ea typeface="+mn-ea"/>
                <a:cs typeface="+mn-cs"/>
              </a:rPr>
              <a:t>The residency requirement is one to flag. Anyone who wasn't a permanent Florida resident on December 31, 2026, waits five years. We'll come back to who that affects.</a:t>
            </a:r>
          </a:p>
          <a:p>
            <a:pPr rtl="0" fontAlgn="base"/>
            <a:r>
              <a:rPr lang="en-US" sz="1200" b="0" i="0" u="none" strike="noStrike" kern="1200" dirty="0">
                <a:solidFill>
                  <a:schemeClr val="tx1"/>
                </a:solidFill>
                <a:effectLst/>
                <a:latin typeface="+mn-lt"/>
                <a:ea typeface="+mn-ea"/>
                <a:cs typeface="+mn-cs"/>
              </a:rPr>
              <a:t>The last piece is the one that should keep you up at night. The amendment doesn't say where the missing money comes from. It just takes it.</a:t>
            </a:r>
          </a:p>
        </p:txBody>
      </p:sp>
      <p:sp>
        <p:nvSpPr>
          <p:cNvPr id="4" name="Slide Number Placeholder 3">
            <a:extLst>
              <a:ext uri="{FF2B5EF4-FFF2-40B4-BE49-F238E27FC236}">
                <a16:creationId xmlns:a16="http://schemas.microsoft.com/office/drawing/2014/main" id="{9A7A4E4C-09A3-D266-03AF-8055BFC714D8}"/>
              </a:ext>
            </a:extLst>
          </p:cNvPr>
          <p:cNvSpPr>
            <a:spLocks noGrp="1"/>
          </p:cNvSpPr>
          <p:nvPr>
            <p:ph type="sldNum" sz="quarter" idx="5"/>
          </p:nvPr>
        </p:nvSpPr>
        <p:spPr/>
        <p:txBody>
          <a:bodyPr/>
          <a:lstStyle/>
          <a:p>
            <a:fld id="{4CEEE209-CB8E-F94F-8AFB-3145935CF318}" type="slidenum">
              <a:rPr lang="en-US" smtClean="0"/>
              <a:t>3</a:t>
            </a:fld>
            <a:endParaRPr lang="en-US"/>
          </a:p>
        </p:txBody>
      </p:sp>
    </p:spTree>
    <p:extLst>
      <p:ext uri="{BB962C8B-B14F-4D97-AF65-F5344CB8AC3E}">
        <p14:creationId xmlns:p14="http://schemas.microsoft.com/office/powerpoint/2010/main" val="2970976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BCFC0-BDE9-2651-425E-6D4648E98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F568B-09D5-D6A3-3196-5E9A4267D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979A4-551B-BF29-23CC-1C993C2BACD6}"/>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Pause on the dollar figures. Let them register.</a:t>
            </a:r>
          </a:p>
          <a:p>
            <a:pPr rtl="0" fontAlgn="base"/>
            <a:r>
              <a:rPr lang="en-US" sz="1200" b="0" i="0" u="none" strike="noStrike" kern="1200" dirty="0">
                <a:solidFill>
                  <a:schemeClr val="tx1"/>
                </a:solidFill>
                <a:effectLst/>
                <a:latin typeface="+mn-lt"/>
                <a:ea typeface="+mn-ea"/>
                <a:cs typeface="+mn-cs"/>
              </a:rPr>
              <a:t>These aren't FAC numbers being thrown around for effect. They come from FAC's own analysis, and the FAC Reader Guide is online for anyone who wants to check.</a:t>
            </a:r>
          </a:p>
          <a:p>
            <a:pPr rtl="0" fontAlgn="base"/>
            <a:r>
              <a:rPr lang="en-US" sz="1200" b="0" i="0" u="none" strike="noStrike" kern="1200" dirty="0">
                <a:solidFill>
                  <a:schemeClr val="tx1"/>
                </a:solidFill>
                <a:effectLst/>
                <a:latin typeface="+mn-lt"/>
                <a:ea typeface="+mn-ea"/>
                <a:cs typeface="+mn-cs"/>
              </a:rPr>
              <a:t>The 85 percent figure is the one I'd encourage you to remember. Florida counties already spend the equivalent of 85 cents of every property tax dollar on public safety. Sheriff's deputies. Fire. EMS.</a:t>
            </a:r>
          </a:p>
          <a:p>
            <a:pPr rtl="0" fontAlgn="base"/>
            <a:r>
              <a:rPr lang="en-US" sz="1200" b="0" i="0" u="none" strike="noStrike" kern="1200" dirty="0">
                <a:solidFill>
                  <a:schemeClr val="tx1"/>
                </a:solidFill>
                <a:effectLst/>
                <a:latin typeface="+mn-lt"/>
                <a:ea typeface="+mn-ea"/>
                <a:cs typeface="+mn-cs"/>
              </a:rPr>
              <a:t>Worth pointing out: in 55 of Florida's 67 counties, public safety is the single biggest line item in the whole budget.</a:t>
            </a:r>
          </a:p>
          <a:p>
            <a:pPr rtl="0" fontAlgn="base"/>
            <a:r>
              <a:rPr lang="en-US" sz="1200" b="0" i="0" u="none" strike="noStrike" kern="1200" dirty="0">
                <a:solidFill>
                  <a:schemeClr val="tx1"/>
                </a:solidFill>
                <a:effectLst/>
                <a:latin typeface="+mn-lt"/>
                <a:ea typeface="+mn-ea"/>
                <a:cs typeface="+mn-cs"/>
              </a:rPr>
              <a:t>So when someone tells you counties can just trim the fat to absorb these cuts, here's what they're saying without saying it: trim the fat from public safety. Because that's where the money is.</a:t>
            </a:r>
          </a:p>
        </p:txBody>
      </p:sp>
      <p:sp>
        <p:nvSpPr>
          <p:cNvPr id="4" name="Slide Number Placeholder 3">
            <a:extLst>
              <a:ext uri="{FF2B5EF4-FFF2-40B4-BE49-F238E27FC236}">
                <a16:creationId xmlns:a16="http://schemas.microsoft.com/office/drawing/2014/main" id="{5045E636-5967-BE20-0128-B398A25BEEF8}"/>
              </a:ext>
            </a:extLst>
          </p:cNvPr>
          <p:cNvSpPr>
            <a:spLocks noGrp="1"/>
          </p:cNvSpPr>
          <p:nvPr>
            <p:ph type="sldNum" sz="quarter" idx="5"/>
          </p:nvPr>
        </p:nvSpPr>
        <p:spPr/>
        <p:txBody>
          <a:bodyPr/>
          <a:lstStyle/>
          <a:p>
            <a:fld id="{4CEEE209-CB8E-F94F-8AFB-3145935CF318}" type="slidenum">
              <a:rPr lang="en-US" smtClean="0"/>
              <a:t>4</a:t>
            </a:fld>
            <a:endParaRPr lang="en-US"/>
          </a:p>
        </p:txBody>
      </p:sp>
    </p:spTree>
    <p:extLst>
      <p:ext uri="{BB962C8B-B14F-4D97-AF65-F5344CB8AC3E}">
        <p14:creationId xmlns:p14="http://schemas.microsoft.com/office/powerpoint/2010/main" val="254946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BB7E2-D1D4-520F-6B06-DCD56D97A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33CCAB-FE20-CCD1-D64E-41E2D61D9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3033A-E317-7C52-5E0A-06C479A3BD6C}"/>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This slide gets localized before you present. Pull your county's specific numbers from the FAC County Revenue Impacts Analysis at </a:t>
            </a:r>
            <a:r>
              <a:rPr lang="en-US" sz="1200" b="0" i="0" u="none" strike="noStrike" kern="1200" dirty="0" err="1">
                <a:solidFill>
                  <a:schemeClr val="tx1"/>
                </a:solidFill>
                <a:effectLst/>
                <a:latin typeface="+mn-lt"/>
                <a:ea typeface="+mn-ea"/>
                <a:cs typeface="+mn-cs"/>
              </a:rPr>
              <a:t>fl-counties.com</a:t>
            </a:r>
            <a:r>
              <a:rPr lang="en-US" sz="1200" b="0" i="0" u="none" strike="noStrike"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Walk the audience through what their property taxes actually fund in your county. Be specific. Name your sheriff. Name your fire chief if it makes sense.</a:t>
            </a:r>
          </a:p>
          <a:p>
            <a:pPr rtl="0" fontAlgn="base"/>
            <a:r>
              <a:rPr lang="en-US" sz="1200" b="0" i="0" u="none" strike="noStrike" kern="1200" dirty="0">
                <a:solidFill>
                  <a:schemeClr val="tx1"/>
                </a:solidFill>
                <a:effectLst/>
                <a:latin typeface="+mn-lt"/>
                <a:ea typeface="+mn-ea"/>
                <a:cs typeface="+mn-cs"/>
              </a:rPr>
              <a:t>The statewide picture is one thing. The picture in this county is what people in this room actually care about.</a:t>
            </a:r>
          </a:p>
          <a:p>
            <a:pPr rtl="0" fontAlgn="base"/>
            <a:r>
              <a:rPr lang="en-US" sz="1200" b="0" i="0" u="none" strike="noStrike" kern="1200" dirty="0">
                <a:solidFill>
                  <a:schemeClr val="tx1"/>
                </a:solidFill>
                <a:effectLst/>
                <a:latin typeface="+mn-lt"/>
                <a:ea typeface="+mn-ea"/>
                <a:cs typeface="+mn-cs"/>
              </a:rPr>
              <a:t>A line worth saying out loud: "$[X] million is what we'd lose here in [County Name] in the first year of this. Year two, it gets worse."</a:t>
            </a:r>
          </a:p>
        </p:txBody>
      </p:sp>
      <p:sp>
        <p:nvSpPr>
          <p:cNvPr id="4" name="Slide Number Placeholder 3">
            <a:extLst>
              <a:ext uri="{FF2B5EF4-FFF2-40B4-BE49-F238E27FC236}">
                <a16:creationId xmlns:a16="http://schemas.microsoft.com/office/drawing/2014/main" id="{05975F57-A8D8-3DF5-2673-89CBAEB314E2}"/>
              </a:ext>
            </a:extLst>
          </p:cNvPr>
          <p:cNvSpPr>
            <a:spLocks noGrp="1"/>
          </p:cNvSpPr>
          <p:nvPr>
            <p:ph type="sldNum" sz="quarter" idx="5"/>
          </p:nvPr>
        </p:nvSpPr>
        <p:spPr/>
        <p:txBody>
          <a:bodyPr/>
          <a:lstStyle/>
          <a:p>
            <a:fld id="{4CEEE209-CB8E-F94F-8AFB-3145935CF318}" type="slidenum">
              <a:rPr lang="en-US" smtClean="0"/>
              <a:t>5</a:t>
            </a:fld>
            <a:endParaRPr lang="en-US"/>
          </a:p>
        </p:txBody>
      </p:sp>
    </p:spTree>
    <p:extLst>
      <p:ext uri="{BB962C8B-B14F-4D97-AF65-F5344CB8AC3E}">
        <p14:creationId xmlns:p14="http://schemas.microsoft.com/office/powerpoint/2010/main" val="3904947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4AF43-F3CE-F93B-722A-79EFCC22A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BC7BC-17E0-ACF1-2094-AA31B9AF0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32870E-5E95-AAC0-467A-D34ED124827D}"/>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Before this presentation, get the numbers from your budget director, sheriff, and fire chief. The FAC contingency budget exercise from earlier this year has the methodology if you need it.</a:t>
            </a:r>
          </a:p>
          <a:p>
            <a:pPr rtl="0" fontAlgn="base"/>
            <a:r>
              <a:rPr lang="en-US" sz="1200" b="0" i="0" u="none" strike="noStrike" kern="1200" dirty="0">
                <a:solidFill>
                  <a:schemeClr val="tx1"/>
                </a:solidFill>
                <a:effectLst/>
                <a:latin typeface="+mn-lt"/>
                <a:ea typeface="+mn-ea"/>
                <a:cs typeface="+mn-cs"/>
              </a:rPr>
              <a:t>Don't soft-pedal it. If the number is real, say it.</a:t>
            </a:r>
          </a:p>
          <a:p>
            <a:pPr rtl="0" fontAlgn="base"/>
            <a:r>
              <a:rPr lang="en-US" sz="1200" b="0" i="0" u="none" strike="noStrike" kern="1200" dirty="0">
                <a:solidFill>
                  <a:schemeClr val="tx1"/>
                </a:solidFill>
                <a:effectLst/>
                <a:latin typeface="+mn-lt"/>
                <a:ea typeface="+mn-ea"/>
                <a:cs typeface="+mn-cs"/>
              </a:rPr>
              <a:t>A line worth saying: "When I'm at the county talking to our sheriff about what this would look like, here's what they tell me."</a:t>
            </a:r>
          </a:p>
        </p:txBody>
      </p:sp>
      <p:sp>
        <p:nvSpPr>
          <p:cNvPr id="4" name="Slide Number Placeholder 3">
            <a:extLst>
              <a:ext uri="{FF2B5EF4-FFF2-40B4-BE49-F238E27FC236}">
                <a16:creationId xmlns:a16="http://schemas.microsoft.com/office/drawing/2014/main" id="{E305C80D-08B3-968A-50D3-CA3899CF103E}"/>
              </a:ext>
            </a:extLst>
          </p:cNvPr>
          <p:cNvSpPr>
            <a:spLocks noGrp="1"/>
          </p:cNvSpPr>
          <p:nvPr>
            <p:ph type="sldNum" sz="quarter" idx="5"/>
          </p:nvPr>
        </p:nvSpPr>
        <p:spPr/>
        <p:txBody>
          <a:bodyPr/>
          <a:lstStyle/>
          <a:p>
            <a:fld id="{4CEEE209-CB8E-F94F-8AFB-3145935CF318}" type="slidenum">
              <a:rPr lang="en-US" smtClean="0"/>
              <a:t>6</a:t>
            </a:fld>
            <a:endParaRPr lang="en-US"/>
          </a:p>
        </p:txBody>
      </p:sp>
    </p:spTree>
    <p:extLst>
      <p:ext uri="{BB962C8B-B14F-4D97-AF65-F5344CB8AC3E}">
        <p14:creationId xmlns:p14="http://schemas.microsoft.com/office/powerpoint/2010/main" val="3531298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F9A36-F188-5EBE-1FEC-B213AC33A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DA8D6C-1EC1-6A19-EE09-13D84FB3B1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99CF9-3F94-C45A-66B4-E3AE92058FEF}"/>
              </a:ext>
            </a:extLst>
          </p:cNvPr>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Here's the thing the amendment doesn't tell you. The amendment removes one tax. It does not change the cost of running a county.</a:t>
            </a:r>
          </a:p>
          <a:p>
            <a:pPr rtl="0" fontAlgn="base">
              <a:spcBef>
                <a:spcPts val="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The bill still comes due. Somebody pays. The question is who.</a:t>
            </a:r>
          </a:p>
          <a:p>
            <a:pPr rtl="0" fontAlgn="base">
              <a:spcBef>
                <a:spcPts val="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Some places cut services. Some places raise other taxes and fees. Most places will need to do both because the cut is too big to absorb either way.</a:t>
            </a:r>
          </a:p>
          <a:p>
            <a:pPr rtl="0" fontAlgn="base">
              <a:spcBef>
                <a:spcPts val="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And when counties run out of local options, the conversation moves to Tallahassee. That usually means a statewide sales tax hike.</a:t>
            </a:r>
          </a:p>
          <a:p>
            <a:pPr rtl="0" fontAlgn="base">
              <a:spcBef>
                <a:spcPts val="0"/>
              </a:spcBef>
              <a:spcAft>
                <a:spcPts val="1200"/>
              </a:spcAft>
              <a:buFont typeface="Arial" panose="020B0604020202020204" pitchFamily="34" charset="0"/>
              <a:buChar char="•"/>
            </a:pPr>
            <a:r>
              <a:rPr lang="en-US" sz="1800" b="0" i="0" u="none" strike="noStrike" dirty="0">
                <a:solidFill>
                  <a:srgbClr val="434343"/>
                </a:solidFill>
                <a:effectLst/>
                <a:latin typeface="Montserrat" pitchFamily="2" charset="77"/>
              </a:rPr>
              <a:t>Worth being clear here: I'm not telling you what's going to happen. I'm telling you what the math leaves room for.</a:t>
            </a:r>
          </a:p>
        </p:txBody>
      </p:sp>
      <p:sp>
        <p:nvSpPr>
          <p:cNvPr id="4" name="Slide Number Placeholder 3">
            <a:extLst>
              <a:ext uri="{FF2B5EF4-FFF2-40B4-BE49-F238E27FC236}">
                <a16:creationId xmlns:a16="http://schemas.microsoft.com/office/drawing/2014/main" id="{C857C22A-9E0E-758F-62C3-0A88B22F0431}"/>
              </a:ext>
            </a:extLst>
          </p:cNvPr>
          <p:cNvSpPr>
            <a:spLocks noGrp="1"/>
          </p:cNvSpPr>
          <p:nvPr>
            <p:ph type="sldNum" sz="quarter" idx="5"/>
          </p:nvPr>
        </p:nvSpPr>
        <p:spPr/>
        <p:txBody>
          <a:bodyPr/>
          <a:lstStyle/>
          <a:p>
            <a:fld id="{4CEEE209-CB8E-F94F-8AFB-3145935CF318}" type="slidenum">
              <a:rPr lang="en-US" smtClean="0"/>
              <a:t>7</a:t>
            </a:fld>
            <a:endParaRPr lang="en-US"/>
          </a:p>
        </p:txBody>
      </p:sp>
    </p:spTree>
    <p:extLst>
      <p:ext uri="{BB962C8B-B14F-4D97-AF65-F5344CB8AC3E}">
        <p14:creationId xmlns:p14="http://schemas.microsoft.com/office/powerpoint/2010/main" val="2802465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Walk through these quickly. Don't linger on any one.</a:t>
            </a:r>
          </a:p>
          <a:p>
            <a:pPr rtl="0" fontAlgn="base">
              <a:spcBef>
                <a:spcPts val="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The point of this slide isn't to convince anyone of any one impact. It's to show the cumulative weight. The cost lands somewhere, and almost everyone ends up paying.</a:t>
            </a:r>
          </a:p>
          <a:p>
            <a:pPr rtl="0" fontAlgn="base">
              <a:spcBef>
                <a:spcPts val="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The military families one is worth pausing on. A service member ordered to MacDill or NAS Jacksonville in 2027 doesn't qualify for the expanded exemption for five years. They serve here. They pay taxes here. They don't qualify here.</a:t>
            </a:r>
          </a:p>
          <a:p>
            <a:pPr rtl="0" fontAlgn="base">
              <a:spcBef>
                <a:spcPts val="0"/>
              </a:spcBef>
              <a:spcAft>
                <a:spcPts val="1200"/>
              </a:spcAft>
              <a:buFont typeface="Arial" panose="020B0604020202020204" pitchFamily="34" charset="0"/>
              <a:buChar char="•"/>
            </a:pPr>
            <a:r>
              <a:rPr lang="en-US" sz="1800" b="0" i="0" u="none" strike="noStrike" dirty="0">
                <a:solidFill>
                  <a:srgbClr val="434343"/>
                </a:solidFill>
                <a:effectLst/>
                <a:latin typeface="Montserrat" pitchFamily="2" charset="77"/>
              </a:rPr>
              <a:t>Young Floridians also worth a pause. They grew up here, left for college, come home to buy a first house, and are treated like they've never set foot in the state. </a:t>
            </a:r>
          </a:p>
          <a:p>
            <a:pPr rtl="0" fontAlgn="base">
              <a:spcBef>
                <a:spcPts val="1200"/>
              </a:spcBef>
              <a:spcAft>
                <a:spcPts val="1200"/>
              </a:spcAft>
              <a:buFont typeface="Arial" panose="020B0604020202020204" pitchFamily="34" charset="0"/>
              <a:buChar char="•"/>
            </a:pPr>
            <a:r>
              <a:rPr lang="en-US" sz="1800" b="0" i="0" u="none" strike="noStrike" dirty="0">
                <a:solidFill>
                  <a:srgbClr val="434343"/>
                </a:solidFill>
                <a:effectLst/>
                <a:latin typeface="Montserrat" pitchFamily="2" charset="77"/>
              </a:rPr>
              <a:t>Close on the Tax Foundation number. This is a conservative source. Not a county group. Not a city group. The kind of organization that publishes papers favorable to the tax-cut argument. They're the ones saying replacing property taxes would mean a 15 percent statewide sales tax.</a:t>
            </a:r>
          </a:p>
          <a:p>
            <a:pPr rtl="0" fontAlgn="base"/>
            <a:endParaRPr lang="en-US" dirty="0"/>
          </a:p>
        </p:txBody>
      </p:sp>
      <p:sp>
        <p:nvSpPr>
          <p:cNvPr id="4" name="Slide Number Placeholder 3"/>
          <p:cNvSpPr>
            <a:spLocks noGrp="1"/>
          </p:cNvSpPr>
          <p:nvPr>
            <p:ph type="sldNum" sz="quarter" idx="5"/>
          </p:nvPr>
        </p:nvSpPr>
        <p:spPr/>
        <p:txBody>
          <a:bodyPr/>
          <a:lstStyle/>
          <a:p>
            <a:fld id="{4CEEE209-CB8E-F94F-8AFB-3145935CF318}" type="slidenum">
              <a:rPr lang="en-US" smtClean="0"/>
              <a:t>8</a:t>
            </a:fld>
            <a:endParaRPr lang="en-US"/>
          </a:p>
        </p:txBody>
      </p:sp>
    </p:spTree>
    <p:extLst>
      <p:ext uri="{BB962C8B-B14F-4D97-AF65-F5344CB8AC3E}">
        <p14:creationId xmlns:p14="http://schemas.microsoft.com/office/powerpoint/2010/main" val="1467192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6FC21-5CE4-294E-FD29-E0B75B1D0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07F77-814D-65BC-B9EE-BA2003095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DF87A1-375A-0C5D-CCF1-E1BC6911080D}"/>
              </a:ext>
            </a:extLst>
          </p:cNvPr>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Twenty-nine of Florida's sixty-seven counties are already fiscally constrained. Under this amendment, they can't make it work locally. Every year, they're sending people to Tallahassee asking for state subsidies to keep deputies on patrol.</a:t>
            </a:r>
          </a:p>
          <a:p>
            <a:pPr rtl="0" fontAlgn="base">
              <a:spcBef>
                <a:spcPts val="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The other thirty-eight counties become donor counties. Their residents pay more so the state can redistribute revenue elsewhere.</a:t>
            </a:r>
          </a:p>
          <a:p>
            <a:pPr rtl="0" fontAlgn="base">
              <a:spcBef>
                <a:spcPts val="0"/>
              </a:spcBef>
              <a:spcAft>
                <a:spcPts val="1200"/>
              </a:spcAft>
              <a:buFont typeface="Arial" panose="020B0604020202020204" pitchFamily="34" charset="0"/>
              <a:buChar char="•"/>
            </a:pPr>
            <a:r>
              <a:rPr lang="en-US" sz="1800" b="0" i="0" u="none" strike="noStrike" dirty="0">
                <a:solidFill>
                  <a:srgbClr val="434343"/>
                </a:solidFill>
                <a:effectLst/>
                <a:latin typeface="Montserrat" pitchFamily="2" charset="77"/>
              </a:rPr>
              <a:t>Here's the part that matters most to me, and I think to anyone who's been around local government for any length of time. Right now, if you don't like how your county is being run, you know exactly where to go. You know who your commissioners are. You can vote them out.</a:t>
            </a:r>
          </a:p>
          <a:p>
            <a:pPr rtl="0" fontAlgn="base">
              <a:spcBef>
                <a:spcPts val="1200"/>
              </a:spcBef>
              <a:spcAft>
                <a:spcPts val="0"/>
              </a:spcAft>
              <a:buFont typeface="Arial" panose="020B0604020202020204" pitchFamily="34" charset="0"/>
              <a:buChar char="•"/>
            </a:pPr>
            <a:r>
              <a:rPr lang="en-US" sz="1800" b="0" i="0" u="none" strike="noStrike" dirty="0">
                <a:solidFill>
                  <a:srgbClr val="434343"/>
                </a:solidFill>
                <a:effectLst/>
                <a:latin typeface="Montserrat" pitchFamily="2" charset="77"/>
              </a:rPr>
              <a:t>Under this amendment, those decisions move to Tallahassee. The bills don't go away. They just get sent by politicians who don't live here.</a:t>
            </a:r>
          </a:p>
        </p:txBody>
      </p:sp>
      <p:sp>
        <p:nvSpPr>
          <p:cNvPr id="4" name="Slide Number Placeholder 3">
            <a:extLst>
              <a:ext uri="{FF2B5EF4-FFF2-40B4-BE49-F238E27FC236}">
                <a16:creationId xmlns:a16="http://schemas.microsoft.com/office/drawing/2014/main" id="{79FF2D90-B53F-E11C-05A6-571EE38CA955}"/>
              </a:ext>
            </a:extLst>
          </p:cNvPr>
          <p:cNvSpPr>
            <a:spLocks noGrp="1"/>
          </p:cNvSpPr>
          <p:nvPr>
            <p:ph type="sldNum" sz="quarter" idx="5"/>
          </p:nvPr>
        </p:nvSpPr>
        <p:spPr/>
        <p:txBody>
          <a:bodyPr/>
          <a:lstStyle/>
          <a:p>
            <a:fld id="{4CEEE209-CB8E-F94F-8AFB-3145935CF318}" type="slidenum">
              <a:rPr lang="en-US" smtClean="0"/>
              <a:t>9</a:t>
            </a:fld>
            <a:endParaRPr lang="en-US"/>
          </a:p>
        </p:txBody>
      </p:sp>
    </p:spTree>
    <p:extLst>
      <p:ext uri="{BB962C8B-B14F-4D97-AF65-F5344CB8AC3E}">
        <p14:creationId xmlns:p14="http://schemas.microsoft.com/office/powerpoint/2010/main" val="197862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17FA-2C44-EEB9-7030-7AD6FB914D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C164D-4B02-7D60-17E6-E0C86A0825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EDF423-EF18-256F-5D9F-78B00AA76286}"/>
              </a:ext>
            </a:extLst>
          </p:cNvPr>
          <p:cNvSpPr>
            <a:spLocks noGrp="1"/>
          </p:cNvSpPr>
          <p:nvPr>
            <p:ph type="dt" sz="half" idx="10"/>
          </p:nvPr>
        </p:nvSpPr>
        <p:spPr/>
        <p:txBody>
          <a:bodyPr/>
          <a:lstStyle/>
          <a:p>
            <a:fld id="{324A3AAE-8AFA-114D-85EA-15B8569054CF}" type="datetimeFigureOut">
              <a:rPr lang="en-US" smtClean="0"/>
              <a:t>6/17/26</a:t>
            </a:fld>
            <a:endParaRPr lang="en-US"/>
          </a:p>
        </p:txBody>
      </p:sp>
      <p:sp>
        <p:nvSpPr>
          <p:cNvPr id="5" name="Footer Placeholder 4">
            <a:extLst>
              <a:ext uri="{FF2B5EF4-FFF2-40B4-BE49-F238E27FC236}">
                <a16:creationId xmlns:a16="http://schemas.microsoft.com/office/drawing/2014/main" id="{67FCF5B5-8CFB-513F-DEAF-DB44655C5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09DF5-7972-7F2B-4400-B8BF8F6CCDF7}"/>
              </a:ext>
            </a:extLst>
          </p:cNvPr>
          <p:cNvSpPr>
            <a:spLocks noGrp="1"/>
          </p:cNvSpPr>
          <p:nvPr>
            <p:ph type="sldNum" sz="quarter" idx="12"/>
          </p:nvPr>
        </p:nvSpPr>
        <p:spPr/>
        <p:txBody>
          <a:bodyPr/>
          <a:lstStyle/>
          <a:p>
            <a:fld id="{B392E314-21AD-C84D-9D1E-CDA9E6532E7E}" type="slidenum">
              <a:rPr lang="en-US" smtClean="0"/>
              <a:t>‹#›</a:t>
            </a:fld>
            <a:endParaRPr lang="en-US"/>
          </a:p>
        </p:txBody>
      </p:sp>
    </p:spTree>
    <p:extLst>
      <p:ext uri="{BB962C8B-B14F-4D97-AF65-F5344CB8AC3E}">
        <p14:creationId xmlns:p14="http://schemas.microsoft.com/office/powerpoint/2010/main" val="64778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4E6F7-5ED3-4598-0E3D-D9EAA86229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C44F8B-63E3-6E72-A437-9D400CEF04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10DCC-6845-1C8A-A0A1-DE747BC61220}"/>
              </a:ext>
            </a:extLst>
          </p:cNvPr>
          <p:cNvSpPr>
            <a:spLocks noGrp="1"/>
          </p:cNvSpPr>
          <p:nvPr>
            <p:ph type="dt" sz="half" idx="10"/>
          </p:nvPr>
        </p:nvSpPr>
        <p:spPr/>
        <p:txBody>
          <a:bodyPr/>
          <a:lstStyle/>
          <a:p>
            <a:fld id="{324A3AAE-8AFA-114D-85EA-15B8569054CF}" type="datetimeFigureOut">
              <a:rPr lang="en-US" smtClean="0"/>
              <a:t>6/17/26</a:t>
            </a:fld>
            <a:endParaRPr lang="en-US"/>
          </a:p>
        </p:txBody>
      </p:sp>
      <p:sp>
        <p:nvSpPr>
          <p:cNvPr id="5" name="Footer Placeholder 4">
            <a:extLst>
              <a:ext uri="{FF2B5EF4-FFF2-40B4-BE49-F238E27FC236}">
                <a16:creationId xmlns:a16="http://schemas.microsoft.com/office/drawing/2014/main" id="{EE39FD6C-4F1F-6A23-D659-2C4FD3343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521-61E5-F0F4-43F4-06A7EADD35A9}"/>
              </a:ext>
            </a:extLst>
          </p:cNvPr>
          <p:cNvSpPr>
            <a:spLocks noGrp="1"/>
          </p:cNvSpPr>
          <p:nvPr>
            <p:ph type="sldNum" sz="quarter" idx="12"/>
          </p:nvPr>
        </p:nvSpPr>
        <p:spPr/>
        <p:txBody>
          <a:bodyPr/>
          <a:lstStyle/>
          <a:p>
            <a:fld id="{B392E314-21AD-C84D-9D1E-CDA9E6532E7E}" type="slidenum">
              <a:rPr lang="en-US" smtClean="0"/>
              <a:t>‹#›</a:t>
            </a:fld>
            <a:endParaRPr lang="en-US"/>
          </a:p>
        </p:txBody>
      </p:sp>
    </p:spTree>
    <p:extLst>
      <p:ext uri="{BB962C8B-B14F-4D97-AF65-F5344CB8AC3E}">
        <p14:creationId xmlns:p14="http://schemas.microsoft.com/office/powerpoint/2010/main" val="451098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BDAEE0-3EF5-3CFB-5F5C-A2DA2891DD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252533-AA74-63B5-0E40-F53B7FA3B9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9718D-C64E-1F4E-5AEC-BBB04C3757C1}"/>
              </a:ext>
            </a:extLst>
          </p:cNvPr>
          <p:cNvSpPr>
            <a:spLocks noGrp="1"/>
          </p:cNvSpPr>
          <p:nvPr>
            <p:ph type="dt" sz="half" idx="10"/>
          </p:nvPr>
        </p:nvSpPr>
        <p:spPr/>
        <p:txBody>
          <a:bodyPr/>
          <a:lstStyle/>
          <a:p>
            <a:fld id="{324A3AAE-8AFA-114D-85EA-15B8569054CF}" type="datetimeFigureOut">
              <a:rPr lang="en-US" smtClean="0"/>
              <a:t>6/17/26</a:t>
            </a:fld>
            <a:endParaRPr lang="en-US"/>
          </a:p>
        </p:txBody>
      </p:sp>
      <p:sp>
        <p:nvSpPr>
          <p:cNvPr id="5" name="Footer Placeholder 4">
            <a:extLst>
              <a:ext uri="{FF2B5EF4-FFF2-40B4-BE49-F238E27FC236}">
                <a16:creationId xmlns:a16="http://schemas.microsoft.com/office/drawing/2014/main" id="{97328383-7B17-4FF0-3CEE-8BAD9633A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70D16-C792-A8D8-4CF1-F6A668DA9F97}"/>
              </a:ext>
            </a:extLst>
          </p:cNvPr>
          <p:cNvSpPr>
            <a:spLocks noGrp="1"/>
          </p:cNvSpPr>
          <p:nvPr>
            <p:ph type="sldNum" sz="quarter" idx="12"/>
          </p:nvPr>
        </p:nvSpPr>
        <p:spPr/>
        <p:txBody>
          <a:bodyPr/>
          <a:lstStyle/>
          <a:p>
            <a:fld id="{B392E314-21AD-C84D-9D1E-CDA9E6532E7E}" type="slidenum">
              <a:rPr lang="en-US" smtClean="0"/>
              <a:t>‹#›</a:t>
            </a:fld>
            <a:endParaRPr lang="en-US"/>
          </a:p>
        </p:txBody>
      </p:sp>
    </p:spTree>
    <p:extLst>
      <p:ext uri="{BB962C8B-B14F-4D97-AF65-F5344CB8AC3E}">
        <p14:creationId xmlns:p14="http://schemas.microsoft.com/office/powerpoint/2010/main" val="5175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43C8-9527-D0F8-3D36-B1365B8F4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CEEBD-4200-0A61-4402-B052C8804A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32D3A-A2C5-6975-FEDE-627757EE4698}"/>
              </a:ext>
            </a:extLst>
          </p:cNvPr>
          <p:cNvSpPr>
            <a:spLocks noGrp="1"/>
          </p:cNvSpPr>
          <p:nvPr>
            <p:ph type="dt" sz="half" idx="10"/>
          </p:nvPr>
        </p:nvSpPr>
        <p:spPr/>
        <p:txBody>
          <a:bodyPr/>
          <a:lstStyle/>
          <a:p>
            <a:fld id="{324A3AAE-8AFA-114D-85EA-15B8569054CF}" type="datetimeFigureOut">
              <a:rPr lang="en-US" smtClean="0"/>
              <a:t>6/17/26</a:t>
            </a:fld>
            <a:endParaRPr lang="en-US"/>
          </a:p>
        </p:txBody>
      </p:sp>
      <p:sp>
        <p:nvSpPr>
          <p:cNvPr id="5" name="Footer Placeholder 4">
            <a:extLst>
              <a:ext uri="{FF2B5EF4-FFF2-40B4-BE49-F238E27FC236}">
                <a16:creationId xmlns:a16="http://schemas.microsoft.com/office/drawing/2014/main" id="{8DBF14B4-5E98-E54E-0EAA-7EE4929AC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117F7-9CF6-B0AC-35CE-AEFB869D3053}"/>
              </a:ext>
            </a:extLst>
          </p:cNvPr>
          <p:cNvSpPr>
            <a:spLocks noGrp="1"/>
          </p:cNvSpPr>
          <p:nvPr>
            <p:ph type="sldNum" sz="quarter" idx="12"/>
          </p:nvPr>
        </p:nvSpPr>
        <p:spPr/>
        <p:txBody>
          <a:bodyPr/>
          <a:lstStyle/>
          <a:p>
            <a:fld id="{B392E314-21AD-C84D-9D1E-CDA9E6532E7E}" type="slidenum">
              <a:rPr lang="en-US" smtClean="0"/>
              <a:t>‹#›</a:t>
            </a:fld>
            <a:endParaRPr lang="en-US"/>
          </a:p>
        </p:txBody>
      </p:sp>
    </p:spTree>
    <p:extLst>
      <p:ext uri="{BB962C8B-B14F-4D97-AF65-F5344CB8AC3E}">
        <p14:creationId xmlns:p14="http://schemas.microsoft.com/office/powerpoint/2010/main" val="21791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7C7-76B2-AF86-C812-BC1FC75ACD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D3BA4C-7F7E-381D-6820-CFE3D596C4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B6EB06-B4B7-5564-E2C8-98F6C81D3C96}"/>
              </a:ext>
            </a:extLst>
          </p:cNvPr>
          <p:cNvSpPr>
            <a:spLocks noGrp="1"/>
          </p:cNvSpPr>
          <p:nvPr>
            <p:ph type="dt" sz="half" idx="10"/>
          </p:nvPr>
        </p:nvSpPr>
        <p:spPr/>
        <p:txBody>
          <a:bodyPr/>
          <a:lstStyle/>
          <a:p>
            <a:fld id="{324A3AAE-8AFA-114D-85EA-15B8569054CF}" type="datetimeFigureOut">
              <a:rPr lang="en-US" smtClean="0"/>
              <a:t>6/17/26</a:t>
            </a:fld>
            <a:endParaRPr lang="en-US"/>
          </a:p>
        </p:txBody>
      </p:sp>
      <p:sp>
        <p:nvSpPr>
          <p:cNvPr id="5" name="Footer Placeholder 4">
            <a:extLst>
              <a:ext uri="{FF2B5EF4-FFF2-40B4-BE49-F238E27FC236}">
                <a16:creationId xmlns:a16="http://schemas.microsoft.com/office/drawing/2014/main" id="{AFCB2900-5651-831D-047E-C087E63A9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7D182-C469-26DB-B8EA-C56FCC09A43D}"/>
              </a:ext>
            </a:extLst>
          </p:cNvPr>
          <p:cNvSpPr>
            <a:spLocks noGrp="1"/>
          </p:cNvSpPr>
          <p:nvPr>
            <p:ph type="sldNum" sz="quarter" idx="12"/>
          </p:nvPr>
        </p:nvSpPr>
        <p:spPr/>
        <p:txBody>
          <a:bodyPr/>
          <a:lstStyle/>
          <a:p>
            <a:fld id="{B392E314-21AD-C84D-9D1E-CDA9E6532E7E}" type="slidenum">
              <a:rPr lang="en-US" smtClean="0"/>
              <a:t>‹#›</a:t>
            </a:fld>
            <a:endParaRPr lang="en-US"/>
          </a:p>
        </p:txBody>
      </p:sp>
    </p:spTree>
    <p:extLst>
      <p:ext uri="{BB962C8B-B14F-4D97-AF65-F5344CB8AC3E}">
        <p14:creationId xmlns:p14="http://schemas.microsoft.com/office/powerpoint/2010/main" val="421173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3897-339A-A1B9-8E14-DBEEBCF59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728FE-82B0-EF70-D3AD-86C4F8997A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61E68E-BB09-589A-50D4-58AF94E6CE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93D4C-6472-C7B4-603B-F50711F9306D}"/>
              </a:ext>
            </a:extLst>
          </p:cNvPr>
          <p:cNvSpPr>
            <a:spLocks noGrp="1"/>
          </p:cNvSpPr>
          <p:nvPr>
            <p:ph type="dt" sz="half" idx="10"/>
          </p:nvPr>
        </p:nvSpPr>
        <p:spPr/>
        <p:txBody>
          <a:bodyPr/>
          <a:lstStyle/>
          <a:p>
            <a:fld id="{324A3AAE-8AFA-114D-85EA-15B8569054CF}" type="datetimeFigureOut">
              <a:rPr lang="en-US" smtClean="0"/>
              <a:t>6/17/26</a:t>
            </a:fld>
            <a:endParaRPr lang="en-US"/>
          </a:p>
        </p:txBody>
      </p:sp>
      <p:sp>
        <p:nvSpPr>
          <p:cNvPr id="6" name="Footer Placeholder 5">
            <a:extLst>
              <a:ext uri="{FF2B5EF4-FFF2-40B4-BE49-F238E27FC236}">
                <a16:creationId xmlns:a16="http://schemas.microsoft.com/office/drawing/2014/main" id="{4BD7DDA2-AC8F-D666-8A3F-33FC6004AA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2218A2-01DB-4212-5E29-7A5B78785BAA}"/>
              </a:ext>
            </a:extLst>
          </p:cNvPr>
          <p:cNvSpPr>
            <a:spLocks noGrp="1"/>
          </p:cNvSpPr>
          <p:nvPr>
            <p:ph type="sldNum" sz="quarter" idx="12"/>
          </p:nvPr>
        </p:nvSpPr>
        <p:spPr/>
        <p:txBody>
          <a:bodyPr/>
          <a:lstStyle/>
          <a:p>
            <a:fld id="{B392E314-21AD-C84D-9D1E-CDA9E6532E7E}" type="slidenum">
              <a:rPr lang="en-US" smtClean="0"/>
              <a:t>‹#›</a:t>
            </a:fld>
            <a:endParaRPr lang="en-US"/>
          </a:p>
        </p:txBody>
      </p:sp>
    </p:spTree>
    <p:extLst>
      <p:ext uri="{BB962C8B-B14F-4D97-AF65-F5344CB8AC3E}">
        <p14:creationId xmlns:p14="http://schemas.microsoft.com/office/powerpoint/2010/main" val="345669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F55A-0BCA-EC7E-524F-98790BC6BF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DF72A4-3725-030C-1D91-A1F387001F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BC0811-46F1-76C1-4B20-B8E67C5AB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F98B9B-0EAC-885B-4B59-CE6A39E121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4F8482-F6E8-8866-D7E6-54113B5E47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30F9AD-91B6-4AB4-9378-8658D57A6F4F}"/>
              </a:ext>
            </a:extLst>
          </p:cNvPr>
          <p:cNvSpPr>
            <a:spLocks noGrp="1"/>
          </p:cNvSpPr>
          <p:nvPr>
            <p:ph type="dt" sz="half" idx="10"/>
          </p:nvPr>
        </p:nvSpPr>
        <p:spPr/>
        <p:txBody>
          <a:bodyPr/>
          <a:lstStyle/>
          <a:p>
            <a:fld id="{324A3AAE-8AFA-114D-85EA-15B8569054CF}" type="datetimeFigureOut">
              <a:rPr lang="en-US" smtClean="0"/>
              <a:t>6/17/26</a:t>
            </a:fld>
            <a:endParaRPr lang="en-US"/>
          </a:p>
        </p:txBody>
      </p:sp>
      <p:sp>
        <p:nvSpPr>
          <p:cNvPr id="8" name="Footer Placeholder 7">
            <a:extLst>
              <a:ext uri="{FF2B5EF4-FFF2-40B4-BE49-F238E27FC236}">
                <a16:creationId xmlns:a16="http://schemas.microsoft.com/office/drawing/2014/main" id="{647BE974-BD71-494D-77AC-45D94D89AE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089893-DE71-F33D-ED63-E193BF1C9DD2}"/>
              </a:ext>
            </a:extLst>
          </p:cNvPr>
          <p:cNvSpPr>
            <a:spLocks noGrp="1"/>
          </p:cNvSpPr>
          <p:nvPr>
            <p:ph type="sldNum" sz="quarter" idx="12"/>
          </p:nvPr>
        </p:nvSpPr>
        <p:spPr/>
        <p:txBody>
          <a:bodyPr/>
          <a:lstStyle/>
          <a:p>
            <a:fld id="{B392E314-21AD-C84D-9D1E-CDA9E6532E7E}" type="slidenum">
              <a:rPr lang="en-US" smtClean="0"/>
              <a:t>‹#›</a:t>
            </a:fld>
            <a:endParaRPr lang="en-US"/>
          </a:p>
        </p:txBody>
      </p:sp>
    </p:spTree>
    <p:extLst>
      <p:ext uri="{BB962C8B-B14F-4D97-AF65-F5344CB8AC3E}">
        <p14:creationId xmlns:p14="http://schemas.microsoft.com/office/powerpoint/2010/main" val="333322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026D-DFB7-1117-6BBA-777F717696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C97B5C-C3E7-AEDF-9814-AC0D20EE1C56}"/>
              </a:ext>
            </a:extLst>
          </p:cNvPr>
          <p:cNvSpPr>
            <a:spLocks noGrp="1"/>
          </p:cNvSpPr>
          <p:nvPr>
            <p:ph type="dt" sz="half" idx="10"/>
          </p:nvPr>
        </p:nvSpPr>
        <p:spPr/>
        <p:txBody>
          <a:bodyPr/>
          <a:lstStyle/>
          <a:p>
            <a:fld id="{324A3AAE-8AFA-114D-85EA-15B8569054CF}" type="datetimeFigureOut">
              <a:rPr lang="en-US" smtClean="0"/>
              <a:t>6/17/26</a:t>
            </a:fld>
            <a:endParaRPr lang="en-US"/>
          </a:p>
        </p:txBody>
      </p:sp>
      <p:sp>
        <p:nvSpPr>
          <p:cNvPr id="4" name="Footer Placeholder 3">
            <a:extLst>
              <a:ext uri="{FF2B5EF4-FFF2-40B4-BE49-F238E27FC236}">
                <a16:creationId xmlns:a16="http://schemas.microsoft.com/office/drawing/2014/main" id="{D226FC33-0F2E-E65B-CE46-3D9CBC5F39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0BFAC0-7CCB-4AA6-16D8-B94F2DDB95DC}"/>
              </a:ext>
            </a:extLst>
          </p:cNvPr>
          <p:cNvSpPr>
            <a:spLocks noGrp="1"/>
          </p:cNvSpPr>
          <p:nvPr>
            <p:ph type="sldNum" sz="quarter" idx="12"/>
          </p:nvPr>
        </p:nvSpPr>
        <p:spPr/>
        <p:txBody>
          <a:bodyPr/>
          <a:lstStyle/>
          <a:p>
            <a:fld id="{B392E314-21AD-C84D-9D1E-CDA9E6532E7E}" type="slidenum">
              <a:rPr lang="en-US" smtClean="0"/>
              <a:t>‹#›</a:t>
            </a:fld>
            <a:endParaRPr lang="en-US"/>
          </a:p>
        </p:txBody>
      </p:sp>
    </p:spTree>
    <p:extLst>
      <p:ext uri="{BB962C8B-B14F-4D97-AF65-F5344CB8AC3E}">
        <p14:creationId xmlns:p14="http://schemas.microsoft.com/office/powerpoint/2010/main" val="169256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34829B-4224-01E5-86ED-BD55AE5FE4FD}"/>
              </a:ext>
            </a:extLst>
          </p:cNvPr>
          <p:cNvSpPr>
            <a:spLocks noGrp="1"/>
          </p:cNvSpPr>
          <p:nvPr>
            <p:ph type="dt" sz="half" idx="10"/>
          </p:nvPr>
        </p:nvSpPr>
        <p:spPr/>
        <p:txBody>
          <a:bodyPr/>
          <a:lstStyle/>
          <a:p>
            <a:fld id="{324A3AAE-8AFA-114D-85EA-15B8569054CF}" type="datetimeFigureOut">
              <a:rPr lang="en-US" smtClean="0"/>
              <a:t>6/17/26</a:t>
            </a:fld>
            <a:endParaRPr lang="en-US"/>
          </a:p>
        </p:txBody>
      </p:sp>
      <p:sp>
        <p:nvSpPr>
          <p:cNvPr id="3" name="Footer Placeholder 2">
            <a:extLst>
              <a:ext uri="{FF2B5EF4-FFF2-40B4-BE49-F238E27FC236}">
                <a16:creationId xmlns:a16="http://schemas.microsoft.com/office/drawing/2014/main" id="{D42BDB9F-F776-9F25-390B-983B043CAA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F83386-9DE3-DEEE-63AE-74D2DE0E009E}"/>
              </a:ext>
            </a:extLst>
          </p:cNvPr>
          <p:cNvSpPr>
            <a:spLocks noGrp="1"/>
          </p:cNvSpPr>
          <p:nvPr>
            <p:ph type="sldNum" sz="quarter" idx="12"/>
          </p:nvPr>
        </p:nvSpPr>
        <p:spPr/>
        <p:txBody>
          <a:bodyPr/>
          <a:lstStyle/>
          <a:p>
            <a:fld id="{B392E314-21AD-C84D-9D1E-CDA9E6532E7E}" type="slidenum">
              <a:rPr lang="en-US" smtClean="0"/>
              <a:t>‹#›</a:t>
            </a:fld>
            <a:endParaRPr lang="en-US"/>
          </a:p>
        </p:txBody>
      </p:sp>
    </p:spTree>
    <p:extLst>
      <p:ext uri="{BB962C8B-B14F-4D97-AF65-F5344CB8AC3E}">
        <p14:creationId xmlns:p14="http://schemas.microsoft.com/office/powerpoint/2010/main" val="57684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999A8-26CC-E25E-6F9F-76FF373741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2958E3-5C95-657A-230B-82A4C58D4D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D16DE7-C238-E20B-57BA-BA029B570B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161833-51B4-EBF1-72CB-2CB677D927FE}"/>
              </a:ext>
            </a:extLst>
          </p:cNvPr>
          <p:cNvSpPr>
            <a:spLocks noGrp="1"/>
          </p:cNvSpPr>
          <p:nvPr>
            <p:ph type="dt" sz="half" idx="10"/>
          </p:nvPr>
        </p:nvSpPr>
        <p:spPr/>
        <p:txBody>
          <a:bodyPr/>
          <a:lstStyle/>
          <a:p>
            <a:fld id="{324A3AAE-8AFA-114D-85EA-15B8569054CF}" type="datetimeFigureOut">
              <a:rPr lang="en-US" smtClean="0"/>
              <a:t>6/17/26</a:t>
            </a:fld>
            <a:endParaRPr lang="en-US"/>
          </a:p>
        </p:txBody>
      </p:sp>
      <p:sp>
        <p:nvSpPr>
          <p:cNvPr id="6" name="Footer Placeholder 5">
            <a:extLst>
              <a:ext uri="{FF2B5EF4-FFF2-40B4-BE49-F238E27FC236}">
                <a16:creationId xmlns:a16="http://schemas.microsoft.com/office/drawing/2014/main" id="{271EC699-9A55-88D0-41A4-543D99B56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091BB1-45EC-E6F4-0E29-97D7ED3AE7D0}"/>
              </a:ext>
            </a:extLst>
          </p:cNvPr>
          <p:cNvSpPr>
            <a:spLocks noGrp="1"/>
          </p:cNvSpPr>
          <p:nvPr>
            <p:ph type="sldNum" sz="quarter" idx="12"/>
          </p:nvPr>
        </p:nvSpPr>
        <p:spPr/>
        <p:txBody>
          <a:bodyPr/>
          <a:lstStyle/>
          <a:p>
            <a:fld id="{B392E314-21AD-C84D-9D1E-CDA9E6532E7E}" type="slidenum">
              <a:rPr lang="en-US" smtClean="0"/>
              <a:t>‹#›</a:t>
            </a:fld>
            <a:endParaRPr lang="en-US"/>
          </a:p>
        </p:txBody>
      </p:sp>
    </p:spTree>
    <p:extLst>
      <p:ext uri="{BB962C8B-B14F-4D97-AF65-F5344CB8AC3E}">
        <p14:creationId xmlns:p14="http://schemas.microsoft.com/office/powerpoint/2010/main" val="117868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BD48-0D49-4409-C1DF-B154AA3AD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652EFE-5A4B-C31E-DBDE-C73C7AB7C5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B3682F-6268-5A50-D468-0975183A1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429DC5-652C-76E6-CE69-FCE1BE6DED2C}"/>
              </a:ext>
            </a:extLst>
          </p:cNvPr>
          <p:cNvSpPr>
            <a:spLocks noGrp="1"/>
          </p:cNvSpPr>
          <p:nvPr>
            <p:ph type="dt" sz="half" idx="10"/>
          </p:nvPr>
        </p:nvSpPr>
        <p:spPr/>
        <p:txBody>
          <a:bodyPr/>
          <a:lstStyle/>
          <a:p>
            <a:fld id="{324A3AAE-8AFA-114D-85EA-15B8569054CF}" type="datetimeFigureOut">
              <a:rPr lang="en-US" smtClean="0"/>
              <a:t>6/17/26</a:t>
            </a:fld>
            <a:endParaRPr lang="en-US"/>
          </a:p>
        </p:txBody>
      </p:sp>
      <p:sp>
        <p:nvSpPr>
          <p:cNvPr id="6" name="Footer Placeholder 5">
            <a:extLst>
              <a:ext uri="{FF2B5EF4-FFF2-40B4-BE49-F238E27FC236}">
                <a16:creationId xmlns:a16="http://schemas.microsoft.com/office/drawing/2014/main" id="{5BD1E9C6-C586-E087-FAA6-64FF029ED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2073D-207D-B45B-71B5-E2809A497444}"/>
              </a:ext>
            </a:extLst>
          </p:cNvPr>
          <p:cNvSpPr>
            <a:spLocks noGrp="1"/>
          </p:cNvSpPr>
          <p:nvPr>
            <p:ph type="sldNum" sz="quarter" idx="12"/>
          </p:nvPr>
        </p:nvSpPr>
        <p:spPr/>
        <p:txBody>
          <a:bodyPr/>
          <a:lstStyle/>
          <a:p>
            <a:fld id="{B392E314-21AD-C84D-9D1E-CDA9E6532E7E}" type="slidenum">
              <a:rPr lang="en-US" smtClean="0"/>
              <a:t>‹#›</a:t>
            </a:fld>
            <a:endParaRPr lang="en-US"/>
          </a:p>
        </p:txBody>
      </p:sp>
    </p:spTree>
    <p:extLst>
      <p:ext uri="{BB962C8B-B14F-4D97-AF65-F5344CB8AC3E}">
        <p14:creationId xmlns:p14="http://schemas.microsoft.com/office/powerpoint/2010/main" val="2778916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6DF3C3-A200-092D-3F0F-C5E9C39479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E3DC9CB-D9C4-1695-C289-1D78A83519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1C3D2A5-5DA0-A9B8-E6AF-7ECB2CA562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4A3AAE-8AFA-114D-85EA-15B8569054CF}" type="datetimeFigureOut">
              <a:rPr lang="en-US" smtClean="0"/>
              <a:t>6/17/26</a:t>
            </a:fld>
            <a:endParaRPr lang="en-US"/>
          </a:p>
        </p:txBody>
      </p:sp>
      <p:sp>
        <p:nvSpPr>
          <p:cNvPr id="5" name="Footer Placeholder 4">
            <a:extLst>
              <a:ext uri="{FF2B5EF4-FFF2-40B4-BE49-F238E27FC236}">
                <a16:creationId xmlns:a16="http://schemas.microsoft.com/office/drawing/2014/main" id="{13FD4475-3DE3-4C78-76B9-2088C988C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4277150-DE8B-65BF-E28C-88F90869C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92E314-21AD-C84D-9D1E-CDA9E6532E7E}" type="slidenum">
              <a:rPr lang="en-US" smtClean="0"/>
              <a:t>‹#›</a:t>
            </a:fld>
            <a:endParaRPr lang="en-US"/>
          </a:p>
        </p:txBody>
      </p:sp>
    </p:spTree>
    <p:extLst>
      <p:ext uri="{BB962C8B-B14F-4D97-AF65-F5344CB8AC3E}">
        <p14:creationId xmlns:p14="http://schemas.microsoft.com/office/powerpoint/2010/main" val="3631472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jpeg"/><Relationship Id="rId7" Type="http://schemas.openxmlformats.org/officeDocument/2006/relationships/image" Target="../media/image13.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sv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6CB">
            <a:alpha val="0"/>
          </a:srgbClr>
        </a:solidFill>
        <a:effectLst/>
      </p:bgPr>
    </p:bg>
    <p:spTree>
      <p:nvGrpSpPr>
        <p:cNvPr id="1" name="">
          <a:extLst>
            <a:ext uri="{FF2B5EF4-FFF2-40B4-BE49-F238E27FC236}">
              <a16:creationId xmlns:a16="http://schemas.microsoft.com/office/drawing/2014/main" id="{45D04BFF-4E91-31DB-5B33-557690F844C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9D4BD68-97BA-C2D5-8843-AF472812FCCD}"/>
              </a:ext>
            </a:extLst>
          </p:cNvPr>
          <p:cNvPicPr>
            <a:picLocks noChangeAspect="1"/>
          </p:cNvPicPr>
          <p:nvPr/>
        </p:nvPicPr>
        <p:blipFill>
          <a:blip r:embed="rId3">
            <a:alphaModFix amt="10000"/>
          </a:blip>
          <a:srcRect t="15523"/>
          <a:stretch>
            <a:fillRect/>
          </a:stretch>
        </p:blipFill>
        <p:spPr>
          <a:xfrm>
            <a:off x="0" y="-8280"/>
            <a:ext cx="12192000" cy="6866280"/>
          </a:xfrm>
          <a:prstGeom prst="rect">
            <a:avLst/>
          </a:prstGeom>
        </p:spPr>
      </p:pic>
      <p:sp>
        <p:nvSpPr>
          <p:cNvPr id="13" name="Rectangle 12">
            <a:extLst>
              <a:ext uri="{FF2B5EF4-FFF2-40B4-BE49-F238E27FC236}">
                <a16:creationId xmlns:a16="http://schemas.microsoft.com/office/drawing/2014/main" id="{F53FE3F0-2646-FE3A-F8F9-1B4A53676318}"/>
              </a:ext>
            </a:extLst>
          </p:cNvPr>
          <p:cNvSpPr/>
          <p:nvPr/>
        </p:nvSpPr>
        <p:spPr>
          <a:xfrm rot="16200000">
            <a:off x="7759484" y="4942798"/>
            <a:ext cx="3167342" cy="679621"/>
          </a:xfrm>
          <a:prstGeom prst="rect">
            <a:avLst/>
          </a:prstGeom>
          <a:solidFill>
            <a:srgbClr val="9A7B6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88A184-354B-E42D-E0B8-E719708ECA61}"/>
              </a:ext>
            </a:extLst>
          </p:cNvPr>
          <p:cNvSpPr/>
          <p:nvPr/>
        </p:nvSpPr>
        <p:spPr>
          <a:xfrm>
            <a:off x="1014227" y="4576101"/>
            <a:ext cx="11177773" cy="679621"/>
          </a:xfrm>
          <a:prstGeom prst="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wrap="none" lIns="274320" rtlCol="0" anchor="ctr"/>
          <a:lstStyle/>
          <a:p>
            <a:r>
              <a:rPr lang="en-US" sz="2800" b="1" dirty="0">
                <a:solidFill>
                  <a:srgbClr val="FEFFF0"/>
                </a:solidFill>
                <a:latin typeface="Montserrat Black" pitchFamily="2" charset="77"/>
              </a:rPr>
              <a:t>The Cuts You Won't See on the Ballot</a:t>
            </a:r>
          </a:p>
        </p:txBody>
      </p:sp>
      <p:sp>
        <p:nvSpPr>
          <p:cNvPr id="9" name="TextBox 8">
            <a:extLst>
              <a:ext uri="{FF2B5EF4-FFF2-40B4-BE49-F238E27FC236}">
                <a16:creationId xmlns:a16="http://schemas.microsoft.com/office/drawing/2014/main" id="{BF0E6127-9173-71F9-309E-B84301339083}"/>
              </a:ext>
            </a:extLst>
          </p:cNvPr>
          <p:cNvSpPr txBox="1"/>
          <p:nvPr/>
        </p:nvSpPr>
        <p:spPr>
          <a:xfrm>
            <a:off x="1001458" y="2821775"/>
            <a:ext cx="9450337" cy="1754326"/>
          </a:xfrm>
          <a:prstGeom prst="rect">
            <a:avLst/>
          </a:prstGeom>
          <a:noFill/>
        </p:spPr>
        <p:txBody>
          <a:bodyPr wrap="square" rtlCol="0">
            <a:spAutoFit/>
          </a:bodyPr>
          <a:lstStyle/>
          <a:p>
            <a:r>
              <a:rPr lang="en-US" sz="5400" b="1" dirty="0">
                <a:ln w="12700">
                  <a:solidFill>
                    <a:srgbClr val="163F44"/>
                  </a:solidFill>
                </a:ln>
                <a:noFill/>
                <a:latin typeface="Oswald" pitchFamily="2" charset="77"/>
              </a:rPr>
              <a:t>UNDERSTANDING THE NOVEMBER </a:t>
            </a:r>
            <a:r>
              <a:rPr lang="en-US" sz="5400" b="1" dirty="0">
                <a:ln w="12700">
                  <a:noFill/>
                </a:ln>
                <a:solidFill>
                  <a:srgbClr val="163F44"/>
                </a:solidFill>
                <a:latin typeface="Oswald" pitchFamily="2" charset="77"/>
              </a:rPr>
              <a:t>PROPERTY TAX AMENDMENT</a:t>
            </a:r>
          </a:p>
        </p:txBody>
      </p:sp>
      <p:sp>
        <p:nvSpPr>
          <p:cNvPr id="11" name="Rectangle 10">
            <a:extLst>
              <a:ext uri="{FF2B5EF4-FFF2-40B4-BE49-F238E27FC236}">
                <a16:creationId xmlns:a16="http://schemas.microsoft.com/office/drawing/2014/main" id="{23967D6C-AC89-E44E-699E-26F37DC0D111}"/>
              </a:ext>
            </a:extLst>
          </p:cNvPr>
          <p:cNvSpPr/>
          <p:nvPr/>
        </p:nvSpPr>
        <p:spPr>
          <a:xfrm rot="5400000">
            <a:off x="1771873" y="1992283"/>
            <a:ext cx="71847" cy="1587139"/>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57128EB-87D9-7ABF-2741-963B03D0ED6C}"/>
              </a:ext>
            </a:extLst>
          </p:cNvPr>
          <p:cNvPicPr>
            <a:picLocks noChangeAspect="1"/>
          </p:cNvPicPr>
          <p:nvPr/>
        </p:nvPicPr>
        <p:blipFill>
          <a:blip r:embed="rId4"/>
          <a:stretch>
            <a:fillRect/>
          </a:stretch>
        </p:blipFill>
        <p:spPr>
          <a:xfrm>
            <a:off x="9921171" y="5501361"/>
            <a:ext cx="2032622" cy="1214308"/>
          </a:xfrm>
          <a:prstGeom prst="rect">
            <a:avLst/>
          </a:prstGeom>
        </p:spPr>
      </p:pic>
      <p:sp>
        <p:nvSpPr>
          <p:cNvPr id="3" name="Rectangle 2">
            <a:extLst>
              <a:ext uri="{FF2B5EF4-FFF2-40B4-BE49-F238E27FC236}">
                <a16:creationId xmlns:a16="http://schemas.microsoft.com/office/drawing/2014/main" id="{7ABA986B-2190-A6CE-9E5E-76B5058E37CF}"/>
              </a:ext>
            </a:extLst>
          </p:cNvPr>
          <p:cNvSpPr/>
          <p:nvPr/>
        </p:nvSpPr>
        <p:spPr>
          <a:xfrm rot="16200000">
            <a:off x="10871980" y="579114"/>
            <a:ext cx="1899143" cy="740901"/>
          </a:xfrm>
          <a:prstGeom prst="rect">
            <a:avLst/>
          </a:prstGeom>
          <a:solidFill>
            <a:schemeClr val="accent2">
              <a:alpha val="74354"/>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C2CDAAA-94C3-D19F-1352-E40D8BFEC100}"/>
              </a:ext>
            </a:extLst>
          </p:cNvPr>
          <p:cNvSpPr/>
          <p:nvPr/>
        </p:nvSpPr>
        <p:spPr>
          <a:xfrm rot="16200000">
            <a:off x="-2900128" y="3606810"/>
            <a:ext cx="6119686" cy="340970"/>
          </a:xfrm>
          <a:prstGeom prst="rect">
            <a:avLst/>
          </a:prstGeom>
          <a:solidFill>
            <a:schemeClr val="accent2">
              <a:alpha val="75219"/>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8DDD3B-0134-D921-6CBF-17073DD1167A}"/>
              </a:ext>
            </a:extLst>
          </p:cNvPr>
          <p:cNvSpPr/>
          <p:nvPr/>
        </p:nvSpPr>
        <p:spPr>
          <a:xfrm>
            <a:off x="-20681" y="6140548"/>
            <a:ext cx="1132029" cy="740898"/>
          </a:xfrm>
          <a:prstGeom prst="rect">
            <a:avLst/>
          </a:prstGeom>
          <a:solidFill>
            <a:schemeClr val="accent3">
              <a:alpha val="75219"/>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74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1332B"/>
        </a:solidFill>
        <a:effectLst/>
      </p:bgPr>
    </p:bg>
    <p:spTree>
      <p:nvGrpSpPr>
        <p:cNvPr id="1" name="">
          <a:extLst>
            <a:ext uri="{FF2B5EF4-FFF2-40B4-BE49-F238E27FC236}">
              <a16:creationId xmlns:a16="http://schemas.microsoft.com/office/drawing/2014/main" id="{982B0E30-DF2D-4CB8-CBE4-EE6AC6D00F5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02A1B7B-E649-6B45-57BF-626E25F14448}"/>
              </a:ext>
            </a:extLst>
          </p:cNvPr>
          <p:cNvPicPr>
            <a:picLocks noChangeAspect="1"/>
          </p:cNvPicPr>
          <p:nvPr/>
        </p:nvPicPr>
        <p:blipFill>
          <a:blip r:embed="rId3">
            <a:alphaModFix amt="8000"/>
          </a:blip>
          <a:srcRect l="44426" t="19407" r="20470" b="43051"/>
          <a:stretch>
            <a:fillRect/>
          </a:stretch>
        </p:blipFill>
        <p:spPr>
          <a:xfrm>
            <a:off x="6341591" y="3342511"/>
            <a:ext cx="5850409" cy="3519377"/>
          </a:xfrm>
          <a:prstGeom prst="rect">
            <a:avLst/>
          </a:prstGeom>
          <a:solidFill>
            <a:schemeClr val="accent4">
              <a:alpha val="36838"/>
            </a:schemeClr>
          </a:solidFill>
        </p:spPr>
      </p:pic>
      <p:sp>
        <p:nvSpPr>
          <p:cNvPr id="2" name="Rectangle 1">
            <a:extLst>
              <a:ext uri="{FF2B5EF4-FFF2-40B4-BE49-F238E27FC236}">
                <a16:creationId xmlns:a16="http://schemas.microsoft.com/office/drawing/2014/main" id="{7DB91217-BCB7-C9E6-E8BA-3A9C921F1A87}"/>
              </a:ext>
            </a:extLst>
          </p:cNvPr>
          <p:cNvSpPr/>
          <p:nvPr/>
        </p:nvSpPr>
        <p:spPr>
          <a:xfrm rot="16200000">
            <a:off x="8079421" y="-1701162"/>
            <a:ext cx="1644315" cy="5046632"/>
          </a:xfrm>
          <a:prstGeom prst="rect">
            <a:avLst/>
          </a:prstGeom>
          <a:solidFill>
            <a:srgbClr val="61302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A0B44C-4B9F-5D46-AF49-B3502CAD57BA}"/>
              </a:ext>
            </a:extLst>
          </p:cNvPr>
          <p:cNvSpPr/>
          <p:nvPr/>
        </p:nvSpPr>
        <p:spPr>
          <a:xfrm rot="16200000">
            <a:off x="3273922" y="3089186"/>
            <a:ext cx="6278348" cy="679621"/>
          </a:xfrm>
          <a:prstGeom prst="rect">
            <a:avLst/>
          </a:prstGeom>
          <a:solidFill>
            <a:schemeClr val="bg2">
              <a:lumMod val="2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B06936-6EE4-CB78-6B6E-A4F06F125F9E}"/>
              </a:ext>
            </a:extLst>
          </p:cNvPr>
          <p:cNvPicPr>
            <a:picLocks noChangeAspect="1"/>
          </p:cNvPicPr>
          <p:nvPr/>
        </p:nvPicPr>
        <p:blipFill rotWithShape="1">
          <a:blip r:embed="rId4">
            <a:alphaModFix amt="13000"/>
          </a:blip>
          <a:srcRect l="66" r="46495" b="15689"/>
          <a:stretch/>
        </p:blipFill>
        <p:spPr>
          <a:xfrm>
            <a:off x="-21992" y="0"/>
            <a:ext cx="6400254" cy="6858000"/>
          </a:xfrm>
          <a:prstGeom prst="rect">
            <a:avLst/>
          </a:prstGeom>
          <a:solidFill>
            <a:schemeClr val="accent2">
              <a:alpha val="65438"/>
            </a:schemeClr>
          </a:solidFill>
        </p:spPr>
      </p:pic>
      <p:sp>
        <p:nvSpPr>
          <p:cNvPr id="3" name="TextBox 2">
            <a:extLst>
              <a:ext uri="{FF2B5EF4-FFF2-40B4-BE49-F238E27FC236}">
                <a16:creationId xmlns:a16="http://schemas.microsoft.com/office/drawing/2014/main" id="{227D9FD1-70FD-5FBC-B69C-8F23EA1A34D6}"/>
              </a:ext>
            </a:extLst>
          </p:cNvPr>
          <p:cNvSpPr txBox="1"/>
          <p:nvPr/>
        </p:nvSpPr>
        <p:spPr>
          <a:xfrm>
            <a:off x="555159" y="579652"/>
            <a:ext cx="10869736" cy="677108"/>
          </a:xfrm>
          <a:prstGeom prst="rect">
            <a:avLst/>
          </a:prstGeom>
          <a:noFill/>
          <a:ln>
            <a:noFill/>
          </a:ln>
        </p:spPr>
        <p:txBody>
          <a:bodyPr wrap="square" rtlCol="0">
            <a:spAutoFit/>
          </a:bodyPr>
          <a:lstStyle/>
          <a:p>
            <a:r>
              <a:rPr lang="en-US" sz="3800" b="1" i="0" u="none" strike="noStrike" dirty="0">
                <a:ln>
                  <a:solidFill>
                    <a:srgbClr val="FEFFF0"/>
                  </a:solidFill>
                </a:ln>
                <a:noFill/>
                <a:effectLst/>
                <a:latin typeface="Oswald" pitchFamily="2" charset="77"/>
              </a:rPr>
              <a:t>SERVICES WON'T DISAPPEAR. </a:t>
            </a:r>
            <a:r>
              <a:rPr lang="en-US" sz="3800" b="1" i="0" u="none" strike="noStrike" dirty="0">
                <a:solidFill>
                  <a:srgbClr val="FEFFF0"/>
                </a:solidFill>
                <a:effectLst/>
                <a:latin typeface="Oswald" pitchFamily="2" charset="77"/>
              </a:rPr>
              <a:t>THEY'LL GET RATIONED.</a:t>
            </a:r>
            <a:endParaRPr lang="en-US" sz="3800" b="1" dirty="0">
              <a:solidFill>
                <a:srgbClr val="FEFFF0"/>
              </a:solidFill>
              <a:latin typeface="Oswald" pitchFamily="2" charset="77"/>
            </a:endParaRPr>
          </a:p>
        </p:txBody>
      </p:sp>
      <p:sp>
        <p:nvSpPr>
          <p:cNvPr id="11" name="Rectangle 10">
            <a:extLst>
              <a:ext uri="{FF2B5EF4-FFF2-40B4-BE49-F238E27FC236}">
                <a16:creationId xmlns:a16="http://schemas.microsoft.com/office/drawing/2014/main" id="{C91E5A2E-7729-1F9F-3827-3EC19BC86C6E}"/>
              </a:ext>
            </a:extLst>
          </p:cNvPr>
          <p:cNvSpPr/>
          <p:nvPr/>
        </p:nvSpPr>
        <p:spPr>
          <a:xfrm rot="5400000">
            <a:off x="8693218" y="-1010124"/>
            <a:ext cx="79162" cy="4454608"/>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579E7D39-FFBB-0A46-77A4-AF0BAE4AB6CD}"/>
              </a:ext>
            </a:extLst>
          </p:cNvPr>
          <p:cNvSpPr/>
          <p:nvPr/>
        </p:nvSpPr>
        <p:spPr>
          <a:xfrm>
            <a:off x="555158" y="3464085"/>
            <a:ext cx="3289624" cy="2815936"/>
          </a:xfrm>
          <a:prstGeom prst="parallelogram">
            <a:avLst>
              <a:gd name="adj" fmla="val 0"/>
            </a:avLst>
          </a:prstGeom>
          <a:solidFill>
            <a:schemeClr val="accent3">
              <a:lumMod val="50000"/>
              <a:alpha val="8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82880" rIns="0" bIns="0" rtlCol="0" anchor="t" anchorCtr="0"/>
          <a:lstStyle/>
          <a:p>
            <a:pPr algn="ctr"/>
            <a:r>
              <a:rPr lang="en-US" sz="1800" b="0" i="0" u="none" strike="noStrike" dirty="0">
                <a:solidFill>
                  <a:srgbClr val="FEFFF0"/>
                </a:solidFill>
                <a:effectLst/>
                <a:latin typeface="Poppins" pitchFamily="2" charset="77"/>
                <a:cs typeface="Poppins" pitchFamily="2" charset="77"/>
              </a:rPr>
              <a:t>Named as "protected." No constitutional minimum on what counties must spend. Hiring slows. Equipment ages. Response times stretch.</a:t>
            </a:r>
            <a:endParaRPr lang="en-US" dirty="0">
              <a:solidFill>
                <a:srgbClr val="FEFFF0"/>
              </a:solidFill>
              <a:latin typeface="Poppins" pitchFamily="2" charset="77"/>
              <a:cs typeface="Poppins" pitchFamily="2" charset="77"/>
            </a:endParaRPr>
          </a:p>
        </p:txBody>
      </p:sp>
      <p:sp>
        <p:nvSpPr>
          <p:cNvPr id="7" name="Parallelogram 6">
            <a:extLst>
              <a:ext uri="{FF2B5EF4-FFF2-40B4-BE49-F238E27FC236}">
                <a16:creationId xmlns:a16="http://schemas.microsoft.com/office/drawing/2014/main" id="{EFA1B6BD-9150-249A-02A6-4E06A0361C55}"/>
              </a:ext>
            </a:extLst>
          </p:cNvPr>
          <p:cNvSpPr/>
          <p:nvPr/>
        </p:nvSpPr>
        <p:spPr>
          <a:xfrm>
            <a:off x="4345214" y="3464084"/>
            <a:ext cx="3289624" cy="2815936"/>
          </a:xfrm>
          <a:prstGeom prst="parallelogram">
            <a:avLst>
              <a:gd name="adj" fmla="val 0"/>
            </a:avLst>
          </a:prstGeom>
          <a:solidFill>
            <a:schemeClr val="accent3">
              <a:lumMod val="50000"/>
              <a:alpha val="8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82880" rIns="0" bIns="0" rtlCol="0" anchor="t" anchorCtr="0"/>
          <a:lstStyle/>
          <a:p>
            <a:pPr algn="ctr"/>
            <a:r>
              <a:rPr lang="en-US" sz="1800" b="0" i="0" u="none" strike="noStrike" dirty="0">
                <a:solidFill>
                  <a:srgbClr val="FEFFF0"/>
                </a:solidFill>
                <a:effectLst/>
                <a:latin typeface="Poppins" pitchFamily="2" charset="77"/>
                <a:cs typeface="Poppins" pitchFamily="2" charset="77"/>
              </a:rPr>
              <a:t>Sheriffs, tax collectors, property appraisers, supervisors of elections, clerks of court compete for a shrinking share of remaining dollars.</a:t>
            </a:r>
            <a:endParaRPr lang="en-US" dirty="0">
              <a:solidFill>
                <a:srgbClr val="FEFFF0"/>
              </a:solidFill>
              <a:latin typeface="Poppins" pitchFamily="2" charset="77"/>
              <a:cs typeface="Poppins" pitchFamily="2" charset="77"/>
            </a:endParaRPr>
          </a:p>
        </p:txBody>
      </p:sp>
      <p:sp>
        <p:nvSpPr>
          <p:cNvPr id="8" name="Parallelogram 7">
            <a:extLst>
              <a:ext uri="{FF2B5EF4-FFF2-40B4-BE49-F238E27FC236}">
                <a16:creationId xmlns:a16="http://schemas.microsoft.com/office/drawing/2014/main" id="{6248DF9B-2A0E-D7C2-1E24-9E64D11665CB}"/>
              </a:ext>
            </a:extLst>
          </p:cNvPr>
          <p:cNvSpPr/>
          <p:nvPr/>
        </p:nvSpPr>
        <p:spPr>
          <a:xfrm>
            <a:off x="8135270" y="3464083"/>
            <a:ext cx="3289624" cy="2815936"/>
          </a:xfrm>
          <a:prstGeom prst="parallelogram">
            <a:avLst>
              <a:gd name="adj" fmla="val 0"/>
            </a:avLst>
          </a:prstGeom>
          <a:solidFill>
            <a:schemeClr val="accent3">
              <a:lumMod val="50000"/>
              <a:alpha val="8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82880" rIns="0" bIns="0" rtlCol="0" anchor="t" anchorCtr="0"/>
          <a:lstStyle/>
          <a:p>
            <a:pPr algn="ctr"/>
            <a:r>
              <a:rPr lang="en-US" sz="1800" b="0" i="0" u="none" strike="noStrike" dirty="0">
                <a:solidFill>
                  <a:srgbClr val="FEFFF0"/>
                </a:solidFill>
                <a:effectLst/>
                <a:latin typeface="Poppins" pitchFamily="2" charset="77"/>
                <a:cs typeface="Poppins" pitchFamily="2" charset="77"/>
              </a:rPr>
              <a:t>Hurricane response, drainage, clean water, roads. Not constitutionally named. Easiest to defer.</a:t>
            </a:r>
            <a:endParaRPr lang="en-US" dirty="0">
              <a:solidFill>
                <a:srgbClr val="FEFFF0"/>
              </a:solidFill>
              <a:latin typeface="Poppins" pitchFamily="2" charset="77"/>
              <a:cs typeface="Poppins" pitchFamily="2" charset="77"/>
            </a:endParaRPr>
          </a:p>
        </p:txBody>
      </p:sp>
      <p:sp>
        <p:nvSpPr>
          <p:cNvPr id="54" name="Rectangle 53">
            <a:extLst>
              <a:ext uri="{FF2B5EF4-FFF2-40B4-BE49-F238E27FC236}">
                <a16:creationId xmlns:a16="http://schemas.microsoft.com/office/drawing/2014/main" id="{A06A449B-ED15-22B6-DAE5-3F393EC14432}"/>
              </a:ext>
            </a:extLst>
          </p:cNvPr>
          <p:cNvSpPr/>
          <p:nvPr/>
        </p:nvSpPr>
        <p:spPr>
          <a:xfrm rot="16200000">
            <a:off x="-5811103" y="2242318"/>
            <a:ext cx="4659041" cy="3463038"/>
          </a:xfrm>
          <a:prstGeom prst="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DA32AD3-DAF8-1843-EF10-D47E730780BD}"/>
              </a:ext>
            </a:extLst>
          </p:cNvPr>
          <p:cNvSpPr txBox="1"/>
          <p:nvPr/>
        </p:nvSpPr>
        <p:spPr>
          <a:xfrm>
            <a:off x="660250" y="2500229"/>
            <a:ext cx="3095728" cy="954107"/>
          </a:xfrm>
          <a:prstGeom prst="rect">
            <a:avLst/>
          </a:prstGeom>
          <a:noFill/>
        </p:spPr>
        <p:txBody>
          <a:bodyPr wrap="square">
            <a:spAutoFit/>
          </a:bodyPr>
          <a:lstStyle/>
          <a:p>
            <a:pPr algn="ctr"/>
            <a:r>
              <a:rPr lang="en-US" sz="2800" b="1" u="none" strike="noStrike" dirty="0">
                <a:solidFill>
                  <a:srgbClr val="FEFFF0"/>
                </a:solidFill>
                <a:effectLst/>
                <a:latin typeface="Poppins Black" pitchFamily="2" charset="77"/>
                <a:cs typeface="Poppins Black" pitchFamily="2" charset="77"/>
              </a:rPr>
              <a:t>PUBLIC</a:t>
            </a:r>
          </a:p>
          <a:p>
            <a:pPr algn="ctr"/>
            <a:r>
              <a:rPr lang="en-US" sz="2800" b="1" u="none" strike="noStrike" dirty="0">
                <a:solidFill>
                  <a:srgbClr val="FEFFF0"/>
                </a:solidFill>
                <a:effectLst/>
                <a:latin typeface="Poppins Black" pitchFamily="2" charset="77"/>
                <a:cs typeface="Poppins Black" pitchFamily="2" charset="77"/>
              </a:rPr>
              <a:t>SAFETY</a:t>
            </a:r>
            <a:endParaRPr lang="en-US" sz="2800" b="1" dirty="0">
              <a:solidFill>
                <a:srgbClr val="FEFFF0"/>
              </a:solidFill>
              <a:latin typeface="Poppins Black" pitchFamily="2" charset="77"/>
              <a:cs typeface="Poppins Black" pitchFamily="2" charset="77"/>
            </a:endParaRPr>
          </a:p>
        </p:txBody>
      </p:sp>
      <p:sp>
        <p:nvSpPr>
          <p:cNvPr id="20" name="TextBox 19">
            <a:extLst>
              <a:ext uri="{FF2B5EF4-FFF2-40B4-BE49-F238E27FC236}">
                <a16:creationId xmlns:a16="http://schemas.microsoft.com/office/drawing/2014/main" id="{C0CF4C5D-E6F0-0125-0D1E-8ADF35930DED}"/>
              </a:ext>
            </a:extLst>
          </p:cNvPr>
          <p:cNvSpPr txBox="1"/>
          <p:nvPr/>
        </p:nvSpPr>
        <p:spPr>
          <a:xfrm>
            <a:off x="4112959" y="2509977"/>
            <a:ext cx="3754134" cy="954107"/>
          </a:xfrm>
          <a:prstGeom prst="rect">
            <a:avLst/>
          </a:prstGeom>
          <a:noFill/>
        </p:spPr>
        <p:txBody>
          <a:bodyPr wrap="square">
            <a:spAutoFit/>
          </a:bodyPr>
          <a:lstStyle/>
          <a:p>
            <a:pPr algn="ctr"/>
            <a:r>
              <a:rPr lang="en-US" sz="2800" b="1" u="none" strike="noStrike" dirty="0">
                <a:solidFill>
                  <a:srgbClr val="FEFFF0"/>
                </a:solidFill>
                <a:effectLst/>
                <a:latin typeface="Poppins Black" pitchFamily="2" charset="77"/>
                <a:cs typeface="Poppins Black" pitchFamily="2" charset="77"/>
              </a:rPr>
              <a:t>CONSTITUTIONAL OFFICERS</a:t>
            </a:r>
            <a:endParaRPr lang="en-US" sz="2800" b="1" dirty="0">
              <a:solidFill>
                <a:srgbClr val="FEFFF0"/>
              </a:solidFill>
              <a:latin typeface="Poppins Black" pitchFamily="2" charset="77"/>
              <a:cs typeface="Poppins Black" pitchFamily="2" charset="77"/>
            </a:endParaRPr>
          </a:p>
        </p:txBody>
      </p:sp>
      <p:sp>
        <p:nvSpPr>
          <p:cNvPr id="21" name="TextBox 20">
            <a:extLst>
              <a:ext uri="{FF2B5EF4-FFF2-40B4-BE49-F238E27FC236}">
                <a16:creationId xmlns:a16="http://schemas.microsoft.com/office/drawing/2014/main" id="{5CDB9191-0600-5AAC-5B8E-8C95F91C7F19}"/>
              </a:ext>
            </a:extLst>
          </p:cNvPr>
          <p:cNvSpPr txBox="1"/>
          <p:nvPr/>
        </p:nvSpPr>
        <p:spPr>
          <a:xfrm>
            <a:off x="8135268" y="2500229"/>
            <a:ext cx="3289625" cy="954107"/>
          </a:xfrm>
          <a:prstGeom prst="rect">
            <a:avLst/>
          </a:prstGeom>
          <a:noFill/>
        </p:spPr>
        <p:txBody>
          <a:bodyPr wrap="square">
            <a:spAutoFit/>
          </a:bodyPr>
          <a:lstStyle/>
          <a:p>
            <a:pPr algn="ctr"/>
            <a:r>
              <a:rPr lang="en-US" sz="2800" b="1" u="none" strike="noStrike" dirty="0">
                <a:solidFill>
                  <a:srgbClr val="FEFFF0"/>
                </a:solidFill>
                <a:effectLst/>
                <a:latin typeface="Poppins Black" pitchFamily="2" charset="77"/>
                <a:cs typeface="Poppins Black" pitchFamily="2" charset="77"/>
              </a:rPr>
              <a:t>EVERYTHING ELSE</a:t>
            </a:r>
            <a:endParaRPr lang="en-US" sz="2800" b="1" dirty="0">
              <a:solidFill>
                <a:srgbClr val="FEFFF0"/>
              </a:solidFill>
              <a:latin typeface="Poppins Black" pitchFamily="2" charset="77"/>
              <a:cs typeface="Poppins Black" pitchFamily="2" charset="77"/>
            </a:endParaRPr>
          </a:p>
        </p:txBody>
      </p:sp>
      <p:pic>
        <p:nvPicPr>
          <p:cNvPr id="24" name="Graphic 23">
            <a:extLst>
              <a:ext uri="{FF2B5EF4-FFF2-40B4-BE49-F238E27FC236}">
                <a16:creationId xmlns:a16="http://schemas.microsoft.com/office/drawing/2014/main" id="{346EBEC1-6A2D-6273-1C61-849784B20A9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826178" y="1762393"/>
            <a:ext cx="747584" cy="747584"/>
          </a:xfrm>
          <a:prstGeom prst="rect">
            <a:avLst/>
          </a:prstGeom>
        </p:spPr>
      </p:pic>
      <p:pic>
        <p:nvPicPr>
          <p:cNvPr id="26" name="Graphic 25">
            <a:extLst>
              <a:ext uri="{FF2B5EF4-FFF2-40B4-BE49-F238E27FC236}">
                <a16:creationId xmlns:a16="http://schemas.microsoft.com/office/drawing/2014/main" id="{C55AD97D-790E-1A23-A4D5-5EBAC09225D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726032" y="1762393"/>
            <a:ext cx="747584" cy="747584"/>
          </a:xfrm>
          <a:prstGeom prst="rect">
            <a:avLst/>
          </a:prstGeom>
        </p:spPr>
      </p:pic>
      <p:grpSp>
        <p:nvGrpSpPr>
          <p:cNvPr id="29" name="Graphic 27">
            <a:extLst>
              <a:ext uri="{FF2B5EF4-FFF2-40B4-BE49-F238E27FC236}">
                <a16:creationId xmlns:a16="http://schemas.microsoft.com/office/drawing/2014/main" id="{8E114357-D646-648E-D674-78079DD7DB51}"/>
              </a:ext>
            </a:extLst>
          </p:cNvPr>
          <p:cNvGrpSpPr/>
          <p:nvPr/>
        </p:nvGrpSpPr>
        <p:grpSpPr>
          <a:xfrm>
            <a:off x="9530532" y="1796373"/>
            <a:ext cx="679622" cy="679623"/>
            <a:chOff x="2971747" y="304757"/>
            <a:chExt cx="6245327" cy="6245337"/>
          </a:xfrm>
        </p:grpSpPr>
        <p:sp>
          <p:nvSpPr>
            <p:cNvPr id="30" name="Freeform 29">
              <a:extLst>
                <a:ext uri="{FF2B5EF4-FFF2-40B4-BE49-F238E27FC236}">
                  <a16:creationId xmlns:a16="http://schemas.microsoft.com/office/drawing/2014/main" id="{981D7200-C25D-6085-E854-B83C8623557D}"/>
                </a:ext>
              </a:extLst>
            </p:cNvPr>
            <p:cNvSpPr/>
            <p:nvPr/>
          </p:nvSpPr>
          <p:spPr>
            <a:xfrm flipV="1">
              <a:off x="4107830" y="1440849"/>
              <a:ext cx="1986575" cy="1986575"/>
            </a:xfrm>
            <a:custGeom>
              <a:avLst/>
              <a:gdLst>
                <a:gd name="connsiteX0" fmla="*/ 159 w 1986575"/>
                <a:gd name="connsiteY0" fmla="*/ 159 h 1986575"/>
                <a:gd name="connsiteX1" fmla="*/ 1986734 w 1986575"/>
                <a:gd name="connsiteY1" fmla="*/ 1986734 h 1986575"/>
              </a:gdLst>
              <a:ahLst/>
              <a:cxnLst>
                <a:cxn ang="0">
                  <a:pos x="connsiteX0" y="connsiteY0"/>
                </a:cxn>
                <a:cxn ang="0">
                  <a:pos x="connsiteX1" y="connsiteY1"/>
                </a:cxn>
              </a:cxnLst>
              <a:rect l="l" t="t" r="r" b="b"/>
              <a:pathLst>
                <a:path w="1986575" h="1986575">
                  <a:moveTo>
                    <a:pt x="159" y="159"/>
                  </a:moveTo>
                  <a:cubicBezTo>
                    <a:pt x="159" y="1097319"/>
                    <a:pt x="889573" y="1986734"/>
                    <a:pt x="1986734" y="1986734"/>
                  </a:cubicBezTo>
                </a:path>
              </a:pathLst>
            </a:custGeom>
            <a:noFill/>
            <a:ln w="25400" cap="rnd">
              <a:solidFill>
                <a:srgbClr val="FEFFF0"/>
              </a:solidFill>
              <a:prstDash val="solid"/>
              <a:round/>
            </a:ln>
          </p:spPr>
          <p:txBody>
            <a:bodyPr rtlCol="0" anchor="ctr"/>
            <a:lstStyle/>
            <a:p>
              <a:endParaRPr lang="en-US">
                <a:ln w="3175">
                  <a:solidFill>
                    <a:schemeClr val="tx1"/>
                  </a:solidFill>
                </a:ln>
              </a:endParaRPr>
            </a:p>
          </p:txBody>
        </p:sp>
        <p:sp>
          <p:nvSpPr>
            <p:cNvPr id="31" name="Freeform 30">
              <a:extLst>
                <a:ext uri="{FF2B5EF4-FFF2-40B4-BE49-F238E27FC236}">
                  <a16:creationId xmlns:a16="http://schemas.microsoft.com/office/drawing/2014/main" id="{254D0CA2-62C2-F740-E2DB-F0A781C95143}"/>
                </a:ext>
              </a:extLst>
            </p:cNvPr>
            <p:cNvSpPr/>
            <p:nvPr/>
          </p:nvSpPr>
          <p:spPr>
            <a:xfrm flipV="1">
              <a:off x="6094405" y="3427424"/>
              <a:ext cx="1986575" cy="1986575"/>
            </a:xfrm>
            <a:custGeom>
              <a:avLst/>
              <a:gdLst>
                <a:gd name="connsiteX0" fmla="*/ 1987099 w 1986575"/>
                <a:gd name="connsiteY0" fmla="*/ 1987099 h 1986575"/>
                <a:gd name="connsiteX1" fmla="*/ 524 w 1986575"/>
                <a:gd name="connsiteY1" fmla="*/ 524 h 1986575"/>
              </a:gdLst>
              <a:ahLst/>
              <a:cxnLst>
                <a:cxn ang="0">
                  <a:pos x="connsiteX0" y="connsiteY0"/>
                </a:cxn>
                <a:cxn ang="0">
                  <a:pos x="connsiteX1" y="connsiteY1"/>
                </a:cxn>
              </a:cxnLst>
              <a:rect l="l" t="t" r="r" b="b"/>
              <a:pathLst>
                <a:path w="1986575" h="1986575">
                  <a:moveTo>
                    <a:pt x="1987099" y="1987099"/>
                  </a:moveTo>
                  <a:cubicBezTo>
                    <a:pt x="1987099" y="889938"/>
                    <a:pt x="1097685" y="524"/>
                    <a:pt x="524" y="524"/>
                  </a:cubicBezTo>
                </a:path>
              </a:pathLst>
            </a:custGeom>
            <a:noFill/>
            <a:ln w="25400" cap="rnd">
              <a:solidFill>
                <a:srgbClr val="FEFFF0"/>
              </a:solidFill>
              <a:prstDash val="solid"/>
              <a:round/>
            </a:ln>
          </p:spPr>
          <p:txBody>
            <a:bodyPr rtlCol="0" anchor="ctr"/>
            <a:lstStyle/>
            <a:p>
              <a:endParaRPr lang="en-US">
                <a:ln w="3175">
                  <a:solidFill>
                    <a:schemeClr val="tx1"/>
                  </a:solidFill>
                </a:ln>
              </a:endParaRPr>
            </a:p>
          </p:txBody>
        </p:sp>
        <p:sp>
          <p:nvSpPr>
            <p:cNvPr id="32" name="Freeform 31">
              <a:extLst>
                <a:ext uri="{FF2B5EF4-FFF2-40B4-BE49-F238E27FC236}">
                  <a16:creationId xmlns:a16="http://schemas.microsoft.com/office/drawing/2014/main" id="{1C178236-4562-2387-90B9-D2AB5834FC11}"/>
                </a:ext>
              </a:extLst>
            </p:cNvPr>
            <p:cNvSpPr/>
            <p:nvPr/>
          </p:nvSpPr>
          <p:spPr>
            <a:xfrm flipV="1">
              <a:off x="2971747" y="304757"/>
              <a:ext cx="6245327" cy="6245337"/>
            </a:xfrm>
            <a:custGeom>
              <a:avLst/>
              <a:gdLst>
                <a:gd name="connsiteX0" fmla="*/ 4641281 w 6245327"/>
                <a:gd name="connsiteY0" fmla="*/ 5325973 h 6245337"/>
                <a:gd name="connsiteX1" fmla="*/ 5050388 w 6245327"/>
                <a:gd name="connsiteY1" fmla="*/ 4904223 h 6245337"/>
                <a:gd name="connsiteX2" fmla="*/ 5528867 w 6245327"/>
                <a:gd name="connsiteY2" fmla="*/ 4439034 h 6245337"/>
                <a:gd name="connsiteX3" fmla="*/ 5648493 w 6245327"/>
                <a:gd name="connsiteY3" fmla="*/ 4452325 h 6245337"/>
                <a:gd name="connsiteX4" fmla="*/ 5847862 w 6245327"/>
                <a:gd name="connsiteY4" fmla="*/ 4864364 h 6245337"/>
                <a:gd name="connsiteX5" fmla="*/ 5741539 w 6245327"/>
                <a:gd name="connsiteY5" fmla="*/ 5741593 h 6245337"/>
                <a:gd name="connsiteX6" fmla="*/ 5954198 w 6245327"/>
                <a:gd name="connsiteY6" fmla="*/ 2525068 h 6245337"/>
                <a:gd name="connsiteX7" fmla="*/ 4904169 w 6245327"/>
                <a:gd name="connsiteY7" fmla="*/ 1195928 h 6245337"/>
                <a:gd name="connsiteX8" fmla="*/ 4438968 w 6245327"/>
                <a:gd name="connsiteY8" fmla="*/ 717437 h 6245337"/>
                <a:gd name="connsiteX9" fmla="*/ 4452258 w 6245327"/>
                <a:gd name="connsiteY9" fmla="*/ 597810 h 6245337"/>
                <a:gd name="connsiteX10" fmla="*/ 4864298 w 6245327"/>
                <a:gd name="connsiteY10" fmla="*/ 398442 h 6245337"/>
                <a:gd name="connsiteX11" fmla="*/ 5741539 w 6245327"/>
                <a:gd name="connsiteY11" fmla="*/ 504765 h 6245337"/>
                <a:gd name="connsiteX12" fmla="*/ 2525001 w 6245327"/>
                <a:gd name="connsiteY12" fmla="*/ 292106 h 6245337"/>
                <a:gd name="connsiteX13" fmla="*/ 1195862 w 6245327"/>
                <a:gd name="connsiteY13" fmla="*/ 1342135 h 6245337"/>
                <a:gd name="connsiteX14" fmla="*/ 717383 w 6245327"/>
                <a:gd name="connsiteY14" fmla="*/ 1807336 h 6245337"/>
                <a:gd name="connsiteX15" fmla="*/ 597756 w 6245327"/>
                <a:gd name="connsiteY15" fmla="*/ 1794046 h 6245337"/>
                <a:gd name="connsiteX16" fmla="*/ 398388 w 6245327"/>
                <a:gd name="connsiteY16" fmla="*/ 1382006 h 6245337"/>
                <a:gd name="connsiteX17" fmla="*/ 504711 w 6245327"/>
                <a:gd name="connsiteY17" fmla="*/ 504765 h 6245337"/>
                <a:gd name="connsiteX18" fmla="*/ 292052 w 6245327"/>
                <a:gd name="connsiteY18" fmla="*/ 3721303 h 6245337"/>
                <a:gd name="connsiteX19" fmla="*/ 1342081 w 6245327"/>
                <a:gd name="connsiteY19" fmla="*/ 5050442 h 6245337"/>
                <a:gd name="connsiteX20" fmla="*/ 1807270 w 6245327"/>
                <a:gd name="connsiteY20" fmla="*/ 5528921 h 6245337"/>
                <a:gd name="connsiteX21" fmla="*/ 1793979 w 6245327"/>
                <a:gd name="connsiteY21" fmla="*/ 5648548 h 6245337"/>
                <a:gd name="connsiteX22" fmla="*/ 1381939 w 6245327"/>
                <a:gd name="connsiteY22" fmla="*/ 5847916 h 6245337"/>
                <a:gd name="connsiteX23" fmla="*/ 504711 w 6245327"/>
                <a:gd name="connsiteY23" fmla="*/ 5741593 h 6245337"/>
                <a:gd name="connsiteX24" fmla="*/ 3721249 w 6245327"/>
                <a:gd name="connsiteY24" fmla="*/ 5954252 h 6245337"/>
                <a:gd name="connsiteX25" fmla="*/ 3811172 w 6245327"/>
                <a:gd name="connsiteY25" fmla="*/ 5910953 h 624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45327" h="6245337">
                  <a:moveTo>
                    <a:pt x="4641281" y="5325973"/>
                  </a:moveTo>
                  <a:cubicBezTo>
                    <a:pt x="4783654" y="5194821"/>
                    <a:pt x="4919313" y="5053362"/>
                    <a:pt x="5050388" y="4904223"/>
                  </a:cubicBezTo>
                  <a:cubicBezTo>
                    <a:pt x="5196583" y="4731448"/>
                    <a:pt x="5316209" y="4532067"/>
                    <a:pt x="5528867" y="4439034"/>
                  </a:cubicBezTo>
                  <a:cubicBezTo>
                    <a:pt x="5568739" y="4425744"/>
                    <a:pt x="5608622" y="4439034"/>
                    <a:pt x="5648493" y="4452325"/>
                  </a:cubicBezTo>
                  <a:cubicBezTo>
                    <a:pt x="5794700" y="4545370"/>
                    <a:pt x="5834571" y="4704855"/>
                    <a:pt x="5847862" y="4864364"/>
                  </a:cubicBezTo>
                  <a:cubicBezTo>
                    <a:pt x="5874443" y="5156766"/>
                    <a:pt x="5834571" y="5462470"/>
                    <a:pt x="5741539" y="5741593"/>
                  </a:cubicBezTo>
                  <a:cubicBezTo>
                    <a:pt x="6313063" y="4784610"/>
                    <a:pt x="6419386" y="3561806"/>
                    <a:pt x="5954198" y="2525068"/>
                  </a:cubicBezTo>
                  <a:cubicBezTo>
                    <a:pt x="5714945" y="2006705"/>
                    <a:pt x="5342789" y="1581375"/>
                    <a:pt x="4904169" y="1195928"/>
                  </a:cubicBezTo>
                  <a:cubicBezTo>
                    <a:pt x="4731394" y="1049722"/>
                    <a:pt x="4532013" y="930095"/>
                    <a:pt x="4438968" y="717437"/>
                  </a:cubicBezTo>
                  <a:cubicBezTo>
                    <a:pt x="4425690" y="677565"/>
                    <a:pt x="4438968" y="637681"/>
                    <a:pt x="4452258" y="597810"/>
                  </a:cubicBezTo>
                  <a:cubicBezTo>
                    <a:pt x="4545303" y="451603"/>
                    <a:pt x="4704801" y="411732"/>
                    <a:pt x="4864298" y="398442"/>
                  </a:cubicBezTo>
                  <a:cubicBezTo>
                    <a:pt x="5156699" y="371861"/>
                    <a:pt x="5462416" y="411732"/>
                    <a:pt x="5741539" y="504765"/>
                  </a:cubicBezTo>
                  <a:cubicBezTo>
                    <a:pt x="4784543" y="-66759"/>
                    <a:pt x="3561739" y="-173082"/>
                    <a:pt x="2525001" y="292106"/>
                  </a:cubicBezTo>
                  <a:cubicBezTo>
                    <a:pt x="2006638" y="531359"/>
                    <a:pt x="1581308" y="903515"/>
                    <a:pt x="1195862" y="1342135"/>
                  </a:cubicBezTo>
                  <a:cubicBezTo>
                    <a:pt x="1049667" y="1514923"/>
                    <a:pt x="930041" y="1714304"/>
                    <a:pt x="717383" y="1807336"/>
                  </a:cubicBezTo>
                  <a:cubicBezTo>
                    <a:pt x="677499" y="1820627"/>
                    <a:pt x="637627" y="1807336"/>
                    <a:pt x="597756" y="1794046"/>
                  </a:cubicBezTo>
                  <a:cubicBezTo>
                    <a:pt x="451549" y="1701000"/>
                    <a:pt x="411678" y="1541504"/>
                    <a:pt x="398388" y="1382006"/>
                  </a:cubicBezTo>
                  <a:cubicBezTo>
                    <a:pt x="371795" y="1089605"/>
                    <a:pt x="411678" y="783901"/>
                    <a:pt x="504711" y="504765"/>
                  </a:cubicBezTo>
                  <a:cubicBezTo>
                    <a:pt x="-66813" y="1461761"/>
                    <a:pt x="-173136" y="2684565"/>
                    <a:pt x="292052" y="3721303"/>
                  </a:cubicBezTo>
                  <a:cubicBezTo>
                    <a:pt x="531305" y="4239666"/>
                    <a:pt x="903460" y="4664996"/>
                    <a:pt x="1342081" y="5050442"/>
                  </a:cubicBezTo>
                  <a:cubicBezTo>
                    <a:pt x="1514856" y="5196649"/>
                    <a:pt x="1714237" y="5316263"/>
                    <a:pt x="1807270" y="5528921"/>
                  </a:cubicBezTo>
                  <a:cubicBezTo>
                    <a:pt x="1820560" y="5568805"/>
                    <a:pt x="1807270" y="5608676"/>
                    <a:pt x="1793979" y="5648548"/>
                  </a:cubicBezTo>
                  <a:cubicBezTo>
                    <a:pt x="1700934" y="5794767"/>
                    <a:pt x="1541449" y="5834626"/>
                    <a:pt x="1381939" y="5847916"/>
                  </a:cubicBezTo>
                  <a:cubicBezTo>
                    <a:pt x="1089538" y="5874509"/>
                    <a:pt x="783834" y="5834626"/>
                    <a:pt x="504711" y="5741593"/>
                  </a:cubicBezTo>
                  <a:cubicBezTo>
                    <a:pt x="1461707" y="6313130"/>
                    <a:pt x="2684511" y="6419453"/>
                    <a:pt x="3721249" y="5954252"/>
                  </a:cubicBezTo>
                  <a:cubicBezTo>
                    <a:pt x="3751524" y="5940276"/>
                    <a:pt x="3781519" y="5925843"/>
                    <a:pt x="3811172" y="5910953"/>
                  </a:cubicBezTo>
                </a:path>
              </a:pathLst>
            </a:custGeom>
            <a:noFill/>
            <a:ln w="25400" cap="rnd">
              <a:solidFill>
                <a:srgbClr val="FEFFF0"/>
              </a:solidFill>
              <a:prstDash val="solid"/>
              <a:round/>
            </a:ln>
          </p:spPr>
          <p:txBody>
            <a:bodyPr rtlCol="0" anchor="ctr"/>
            <a:lstStyle/>
            <a:p>
              <a:endParaRPr lang="en-US">
                <a:ln w="3175">
                  <a:solidFill>
                    <a:schemeClr val="tx1"/>
                  </a:solidFill>
                </a:ln>
              </a:endParaRPr>
            </a:p>
          </p:txBody>
        </p:sp>
        <p:sp>
          <p:nvSpPr>
            <p:cNvPr id="33" name="Freeform 32">
              <a:extLst>
                <a:ext uri="{FF2B5EF4-FFF2-40B4-BE49-F238E27FC236}">
                  <a16:creationId xmlns:a16="http://schemas.microsoft.com/office/drawing/2014/main" id="{F61DCB27-7D6E-F375-9BF7-390676568E17}"/>
                </a:ext>
              </a:extLst>
            </p:cNvPr>
            <p:cNvSpPr/>
            <p:nvPr/>
          </p:nvSpPr>
          <p:spPr>
            <a:xfrm flipV="1">
              <a:off x="6094405" y="2075538"/>
              <a:ext cx="1351886" cy="1351886"/>
            </a:xfrm>
            <a:custGeom>
              <a:avLst/>
              <a:gdLst>
                <a:gd name="connsiteX0" fmla="*/ 359 w 1351886"/>
                <a:gd name="connsiteY0" fmla="*/ 1352210 h 1351886"/>
                <a:gd name="connsiteX1" fmla="*/ 1352246 w 1351886"/>
                <a:gd name="connsiteY1" fmla="*/ 324 h 1351886"/>
              </a:gdLst>
              <a:ahLst/>
              <a:cxnLst>
                <a:cxn ang="0">
                  <a:pos x="connsiteX0" y="connsiteY0"/>
                </a:cxn>
                <a:cxn ang="0">
                  <a:pos x="connsiteX1" y="connsiteY1"/>
                </a:cxn>
              </a:cxnLst>
              <a:rect l="l" t="t" r="r" b="b"/>
              <a:pathLst>
                <a:path w="1351886" h="1351886">
                  <a:moveTo>
                    <a:pt x="359" y="1352210"/>
                  </a:moveTo>
                  <a:cubicBezTo>
                    <a:pt x="746981" y="1352210"/>
                    <a:pt x="1352246" y="746946"/>
                    <a:pt x="1352246" y="324"/>
                  </a:cubicBezTo>
                </a:path>
              </a:pathLst>
            </a:custGeom>
            <a:noFill/>
            <a:ln w="25400" cap="rnd">
              <a:solidFill>
                <a:srgbClr val="FEFFF0"/>
              </a:solidFill>
              <a:prstDash val="solid"/>
              <a:round/>
            </a:ln>
          </p:spPr>
          <p:txBody>
            <a:bodyPr rtlCol="0" anchor="ctr"/>
            <a:lstStyle/>
            <a:p>
              <a:endParaRPr lang="en-US">
                <a:ln w="3175">
                  <a:solidFill>
                    <a:schemeClr val="tx1"/>
                  </a:solidFill>
                </a:ln>
              </a:endParaRPr>
            </a:p>
          </p:txBody>
        </p:sp>
        <p:sp>
          <p:nvSpPr>
            <p:cNvPr id="34" name="Freeform 33">
              <a:extLst>
                <a:ext uri="{FF2B5EF4-FFF2-40B4-BE49-F238E27FC236}">
                  <a16:creationId xmlns:a16="http://schemas.microsoft.com/office/drawing/2014/main" id="{3956645D-66D4-6757-DE3A-43A5FD7FDC76}"/>
                </a:ext>
              </a:extLst>
            </p:cNvPr>
            <p:cNvSpPr/>
            <p:nvPr/>
          </p:nvSpPr>
          <p:spPr>
            <a:xfrm flipV="1">
              <a:off x="4742518" y="3427424"/>
              <a:ext cx="1351886" cy="1351886"/>
            </a:xfrm>
            <a:custGeom>
              <a:avLst/>
              <a:gdLst>
                <a:gd name="connsiteX0" fmla="*/ 1352210 w 1351886"/>
                <a:gd name="connsiteY0" fmla="*/ 359 h 1351886"/>
                <a:gd name="connsiteX1" fmla="*/ 324 w 1351886"/>
                <a:gd name="connsiteY1" fmla="*/ 1352246 h 1351886"/>
              </a:gdLst>
              <a:ahLst/>
              <a:cxnLst>
                <a:cxn ang="0">
                  <a:pos x="connsiteX0" y="connsiteY0"/>
                </a:cxn>
                <a:cxn ang="0">
                  <a:pos x="connsiteX1" y="connsiteY1"/>
                </a:cxn>
              </a:cxnLst>
              <a:rect l="l" t="t" r="r" b="b"/>
              <a:pathLst>
                <a:path w="1351886" h="1351886">
                  <a:moveTo>
                    <a:pt x="1352210" y="359"/>
                  </a:moveTo>
                  <a:cubicBezTo>
                    <a:pt x="605588" y="359"/>
                    <a:pt x="324" y="605623"/>
                    <a:pt x="324" y="1352246"/>
                  </a:cubicBezTo>
                </a:path>
              </a:pathLst>
            </a:custGeom>
            <a:noFill/>
            <a:ln w="25400" cap="rnd">
              <a:solidFill>
                <a:srgbClr val="FEFFF0"/>
              </a:solidFill>
              <a:prstDash val="solid"/>
              <a:round/>
            </a:ln>
          </p:spPr>
          <p:txBody>
            <a:bodyPr rtlCol="0" anchor="ctr"/>
            <a:lstStyle/>
            <a:p>
              <a:endParaRPr lang="en-US">
                <a:ln w="3175">
                  <a:solidFill>
                    <a:schemeClr val="tx1"/>
                  </a:solidFill>
                </a:ln>
              </a:endParaRPr>
            </a:p>
          </p:txBody>
        </p:sp>
        <p:sp>
          <p:nvSpPr>
            <p:cNvPr id="35" name="Freeform 34">
              <a:extLst>
                <a:ext uri="{FF2B5EF4-FFF2-40B4-BE49-F238E27FC236}">
                  <a16:creationId xmlns:a16="http://schemas.microsoft.com/office/drawing/2014/main" id="{4E8BEDF5-AF20-980C-D33E-55A815B343EE}"/>
                </a:ext>
              </a:extLst>
            </p:cNvPr>
            <p:cNvSpPr/>
            <p:nvPr/>
          </p:nvSpPr>
          <p:spPr>
            <a:xfrm flipV="1">
              <a:off x="5377207" y="2710226"/>
              <a:ext cx="1434396" cy="1434396"/>
            </a:xfrm>
            <a:custGeom>
              <a:avLst/>
              <a:gdLst>
                <a:gd name="connsiteX0" fmla="*/ 1434794 w 1434396"/>
                <a:gd name="connsiteY0" fmla="*/ 717539 h 1434396"/>
                <a:gd name="connsiteX1" fmla="*/ 717596 w 1434396"/>
                <a:gd name="connsiteY1" fmla="*/ 341 h 1434396"/>
                <a:gd name="connsiteX2" fmla="*/ 398 w 1434396"/>
                <a:gd name="connsiteY2" fmla="*/ 717539 h 1434396"/>
                <a:gd name="connsiteX3" fmla="*/ 717596 w 1434396"/>
                <a:gd name="connsiteY3" fmla="*/ 1434737 h 1434396"/>
                <a:gd name="connsiteX4" fmla="*/ 1434794 w 1434396"/>
                <a:gd name="connsiteY4" fmla="*/ 717539 h 143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4396" h="1434396">
                  <a:moveTo>
                    <a:pt x="1434794" y="717539"/>
                  </a:moveTo>
                  <a:cubicBezTo>
                    <a:pt x="1434794" y="321443"/>
                    <a:pt x="1113692" y="341"/>
                    <a:pt x="717596" y="341"/>
                  </a:cubicBezTo>
                  <a:cubicBezTo>
                    <a:pt x="321499" y="341"/>
                    <a:pt x="398" y="321443"/>
                    <a:pt x="398" y="717539"/>
                  </a:cubicBezTo>
                  <a:cubicBezTo>
                    <a:pt x="398" y="1113636"/>
                    <a:pt x="321499" y="1434737"/>
                    <a:pt x="717596" y="1434737"/>
                  </a:cubicBezTo>
                  <a:cubicBezTo>
                    <a:pt x="1113692" y="1434737"/>
                    <a:pt x="1434794" y="1113636"/>
                    <a:pt x="1434794" y="717539"/>
                  </a:cubicBezTo>
                  <a:close/>
                </a:path>
              </a:pathLst>
            </a:custGeom>
            <a:noFill/>
            <a:ln w="25400" cap="rnd">
              <a:solidFill>
                <a:srgbClr val="FEFFF0"/>
              </a:solidFill>
              <a:prstDash val="solid"/>
              <a:round/>
            </a:ln>
          </p:spPr>
          <p:txBody>
            <a:bodyPr rtlCol="0" anchor="ctr"/>
            <a:lstStyle/>
            <a:p>
              <a:endParaRPr lang="en-US">
                <a:ln w="3175">
                  <a:solidFill>
                    <a:schemeClr val="tx1"/>
                  </a:solidFill>
                </a:ln>
              </a:endParaRPr>
            </a:p>
          </p:txBody>
        </p:sp>
        <p:sp>
          <p:nvSpPr>
            <p:cNvPr id="36" name="Freeform 35">
              <a:extLst>
                <a:ext uri="{FF2B5EF4-FFF2-40B4-BE49-F238E27FC236}">
                  <a16:creationId xmlns:a16="http://schemas.microsoft.com/office/drawing/2014/main" id="{829E4E00-CD2E-DD6B-481F-91F354E97425}"/>
                </a:ext>
              </a:extLst>
            </p:cNvPr>
            <p:cNvSpPr/>
            <p:nvPr/>
          </p:nvSpPr>
          <p:spPr>
            <a:xfrm flipV="1">
              <a:off x="7091259" y="776165"/>
              <a:ext cx="253875" cy="253875"/>
            </a:xfrm>
            <a:custGeom>
              <a:avLst/>
              <a:gdLst>
                <a:gd name="connsiteX0" fmla="*/ 254345 w 253875"/>
                <a:gd name="connsiteY0" fmla="*/ 127014 h 253875"/>
                <a:gd name="connsiteX1" fmla="*/ 127407 w 253875"/>
                <a:gd name="connsiteY1" fmla="*/ 76 h 253875"/>
                <a:gd name="connsiteX2" fmla="*/ 469 w 253875"/>
                <a:gd name="connsiteY2" fmla="*/ 127014 h 253875"/>
                <a:gd name="connsiteX3" fmla="*/ 127407 w 253875"/>
                <a:gd name="connsiteY3" fmla="*/ 253952 h 253875"/>
                <a:gd name="connsiteX4" fmla="*/ 254345 w 253875"/>
                <a:gd name="connsiteY4" fmla="*/ 127014 h 25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875" h="253875">
                  <a:moveTo>
                    <a:pt x="254345" y="127014"/>
                  </a:moveTo>
                  <a:cubicBezTo>
                    <a:pt x="254345" y="56906"/>
                    <a:pt x="197502" y="76"/>
                    <a:pt x="127407" y="76"/>
                  </a:cubicBezTo>
                  <a:cubicBezTo>
                    <a:pt x="57299" y="76"/>
                    <a:pt x="469" y="56906"/>
                    <a:pt x="469" y="127014"/>
                  </a:cubicBezTo>
                  <a:cubicBezTo>
                    <a:pt x="469" y="197109"/>
                    <a:pt x="57299" y="253952"/>
                    <a:pt x="127407" y="253952"/>
                  </a:cubicBezTo>
                  <a:cubicBezTo>
                    <a:pt x="197502" y="253952"/>
                    <a:pt x="254345" y="197109"/>
                    <a:pt x="254345" y="127014"/>
                  </a:cubicBezTo>
                </a:path>
              </a:pathLst>
            </a:custGeom>
            <a:solidFill>
              <a:schemeClr val="bg1"/>
            </a:solidFill>
            <a:ln w="25400" cap="flat">
              <a:solidFill>
                <a:srgbClr val="FEFFF0"/>
              </a:solidFill>
              <a:prstDash val="solid"/>
              <a:miter/>
            </a:ln>
          </p:spPr>
          <p:txBody>
            <a:bodyPr rtlCol="0" anchor="ctr"/>
            <a:lstStyle/>
            <a:p>
              <a:endParaRPr lang="en-US">
                <a:ln w="3175">
                  <a:solidFill>
                    <a:schemeClr val="tx1"/>
                  </a:solidFill>
                </a:ln>
              </a:endParaRPr>
            </a:p>
          </p:txBody>
        </p:sp>
      </p:grpSp>
    </p:spTree>
    <p:extLst>
      <p:ext uri="{BB962C8B-B14F-4D97-AF65-F5344CB8AC3E}">
        <p14:creationId xmlns:p14="http://schemas.microsoft.com/office/powerpoint/2010/main" val="199071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FF0">
            <a:alpha val="19129"/>
          </a:srgbClr>
        </a:solidFill>
        <a:effectLst/>
      </p:bgPr>
    </p:bg>
    <p:spTree>
      <p:nvGrpSpPr>
        <p:cNvPr id="1" name="">
          <a:extLst>
            <a:ext uri="{FF2B5EF4-FFF2-40B4-BE49-F238E27FC236}">
              <a16:creationId xmlns:a16="http://schemas.microsoft.com/office/drawing/2014/main" id="{3B9539A8-4B80-BDC6-6E72-70900E64D78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9278F95-7F6F-D8F6-65B6-4367CB3C06BA}"/>
              </a:ext>
            </a:extLst>
          </p:cNvPr>
          <p:cNvPicPr>
            <a:picLocks noChangeAspect="1"/>
          </p:cNvPicPr>
          <p:nvPr/>
        </p:nvPicPr>
        <p:blipFill rotWithShape="1">
          <a:blip r:embed="rId3">
            <a:alphaModFix amt="25000"/>
          </a:blip>
          <a:srcRect t="4482" b="11133"/>
          <a:stretch/>
        </p:blipFill>
        <p:spPr>
          <a:xfrm>
            <a:off x="-20681" y="0"/>
            <a:ext cx="12202762" cy="6858000"/>
          </a:xfrm>
          <a:prstGeom prst="rect">
            <a:avLst/>
          </a:prstGeom>
        </p:spPr>
      </p:pic>
      <p:sp>
        <p:nvSpPr>
          <p:cNvPr id="34" name="TextBox 33">
            <a:extLst>
              <a:ext uri="{FF2B5EF4-FFF2-40B4-BE49-F238E27FC236}">
                <a16:creationId xmlns:a16="http://schemas.microsoft.com/office/drawing/2014/main" id="{8A74AF00-4356-F893-27C6-3EFAB0B3D66F}"/>
              </a:ext>
            </a:extLst>
          </p:cNvPr>
          <p:cNvSpPr txBox="1"/>
          <p:nvPr/>
        </p:nvSpPr>
        <p:spPr>
          <a:xfrm>
            <a:off x="-27063" y="844659"/>
            <a:ext cx="7975510" cy="1231106"/>
          </a:xfrm>
          <a:prstGeom prst="rect">
            <a:avLst/>
          </a:prstGeom>
          <a:noFill/>
          <a:ln>
            <a:noFill/>
          </a:ln>
        </p:spPr>
        <p:txBody>
          <a:bodyPr wrap="square" lIns="365760" tIns="274320" rIns="365760" bIns="274320" rtlCol="0">
            <a:spAutoFit/>
          </a:bodyPr>
          <a:lstStyle/>
          <a:p>
            <a:pPr algn="ctr"/>
            <a:r>
              <a:rPr lang="en-US" sz="4400" b="1" dirty="0">
                <a:ln w="12700">
                  <a:solidFill>
                    <a:srgbClr val="163F44"/>
                  </a:solidFill>
                </a:ln>
                <a:noFill/>
                <a:latin typeface="Oswald" pitchFamily="2" charset="77"/>
              </a:rPr>
              <a:t>WHAT </a:t>
            </a:r>
            <a:r>
              <a:rPr lang="en-US" sz="4400" b="1" dirty="0">
                <a:ln w="12700">
                  <a:noFill/>
                </a:ln>
                <a:solidFill>
                  <a:srgbClr val="163F44"/>
                </a:solidFill>
                <a:latin typeface="Oswald" pitchFamily="2" charset="77"/>
              </a:rPr>
              <a:t>OTHERS ARE SAYING</a:t>
            </a:r>
          </a:p>
        </p:txBody>
      </p:sp>
      <p:sp>
        <p:nvSpPr>
          <p:cNvPr id="35" name="Rectangle 34">
            <a:extLst>
              <a:ext uri="{FF2B5EF4-FFF2-40B4-BE49-F238E27FC236}">
                <a16:creationId xmlns:a16="http://schemas.microsoft.com/office/drawing/2014/main" id="{DAF94FFB-95AC-E1B1-0B90-5F3D0CC2B346}"/>
              </a:ext>
            </a:extLst>
          </p:cNvPr>
          <p:cNvSpPr/>
          <p:nvPr/>
        </p:nvSpPr>
        <p:spPr>
          <a:xfrm rot="5400000">
            <a:off x="1681358" y="248469"/>
            <a:ext cx="71847" cy="1587139"/>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8D1216B-8390-1737-1954-4924FA99609E}"/>
              </a:ext>
            </a:extLst>
          </p:cNvPr>
          <p:cNvSpPr/>
          <p:nvPr/>
        </p:nvSpPr>
        <p:spPr>
          <a:xfrm rot="16200000">
            <a:off x="11399219" y="51875"/>
            <a:ext cx="844666" cy="740901"/>
          </a:xfrm>
          <a:prstGeom prst="rect">
            <a:avLst/>
          </a:prstGeom>
          <a:solidFill>
            <a:srgbClr val="FF6656">
              <a:alpha val="74354"/>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23097A-D800-2290-B172-338BA530EEC4}"/>
              </a:ext>
            </a:extLst>
          </p:cNvPr>
          <p:cNvSpPr/>
          <p:nvPr/>
        </p:nvSpPr>
        <p:spPr>
          <a:xfrm rot="16200000">
            <a:off x="-96948" y="6156778"/>
            <a:ext cx="766538" cy="594182"/>
          </a:xfrm>
          <a:prstGeom prst="rect">
            <a:avLst/>
          </a:prstGeom>
          <a:solidFill>
            <a:schemeClr val="accent2">
              <a:alpha val="75219"/>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FC286AC-18E7-30CE-6AF5-B030BDCD036E}"/>
              </a:ext>
            </a:extLst>
          </p:cNvPr>
          <p:cNvSpPr/>
          <p:nvPr/>
        </p:nvSpPr>
        <p:spPr>
          <a:xfrm>
            <a:off x="-20681" y="6612404"/>
            <a:ext cx="6980281" cy="245596"/>
          </a:xfrm>
          <a:prstGeom prst="rect">
            <a:avLst/>
          </a:prstGeom>
          <a:solidFill>
            <a:schemeClr val="accent3">
              <a:alpha val="75219"/>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4A1D7F3C-B9DC-837A-CB49-B4308ED8C0E3}"/>
              </a:ext>
            </a:extLst>
          </p:cNvPr>
          <p:cNvPicPr>
            <a:picLocks noChangeAspect="1"/>
          </p:cNvPicPr>
          <p:nvPr/>
        </p:nvPicPr>
        <p:blipFill>
          <a:blip r:embed="rId4"/>
          <a:stretch>
            <a:fillRect/>
          </a:stretch>
        </p:blipFill>
        <p:spPr>
          <a:xfrm>
            <a:off x="-10770" y="3456211"/>
            <a:ext cx="5753020" cy="3033799"/>
          </a:xfrm>
          <a:prstGeom prst="rect">
            <a:avLst/>
          </a:prstGeom>
        </p:spPr>
      </p:pic>
      <p:pic>
        <p:nvPicPr>
          <p:cNvPr id="45" name="Picture 44">
            <a:extLst>
              <a:ext uri="{FF2B5EF4-FFF2-40B4-BE49-F238E27FC236}">
                <a16:creationId xmlns:a16="http://schemas.microsoft.com/office/drawing/2014/main" id="{1CDDCE05-A5A4-2BDF-BA00-4BC36A5419DE}"/>
              </a:ext>
            </a:extLst>
          </p:cNvPr>
          <p:cNvPicPr>
            <a:picLocks noChangeAspect="1"/>
          </p:cNvPicPr>
          <p:nvPr/>
        </p:nvPicPr>
        <p:blipFill>
          <a:blip r:embed="rId5"/>
          <a:stretch>
            <a:fillRect/>
          </a:stretch>
        </p:blipFill>
        <p:spPr>
          <a:xfrm>
            <a:off x="4877419" y="3251033"/>
            <a:ext cx="7171734" cy="4183512"/>
          </a:xfrm>
          <a:prstGeom prst="rect">
            <a:avLst/>
          </a:prstGeom>
        </p:spPr>
      </p:pic>
      <p:pic>
        <p:nvPicPr>
          <p:cNvPr id="47" name="Picture 46">
            <a:extLst>
              <a:ext uri="{FF2B5EF4-FFF2-40B4-BE49-F238E27FC236}">
                <a16:creationId xmlns:a16="http://schemas.microsoft.com/office/drawing/2014/main" id="{8DF82EDC-DA34-B437-9282-76AAAAFB73A0}"/>
              </a:ext>
            </a:extLst>
          </p:cNvPr>
          <p:cNvPicPr>
            <a:picLocks noChangeAspect="1"/>
          </p:cNvPicPr>
          <p:nvPr/>
        </p:nvPicPr>
        <p:blipFill>
          <a:blip r:embed="rId6"/>
          <a:stretch>
            <a:fillRect/>
          </a:stretch>
        </p:blipFill>
        <p:spPr>
          <a:xfrm>
            <a:off x="3567391" y="1720566"/>
            <a:ext cx="5420188" cy="2746316"/>
          </a:xfrm>
          <a:prstGeom prst="rect">
            <a:avLst/>
          </a:prstGeom>
        </p:spPr>
      </p:pic>
    </p:spTree>
    <p:extLst>
      <p:ext uri="{BB962C8B-B14F-4D97-AF65-F5344CB8AC3E}">
        <p14:creationId xmlns:p14="http://schemas.microsoft.com/office/powerpoint/2010/main" val="800311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B63F5F-9A5B-2C0D-AE0E-FE5E3B96381D}"/>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8C9EC1CD-DE6A-56C4-7960-EAFC04E2E2C4}"/>
              </a:ext>
            </a:extLst>
          </p:cNvPr>
          <p:cNvSpPr/>
          <p:nvPr/>
        </p:nvSpPr>
        <p:spPr>
          <a:xfrm rot="5400000">
            <a:off x="7267114" y="4184001"/>
            <a:ext cx="433320" cy="4976038"/>
          </a:xfrm>
          <a:prstGeom prst="rect">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4D0A607-0748-FDD6-B3DF-13D86843D64A}"/>
              </a:ext>
            </a:extLst>
          </p:cNvPr>
          <p:cNvPicPr>
            <a:picLocks noChangeAspect="1"/>
          </p:cNvPicPr>
          <p:nvPr/>
        </p:nvPicPr>
        <p:blipFill>
          <a:blip r:embed="rId3">
            <a:alphaModFix amt="8000"/>
          </a:blip>
          <a:srcRect l="44426" t="19407" r="20470" b="43051"/>
          <a:stretch>
            <a:fillRect/>
          </a:stretch>
        </p:blipFill>
        <p:spPr>
          <a:xfrm>
            <a:off x="6621582" y="3636335"/>
            <a:ext cx="5850409" cy="3519377"/>
          </a:xfrm>
          <a:prstGeom prst="rect">
            <a:avLst/>
          </a:prstGeom>
          <a:solidFill>
            <a:schemeClr val="accent4">
              <a:alpha val="36838"/>
            </a:schemeClr>
          </a:solidFill>
        </p:spPr>
      </p:pic>
      <p:sp>
        <p:nvSpPr>
          <p:cNvPr id="13" name="Rectangle 12">
            <a:extLst>
              <a:ext uri="{FF2B5EF4-FFF2-40B4-BE49-F238E27FC236}">
                <a16:creationId xmlns:a16="http://schemas.microsoft.com/office/drawing/2014/main" id="{57759918-64A5-6428-1471-150182F34AF8}"/>
              </a:ext>
            </a:extLst>
          </p:cNvPr>
          <p:cNvSpPr/>
          <p:nvPr/>
        </p:nvSpPr>
        <p:spPr>
          <a:xfrm rot="16200000">
            <a:off x="1310479" y="4113243"/>
            <a:ext cx="5666638" cy="561670"/>
          </a:xfrm>
          <a:prstGeom prst="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A429DBD-69C0-8573-52A5-6F8158F2C9CE}"/>
              </a:ext>
            </a:extLst>
          </p:cNvPr>
          <p:cNvPicPr>
            <a:picLocks noChangeAspect="1"/>
          </p:cNvPicPr>
          <p:nvPr/>
        </p:nvPicPr>
        <p:blipFill rotWithShape="1">
          <a:blip r:embed="rId4">
            <a:alphaModFix amt="13000"/>
          </a:blip>
          <a:srcRect l="18347" r="47460" b="15689"/>
          <a:stretch/>
        </p:blipFill>
        <p:spPr>
          <a:xfrm>
            <a:off x="-1" y="0"/>
            <a:ext cx="4095249" cy="6858000"/>
          </a:xfrm>
          <a:prstGeom prst="rect">
            <a:avLst/>
          </a:prstGeom>
          <a:solidFill>
            <a:schemeClr val="accent2"/>
          </a:solidFill>
        </p:spPr>
      </p:pic>
      <p:sp>
        <p:nvSpPr>
          <p:cNvPr id="10" name="TextBox 9">
            <a:extLst>
              <a:ext uri="{FF2B5EF4-FFF2-40B4-BE49-F238E27FC236}">
                <a16:creationId xmlns:a16="http://schemas.microsoft.com/office/drawing/2014/main" id="{4B5B7BA1-54F3-B3CC-F595-5D70FB055C61}"/>
              </a:ext>
            </a:extLst>
          </p:cNvPr>
          <p:cNvSpPr txBox="1"/>
          <p:nvPr/>
        </p:nvSpPr>
        <p:spPr>
          <a:xfrm>
            <a:off x="607133" y="330165"/>
            <a:ext cx="2736682" cy="1261884"/>
          </a:xfrm>
          <a:prstGeom prst="rect">
            <a:avLst/>
          </a:prstGeom>
          <a:noFill/>
          <a:ln>
            <a:noFill/>
          </a:ln>
        </p:spPr>
        <p:txBody>
          <a:bodyPr wrap="square" rtlCol="0">
            <a:spAutoFit/>
          </a:bodyPr>
          <a:lstStyle/>
          <a:p>
            <a:r>
              <a:rPr lang="en-US" sz="3800" b="1" i="0" u="none" strike="noStrike" dirty="0">
                <a:ln>
                  <a:solidFill>
                    <a:srgbClr val="FEFFF0"/>
                  </a:solidFill>
                </a:ln>
                <a:noFill/>
                <a:effectLst/>
                <a:latin typeface="Oswald" pitchFamily="2" charset="77"/>
              </a:rPr>
              <a:t>WHERE TO</a:t>
            </a:r>
            <a:r>
              <a:rPr lang="en-US" sz="3800" b="1" i="0" u="none" strike="noStrike" dirty="0">
                <a:ln>
                  <a:solidFill>
                    <a:schemeClr val="bg1"/>
                  </a:solidFill>
                </a:ln>
                <a:noFill/>
                <a:effectLst/>
                <a:latin typeface="Oswald" pitchFamily="2" charset="77"/>
              </a:rPr>
              <a:t> </a:t>
            </a:r>
            <a:r>
              <a:rPr lang="en-US" sz="3800" b="1" i="0" u="none" strike="noStrike" dirty="0">
                <a:solidFill>
                  <a:srgbClr val="FEFFF0"/>
                </a:solidFill>
                <a:effectLst/>
                <a:latin typeface="Oswald" pitchFamily="2" charset="77"/>
              </a:rPr>
              <a:t>LEARN MORE</a:t>
            </a:r>
            <a:endParaRPr lang="en-US" sz="3800" b="1" dirty="0">
              <a:ln w="12700">
                <a:noFill/>
              </a:ln>
              <a:solidFill>
                <a:srgbClr val="FEFFF0"/>
              </a:solidFill>
              <a:latin typeface="Oswald" pitchFamily="2" charset="77"/>
            </a:endParaRPr>
          </a:p>
        </p:txBody>
      </p:sp>
      <p:sp>
        <p:nvSpPr>
          <p:cNvPr id="54" name="Rectangle 53">
            <a:extLst>
              <a:ext uri="{FF2B5EF4-FFF2-40B4-BE49-F238E27FC236}">
                <a16:creationId xmlns:a16="http://schemas.microsoft.com/office/drawing/2014/main" id="{071FD0BE-17AF-E918-D51C-E36E0E1EFF29}"/>
              </a:ext>
            </a:extLst>
          </p:cNvPr>
          <p:cNvSpPr/>
          <p:nvPr/>
        </p:nvSpPr>
        <p:spPr>
          <a:xfrm rot="16200000">
            <a:off x="4183694" y="789138"/>
            <a:ext cx="2004163" cy="10371551"/>
          </a:xfrm>
          <a:prstGeom prst="rect">
            <a:avLst/>
          </a:prstGeom>
          <a:solidFill>
            <a:schemeClr val="accent2">
              <a:alpha val="70723"/>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B400D7F-9184-F484-F291-1A28A2F36915}"/>
              </a:ext>
            </a:extLst>
          </p:cNvPr>
          <p:cNvPicPr>
            <a:picLocks noChangeAspect="1"/>
          </p:cNvPicPr>
          <p:nvPr/>
        </p:nvPicPr>
        <p:blipFill>
          <a:blip r:embed="rId5"/>
          <a:srcRect l="7561" t="7736" r="7579" b="5770"/>
          <a:stretch>
            <a:fillRect/>
          </a:stretch>
        </p:blipFill>
        <p:spPr>
          <a:xfrm>
            <a:off x="689216" y="1804868"/>
            <a:ext cx="3395740" cy="3461083"/>
          </a:xfrm>
          <a:prstGeom prst="rect">
            <a:avLst/>
          </a:prstGeom>
        </p:spPr>
      </p:pic>
      <p:sp>
        <p:nvSpPr>
          <p:cNvPr id="8" name="TextBox 7">
            <a:extLst>
              <a:ext uri="{FF2B5EF4-FFF2-40B4-BE49-F238E27FC236}">
                <a16:creationId xmlns:a16="http://schemas.microsoft.com/office/drawing/2014/main" id="{6E8253AD-39CE-62F4-A7CF-13A29C1FB87C}"/>
              </a:ext>
            </a:extLst>
          </p:cNvPr>
          <p:cNvSpPr txBox="1"/>
          <p:nvPr/>
        </p:nvSpPr>
        <p:spPr>
          <a:xfrm>
            <a:off x="555158" y="5343480"/>
            <a:ext cx="7386343" cy="954107"/>
          </a:xfrm>
          <a:prstGeom prst="rect">
            <a:avLst/>
          </a:prstGeom>
          <a:noFill/>
        </p:spPr>
        <p:txBody>
          <a:bodyPr wrap="square" rtlCol="0">
            <a:spAutoFit/>
          </a:bodyPr>
          <a:lstStyle/>
          <a:p>
            <a:r>
              <a:rPr lang="en-US" sz="3200" b="1" u="none" strike="noStrike" dirty="0">
                <a:solidFill>
                  <a:srgbClr val="FEFFF0"/>
                </a:solidFill>
                <a:effectLst/>
                <a:latin typeface="Poppins Black" pitchFamily="2" charset="77"/>
                <a:cs typeface="Poppins Black" pitchFamily="2" charset="77"/>
              </a:rPr>
              <a:t>EVERYTHING IN ONE PLACE.</a:t>
            </a:r>
          </a:p>
          <a:p>
            <a:r>
              <a:rPr lang="en-US" sz="2400" b="1" spc="300" dirty="0" err="1">
                <a:solidFill>
                  <a:srgbClr val="FEFFF0"/>
                </a:solidFill>
                <a:latin typeface="Poppins" pitchFamily="2" charset="77"/>
                <a:cs typeface="Poppins" pitchFamily="2" charset="77"/>
              </a:rPr>
              <a:t>KeepFloridaThriving.com</a:t>
            </a:r>
            <a:endParaRPr lang="en-US" sz="2400" b="1" spc="300" dirty="0">
              <a:solidFill>
                <a:srgbClr val="FEFFF0"/>
              </a:solidFill>
              <a:latin typeface="Poppins" pitchFamily="2" charset="77"/>
              <a:cs typeface="Poppins" pitchFamily="2" charset="77"/>
            </a:endParaRPr>
          </a:p>
        </p:txBody>
      </p:sp>
      <p:pic>
        <p:nvPicPr>
          <p:cNvPr id="12" name="Picture 11">
            <a:extLst>
              <a:ext uri="{FF2B5EF4-FFF2-40B4-BE49-F238E27FC236}">
                <a16:creationId xmlns:a16="http://schemas.microsoft.com/office/drawing/2014/main" id="{72B0D070-3512-C3A1-9D30-1B2486B9A45A}"/>
              </a:ext>
            </a:extLst>
          </p:cNvPr>
          <p:cNvPicPr>
            <a:picLocks noChangeAspect="1"/>
          </p:cNvPicPr>
          <p:nvPr/>
        </p:nvPicPr>
        <p:blipFill>
          <a:blip r:embed="rId6"/>
          <a:srcRect t="42234" b="28716"/>
          <a:stretch>
            <a:fillRect/>
          </a:stretch>
        </p:blipFill>
        <p:spPr>
          <a:xfrm>
            <a:off x="4575139" y="159022"/>
            <a:ext cx="3612538" cy="5085546"/>
          </a:xfrm>
          <a:prstGeom prst="rect">
            <a:avLst/>
          </a:prstGeom>
          <a:effectLst>
            <a:outerShdw blurRad="313158" dist="128623" dir="13560000" algn="ctr" rotWithShape="0">
              <a:srgbClr val="000000">
                <a:alpha val="43137"/>
              </a:srgbClr>
            </a:outerShdw>
          </a:effectLst>
        </p:spPr>
      </p:pic>
      <p:pic>
        <p:nvPicPr>
          <p:cNvPr id="3" name="Picture 2">
            <a:extLst>
              <a:ext uri="{FF2B5EF4-FFF2-40B4-BE49-F238E27FC236}">
                <a16:creationId xmlns:a16="http://schemas.microsoft.com/office/drawing/2014/main" id="{6B4058CB-9081-29A3-4BED-6715FA0806F4}"/>
              </a:ext>
            </a:extLst>
          </p:cNvPr>
          <p:cNvPicPr>
            <a:picLocks noChangeAspect="1"/>
          </p:cNvPicPr>
          <p:nvPr/>
        </p:nvPicPr>
        <p:blipFill>
          <a:blip r:embed="rId6"/>
          <a:srcRect b="70950"/>
          <a:stretch>
            <a:fillRect/>
          </a:stretch>
        </p:blipFill>
        <p:spPr>
          <a:xfrm>
            <a:off x="7320392" y="1"/>
            <a:ext cx="4871608" cy="6858000"/>
          </a:xfrm>
          <a:prstGeom prst="rect">
            <a:avLst/>
          </a:prstGeom>
          <a:effectLst>
            <a:outerShdw blurRad="763504" dist="671751" dir="12900000" algn="ctr" rotWithShape="0">
              <a:srgbClr val="000000">
                <a:alpha val="43137"/>
              </a:srgbClr>
            </a:outerShdw>
          </a:effectLst>
        </p:spPr>
      </p:pic>
      <p:sp>
        <p:nvSpPr>
          <p:cNvPr id="11" name="Rectangle 10">
            <a:extLst>
              <a:ext uri="{FF2B5EF4-FFF2-40B4-BE49-F238E27FC236}">
                <a16:creationId xmlns:a16="http://schemas.microsoft.com/office/drawing/2014/main" id="{3D0F906F-57BA-97A4-8DAB-C452BF16C5E6}"/>
              </a:ext>
            </a:extLst>
          </p:cNvPr>
          <p:cNvSpPr/>
          <p:nvPr/>
        </p:nvSpPr>
        <p:spPr>
          <a:xfrm rot="5400000">
            <a:off x="1952615" y="221535"/>
            <a:ext cx="45719" cy="2632728"/>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171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E6CB">
            <a:alpha val="29000"/>
          </a:srgbClr>
        </a:solidFill>
        <a:effectLst/>
      </p:bgPr>
    </p:bg>
    <p:spTree>
      <p:nvGrpSpPr>
        <p:cNvPr id="1" name="">
          <a:extLst>
            <a:ext uri="{FF2B5EF4-FFF2-40B4-BE49-F238E27FC236}">
              <a16:creationId xmlns:a16="http://schemas.microsoft.com/office/drawing/2014/main" id="{D9B6EE12-D397-860D-597A-1F7DC406D0A7}"/>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37DA7556-9833-79C6-5DC3-8BE20845192A}"/>
              </a:ext>
            </a:extLst>
          </p:cNvPr>
          <p:cNvSpPr/>
          <p:nvPr/>
        </p:nvSpPr>
        <p:spPr>
          <a:xfrm rot="16200000">
            <a:off x="7634446" y="-1149421"/>
            <a:ext cx="749522" cy="8365591"/>
          </a:xfrm>
          <a:prstGeom prst="rect">
            <a:avLst/>
          </a:prstGeom>
          <a:solidFill>
            <a:srgbClr val="9A7B65">
              <a:alpha val="40319"/>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472A5F1-8971-3F2B-4AAF-7B89E13E57C0}"/>
              </a:ext>
            </a:extLst>
          </p:cNvPr>
          <p:cNvPicPr>
            <a:picLocks noChangeAspect="1"/>
          </p:cNvPicPr>
          <p:nvPr/>
        </p:nvPicPr>
        <p:blipFill rotWithShape="1">
          <a:blip r:embed="rId3">
            <a:alphaModFix amt="25000"/>
          </a:blip>
          <a:srcRect t="4482" b="11133"/>
          <a:stretch/>
        </p:blipFill>
        <p:spPr>
          <a:xfrm>
            <a:off x="-20681" y="0"/>
            <a:ext cx="12202762" cy="6858000"/>
          </a:xfrm>
          <a:prstGeom prst="rect">
            <a:avLst/>
          </a:prstGeom>
        </p:spPr>
      </p:pic>
      <p:sp>
        <p:nvSpPr>
          <p:cNvPr id="12" name="Rectangle 11">
            <a:extLst>
              <a:ext uri="{FF2B5EF4-FFF2-40B4-BE49-F238E27FC236}">
                <a16:creationId xmlns:a16="http://schemas.microsoft.com/office/drawing/2014/main" id="{8E63835F-B48E-84AC-B0FD-D2EBC6569899}"/>
              </a:ext>
            </a:extLst>
          </p:cNvPr>
          <p:cNvSpPr/>
          <p:nvPr/>
        </p:nvSpPr>
        <p:spPr>
          <a:xfrm rot="16200000">
            <a:off x="-2700164" y="3406846"/>
            <a:ext cx="6119686" cy="740898"/>
          </a:xfrm>
          <a:prstGeom prst="rect">
            <a:avLst/>
          </a:prstGeom>
          <a:solidFill>
            <a:schemeClr val="accent2">
              <a:alpha val="75219"/>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1FC4ADD-725E-C4FF-4741-CD738782D0E3}"/>
              </a:ext>
            </a:extLst>
          </p:cNvPr>
          <p:cNvSpPr/>
          <p:nvPr/>
        </p:nvSpPr>
        <p:spPr>
          <a:xfrm rot="16200000">
            <a:off x="5473032" y="3829239"/>
            <a:ext cx="1405266" cy="1378735"/>
          </a:xfrm>
          <a:prstGeom prst="rect">
            <a:avLst/>
          </a:prstGeom>
          <a:solidFill>
            <a:schemeClr val="accent4">
              <a:alpha val="74354"/>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309B3E-5D39-048F-8918-0CBBB9F45159}"/>
              </a:ext>
            </a:extLst>
          </p:cNvPr>
          <p:cNvSpPr/>
          <p:nvPr/>
        </p:nvSpPr>
        <p:spPr>
          <a:xfrm rot="16200000">
            <a:off x="10871980" y="579114"/>
            <a:ext cx="1899143" cy="740901"/>
          </a:xfrm>
          <a:prstGeom prst="rect">
            <a:avLst/>
          </a:prstGeom>
          <a:solidFill>
            <a:schemeClr val="accent2">
              <a:alpha val="74354"/>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80F0DEC-9D65-1210-4A3A-3A832CE227B0}"/>
              </a:ext>
            </a:extLst>
          </p:cNvPr>
          <p:cNvSpPr txBox="1"/>
          <p:nvPr/>
        </p:nvSpPr>
        <p:spPr>
          <a:xfrm>
            <a:off x="3194121" y="915146"/>
            <a:ext cx="5792993" cy="2492990"/>
          </a:xfrm>
          <a:prstGeom prst="rect">
            <a:avLst/>
          </a:prstGeom>
          <a:noFill/>
          <a:ln>
            <a:noFill/>
          </a:ln>
        </p:spPr>
        <p:txBody>
          <a:bodyPr wrap="square" rtlCol="0">
            <a:spAutoFit/>
          </a:bodyPr>
          <a:lstStyle/>
          <a:p>
            <a:pPr algn="ctr"/>
            <a:r>
              <a:rPr lang="en-US" sz="3800" b="1" i="0" u="none" strike="noStrike" dirty="0">
                <a:solidFill>
                  <a:srgbClr val="163F44"/>
                </a:solidFill>
                <a:effectLst/>
                <a:latin typeface="Oswald" pitchFamily="2" charset="77"/>
              </a:rPr>
              <a:t>READ THE AMENDMENT</a:t>
            </a:r>
          </a:p>
          <a:p>
            <a:pPr algn="ctr"/>
            <a:r>
              <a:rPr lang="en-US" sz="8000" b="1" i="0" u="none" strike="noStrike" dirty="0">
                <a:ln w="28575">
                  <a:solidFill>
                    <a:srgbClr val="163F44"/>
                  </a:solidFill>
                </a:ln>
                <a:noFill/>
                <a:effectLst/>
                <a:latin typeface="Oswald" pitchFamily="2" charset="77"/>
              </a:rPr>
              <a:t>CAREFULLY</a:t>
            </a:r>
            <a:endParaRPr lang="en-US" sz="3800" b="1" i="0" u="none" strike="noStrike" dirty="0">
              <a:ln w="28575">
                <a:solidFill>
                  <a:srgbClr val="163F44"/>
                </a:solidFill>
              </a:ln>
              <a:noFill/>
              <a:effectLst/>
              <a:latin typeface="Oswald" pitchFamily="2" charset="77"/>
            </a:endParaRPr>
          </a:p>
          <a:p>
            <a:pPr algn="ctr"/>
            <a:r>
              <a:rPr lang="en-US" sz="3800" b="1" i="0" u="none" strike="noStrike" dirty="0">
                <a:solidFill>
                  <a:srgbClr val="163F44"/>
                </a:solidFill>
                <a:effectLst/>
                <a:latin typeface="Oswald" pitchFamily="2" charset="77"/>
              </a:rPr>
              <a:t>BEFORE YOU VOTE.</a:t>
            </a:r>
            <a:endParaRPr lang="en-US" sz="3800" b="1" dirty="0">
              <a:ln w="12700">
                <a:noFill/>
              </a:ln>
              <a:solidFill>
                <a:srgbClr val="163F44"/>
              </a:solidFill>
              <a:latin typeface="Oswald" pitchFamily="2" charset="77"/>
            </a:endParaRPr>
          </a:p>
        </p:txBody>
      </p:sp>
      <p:sp>
        <p:nvSpPr>
          <p:cNvPr id="16" name="Rectangle 15">
            <a:extLst>
              <a:ext uri="{FF2B5EF4-FFF2-40B4-BE49-F238E27FC236}">
                <a16:creationId xmlns:a16="http://schemas.microsoft.com/office/drawing/2014/main" id="{ECA6E4FC-C3E0-E503-81E1-F8469A0385BA}"/>
              </a:ext>
            </a:extLst>
          </p:cNvPr>
          <p:cNvSpPr/>
          <p:nvPr/>
        </p:nvSpPr>
        <p:spPr>
          <a:xfrm rot="5400000">
            <a:off x="6067757" y="-14671"/>
            <a:ext cx="45719" cy="5392289"/>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777FB18-B157-F6DE-3F6A-A4817E00511A}"/>
              </a:ext>
            </a:extLst>
          </p:cNvPr>
          <p:cNvPicPr>
            <a:picLocks noChangeAspect="1"/>
          </p:cNvPicPr>
          <p:nvPr/>
        </p:nvPicPr>
        <p:blipFill>
          <a:blip r:embed="rId4"/>
          <a:srcRect l="7561" t="7736" r="7579" b="5770"/>
          <a:stretch>
            <a:fillRect/>
          </a:stretch>
        </p:blipFill>
        <p:spPr>
          <a:xfrm>
            <a:off x="5401248" y="3722883"/>
            <a:ext cx="1378735" cy="1405266"/>
          </a:xfrm>
          <a:prstGeom prst="rect">
            <a:avLst/>
          </a:prstGeom>
        </p:spPr>
      </p:pic>
      <p:sp>
        <p:nvSpPr>
          <p:cNvPr id="6" name="TextBox 5">
            <a:extLst>
              <a:ext uri="{FF2B5EF4-FFF2-40B4-BE49-F238E27FC236}">
                <a16:creationId xmlns:a16="http://schemas.microsoft.com/office/drawing/2014/main" id="{E5F42F3C-A8A8-5A69-5717-1A84517C6B38}"/>
              </a:ext>
            </a:extLst>
          </p:cNvPr>
          <p:cNvSpPr txBox="1"/>
          <p:nvPr/>
        </p:nvSpPr>
        <p:spPr>
          <a:xfrm>
            <a:off x="3037926" y="5331226"/>
            <a:ext cx="6105378" cy="369332"/>
          </a:xfrm>
          <a:prstGeom prst="rect">
            <a:avLst/>
          </a:prstGeom>
          <a:noFill/>
        </p:spPr>
        <p:txBody>
          <a:bodyPr wrap="square">
            <a:spAutoFit/>
          </a:bodyPr>
          <a:lstStyle/>
          <a:p>
            <a:pPr algn="ctr"/>
            <a:r>
              <a:rPr lang="en-US" sz="1800" b="0" i="0" u="none" strike="noStrike" dirty="0" err="1">
                <a:solidFill>
                  <a:srgbClr val="163F44"/>
                </a:solidFill>
                <a:effectLst/>
                <a:latin typeface="Montserrat" pitchFamily="2" charset="77"/>
              </a:rPr>
              <a:t>KeepFloridaThriving.com</a:t>
            </a:r>
            <a:endParaRPr lang="en-US" dirty="0">
              <a:solidFill>
                <a:srgbClr val="163F44"/>
              </a:solidFill>
            </a:endParaRPr>
          </a:p>
        </p:txBody>
      </p:sp>
      <p:sp>
        <p:nvSpPr>
          <p:cNvPr id="14" name="Rectangle 13">
            <a:extLst>
              <a:ext uri="{FF2B5EF4-FFF2-40B4-BE49-F238E27FC236}">
                <a16:creationId xmlns:a16="http://schemas.microsoft.com/office/drawing/2014/main" id="{270D702C-9425-F2CA-690A-D7213FE46053}"/>
              </a:ext>
            </a:extLst>
          </p:cNvPr>
          <p:cNvSpPr/>
          <p:nvPr/>
        </p:nvSpPr>
        <p:spPr>
          <a:xfrm>
            <a:off x="-20681" y="6140548"/>
            <a:ext cx="1132029" cy="740898"/>
          </a:xfrm>
          <a:prstGeom prst="rect">
            <a:avLst/>
          </a:prstGeom>
          <a:solidFill>
            <a:schemeClr val="accent3">
              <a:alpha val="75219"/>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8C37A89-894D-A7F6-E398-02E2F7134B27}"/>
              </a:ext>
            </a:extLst>
          </p:cNvPr>
          <p:cNvPicPr>
            <a:picLocks noChangeAspect="1"/>
          </p:cNvPicPr>
          <p:nvPr/>
        </p:nvPicPr>
        <p:blipFill>
          <a:blip r:embed="rId5"/>
          <a:stretch>
            <a:fillRect/>
          </a:stretch>
        </p:blipFill>
        <p:spPr>
          <a:xfrm>
            <a:off x="9921171" y="5501361"/>
            <a:ext cx="2032622" cy="1214308"/>
          </a:xfrm>
          <a:prstGeom prst="rect">
            <a:avLst/>
          </a:prstGeom>
        </p:spPr>
      </p:pic>
    </p:spTree>
    <p:extLst>
      <p:ext uri="{BB962C8B-B14F-4D97-AF65-F5344CB8AC3E}">
        <p14:creationId xmlns:p14="http://schemas.microsoft.com/office/powerpoint/2010/main" val="198612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3F44"/>
        </a:solidFill>
        <a:effectLst/>
      </p:bgPr>
    </p:bg>
    <p:spTree>
      <p:nvGrpSpPr>
        <p:cNvPr id="1" name="">
          <a:extLst>
            <a:ext uri="{FF2B5EF4-FFF2-40B4-BE49-F238E27FC236}">
              <a16:creationId xmlns:a16="http://schemas.microsoft.com/office/drawing/2014/main" id="{92D26638-20D0-4647-1202-CF0AE044B41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8284449-0E52-13BC-75E0-28F599D2AAC9}"/>
              </a:ext>
            </a:extLst>
          </p:cNvPr>
          <p:cNvPicPr>
            <a:picLocks noChangeAspect="1"/>
          </p:cNvPicPr>
          <p:nvPr/>
        </p:nvPicPr>
        <p:blipFill>
          <a:blip r:embed="rId3">
            <a:alphaModFix amt="13000"/>
          </a:blip>
          <a:srcRect b="15689"/>
          <a:stretch>
            <a:fillRect/>
          </a:stretch>
        </p:blipFill>
        <p:spPr>
          <a:xfrm>
            <a:off x="-4194" y="0"/>
            <a:ext cx="12196194" cy="6858000"/>
          </a:xfrm>
          <a:prstGeom prst="rect">
            <a:avLst/>
          </a:prstGeom>
          <a:solidFill>
            <a:schemeClr val="accent2">
              <a:alpha val="65438"/>
            </a:schemeClr>
          </a:solidFill>
        </p:spPr>
      </p:pic>
      <p:sp>
        <p:nvSpPr>
          <p:cNvPr id="13" name="Rectangle 12">
            <a:extLst>
              <a:ext uri="{FF2B5EF4-FFF2-40B4-BE49-F238E27FC236}">
                <a16:creationId xmlns:a16="http://schemas.microsoft.com/office/drawing/2014/main" id="{841CDC52-D1B3-9BF8-6928-059CB348268D}"/>
              </a:ext>
            </a:extLst>
          </p:cNvPr>
          <p:cNvSpPr/>
          <p:nvPr/>
        </p:nvSpPr>
        <p:spPr>
          <a:xfrm rot="16200000">
            <a:off x="6548570" y="1253842"/>
            <a:ext cx="6857999" cy="4383441"/>
          </a:xfrm>
          <a:prstGeom prst="rect">
            <a:avLst/>
          </a:prstGeom>
          <a:solidFill>
            <a:srgbClr val="FEFFF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D081263-7F0C-CC45-5A41-57DDCF4509FE}"/>
              </a:ext>
            </a:extLst>
          </p:cNvPr>
          <p:cNvSpPr txBox="1"/>
          <p:nvPr/>
        </p:nvSpPr>
        <p:spPr>
          <a:xfrm>
            <a:off x="702329" y="656088"/>
            <a:ext cx="6088436" cy="830997"/>
          </a:xfrm>
          <a:prstGeom prst="rect">
            <a:avLst/>
          </a:prstGeom>
          <a:noFill/>
          <a:ln>
            <a:noFill/>
          </a:ln>
        </p:spPr>
        <p:txBody>
          <a:bodyPr wrap="square" rtlCol="0">
            <a:spAutoFit/>
          </a:bodyPr>
          <a:lstStyle/>
          <a:p>
            <a:r>
              <a:rPr lang="en-US" sz="4800" b="1" dirty="0">
                <a:ln w="12700">
                  <a:solidFill>
                    <a:srgbClr val="FEFFF0"/>
                  </a:solidFill>
                </a:ln>
                <a:noFill/>
                <a:latin typeface="Oswald" pitchFamily="2" charset="77"/>
              </a:rPr>
              <a:t>WHAT’S ON THE BALLOT</a:t>
            </a:r>
          </a:p>
        </p:txBody>
      </p:sp>
      <p:sp>
        <p:nvSpPr>
          <p:cNvPr id="11" name="Rectangle 10">
            <a:extLst>
              <a:ext uri="{FF2B5EF4-FFF2-40B4-BE49-F238E27FC236}">
                <a16:creationId xmlns:a16="http://schemas.microsoft.com/office/drawing/2014/main" id="{1A690585-1526-73CE-A2B7-4F2FDD900726}"/>
              </a:ext>
            </a:extLst>
          </p:cNvPr>
          <p:cNvSpPr/>
          <p:nvPr/>
        </p:nvSpPr>
        <p:spPr>
          <a:xfrm rot="5400000">
            <a:off x="1500316" y="-173405"/>
            <a:ext cx="71847" cy="1587139"/>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8C06E96-6C87-F8FE-8E55-F756065CAF5E}"/>
              </a:ext>
            </a:extLst>
          </p:cNvPr>
          <p:cNvPicPr>
            <a:picLocks noChangeAspect="1"/>
          </p:cNvPicPr>
          <p:nvPr/>
        </p:nvPicPr>
        <p:blipFill>
          <a:blip r:embed="rId4"/>
          <a:srcRect l="17435"/>
          <a:stretch>
            <a:fillRect/>
          </a:stretch>
        </p:blipFill>
        <p:spPr>
          <a:xfrm>
            <a:off x="8269940" y="869247"/>
            <a:ext cx="4254305" cy="5152633"/>
          </a:xfrm>
          <a:prstGeom prst="rect">
            <a:avLst/>
          </a:prstGeom>
        </p:spPr>
      </p:pic>
      <p:sp>
        <p:nvSpPr>
          <p:cNvPr id="5" name="TextBox 4">
            <a:extLst>
              <a:ext uri="{FF2B5EF4-FFF2-40B4-BE49-F238E27FC236}">
                <a16:creationId xmlns:a16="http://schemas.microsoft.com/office/drawing/2014/main" id="{BC39D19C-CF0D-5952-B098-C96133633042}"/>
              </a:ext>
            </a:extLst>
          </p:cNvPr>
          <p:cNvSpPr txBox="1"/>
          <p:nvPr/>
        </p:nvSpPr>
        <p:spPr>
          <a:xfrm>
            <a:off x="702329" y="1558932"/>
            <a:ext cx="6088436" cy="1200329"/>
          </a:xfrm>
          <a:prstGeom prst="rect">
            <a:avLst/>
          </a:prstGeom>
          <a:noFill/>
          <a:ln>
            <a:noFill/>
          </a:ln>
        </p:spPr>
        <p:txBody>
          <a:bodyPr wrap="square" rtlCol="0">
            <a:spAutoFit/>
          </a:bodyPr>
          <a:lstStyle/>
          <a:p>
            <a:pPr algn="ctr"/>
            <a:r>
              <a:rPr lang="en-US" sz="3600" b="1" dirty="0">
                <a:ln w="12700">
                  <a:noFill/>
                </a:ln>
                <a:solidFill>
                  <a:srgbClr val="FEFFF0"/>
                </a:solidFill>
                <a:latin typeface="Oswald" pitchFamily="2" charset="77"/>
              </a:rPr>
              <a:t>Title: "Save Our Homes from Excessive Property Taxes"</a:t>
            </a:r>
          </a:p>
        </p:txBody>
      </p:sp>
      <p:sp>
        <p:nvSpPr>
          <p:cNvPr id="16" name="Rectangle 15">
            <a:extLst>
              <a:ext uri="{FF2B5EF4-FFF2-40B4-BE49-F238E27FC236}">
                <a16:creationId xmlns:a16="http://schemas.microsoft.com/office/drawing/2014/main" id="{D438E0ED-2B4E-0A07-B97F-0E8ED23E79F2}"/>
              </a:ext>
            </a:extLst>
          </p:cNvPr>
          <p:cNvSpPr/>
          <p:nvPr/>
        </p:nvSpPr>
        <p:spPr>
          <a:xfrm rot="16200000">
            <a:off x="1961120" y="1016706"/>
            <a:ext cx="3869635" cy="7779822"/>
          </a:xfrm>
          <a:prstGeom prst="rect">
            <a:avLst/>
          </a:prstGeom>
          <a:solidFill>
            <a:srgbClr val="9A7B6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5BFF249-E976-A5BA-69C7-4CF89EDE2B22}"/>
              </a:ext>
            </a:extLst>
          </p:cNvPr>
          <p:cNvSpPr txBox="1"/>
          <p:nvPr/>
        </p:nvSpPr>
        <p:spPr>
          <a:xfrm>
            <a:off x="1635470" y="4158614"/>
            <a:ext cx="6088436" cy="2554545"/>
          </a:xfrm>
          <a:prstGeom prst="rect">
            <a:avLst/>
          </a:prstGeom>
          <a:noFill/>
          <a:ln>
            <a:noFill/>
          </a:ln>
        </p:spPr>
        <p:txBody>
          <a:bodyPr wrap="square" rtlCol="0">
            <a:spAutoFit/>
          </a:bodyPr>
          <a:lstStyle/>
          <a:p>
            <a:pPr>
              <a:spcBef>
                <a:spcPts val="1800"/>
              </a:spcBef>
              <a:spcAft>
                <a:spcPts val="1800"/>
              </a:spcAft>
            </a:pPr>
            <a:r>
              <a:rPr lang="en-US" sz="2000" dirty="0">
                <a:ln w="12700">
                  <a:noFill/>
                </a:ln>
                <a:solidFill>
                  <a:srgbClr val="FEFFF0"/>
                </a:solidFill>
                <a:latin typeface="Poppins" pitchFamily="2" charset="77"/>
                <a:cs typeface="Poppins" pitchFamily="2" charset="77"/>
              </a:rPr>
              <a:t>The amendment cuts the largest source of funding for local services.</a:t>
            </a:r>
          </a:p>
          <a:p>
            <a:pPr>
              <a:spcBef>
                <a:spcPts val="1800"/>
              </a:spcBef>
              <a:spcAft>
                <a:spcPts val="1800"/>
              </a:spcAft>
            </a:pPr>
            <a:r>
              <a:rPr lang="en-US" sz="2000" dirty="0">
                <a:ln w="12700">
                  <a:noFill/>
                </a:ln>
                <a:solidFill>
                  <a:srgbClr val="FEFFF0"/>
                </a:solidFill>
                <a:latin typeface="Poppins" pitchFamily="2" charset="77"/>
                <a:cs typeface="Poppins" pitchFamily="2" charset="77"/>
              </a:rPr>
              <a:t>It provides no replacement revenue.</a:t>
            </a:r>
          </a:p>
          <a:p>
            <a:pPr>
              <a:spcBef>
                <a:spcPts val="1800"/>
              </a:spcBef>
              <a:spcAft>
                <a:spcPts val="1800"/>
              </a:spcAft>
            </a:pPr>
            <a:r>
              <a:rPr lang="en-US" sz="2000" dirty="0">
                <a:ln w="12700">
                  <a:noFill/>
                </a:ln>
                <a:solidFill>
                  <a:srgbClr val="FEFFF0"/>
                </a:solidFill>
                <a:latin typeface="Poppins" pitchFamily="2" charset="77"/>
                <a:cs typeface="Poppins" pitchFamily="2" charset="77"/>
              </a:rPr>
              <a:t>Counties remain legally required to deliver the same services.</a:t>
            </a:r>
          </a:p>
        </p:txBody>
      </p:sp>
      <p:sp>
        <p:nvSpPr>
          <p:cNvPr id="19" name="Oval 18">
            <a:extLst>
              <a:ext uri="{FF2B5EF4-FFF2-40B4-BE49-F238E27FC236}">
                <a16:creationId xmlns:a16="http://schemas.microsoft.com/office/drawing/2014/main" id="{AD495F33-046E-DB4B-9514-73F61A37E94D}"/>
              </a:ext>
            </a:extLst>
          </p:cNvPr>
          <p:cNvSpPr/>
          <p:nvPr/>
        </p:nvSpPr>
        <p:spPr>
          <a:xfrm>
            <a:off x="1172403" y="4238581"/>
            <a:ext cx="463067" cy="463067"/>
          </a:xfrm>
          <a:prstGeom prst="ellipse">
            <a:avLst/>
          </a:prstGeom>
          <a:solidFill>
            <a:srgbClr val="FEFF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Oswald" pitchFamily="2" charset="77"/>
              </a:rPr>
              <a:t>1</a:t>
            </a:r>
          </a:p>
        </p:txBody>
      </p:sp>
      <p:sp>
        <p:nvSpPr>
          <p:cNvPr id="20" name="Oval 19">
            <a:extLst>
              <a:ext uri="{FF2B5EF4-FFF2-40B4-BE49-F238E27FC236}">
                <a16:creationId xmlns:a16="http://schemas.microsoft.com/office/drawing/2014/main" id="{AAA64E09-2D6A-2A79-2B4F-ABF9490D3AFC}"/>
              </a:ext>
            </a:extLst>
          </p:cNvPr>
          <p:cNvSpPr/>
          <p:nvPr/>
        </p:nvSpPr>
        <p:spPr>
          <a:xfrm>
            <a:off x="1172403" y="5183287"/>
            <a:ext cx="463067" cy="463067"/>
          </a:xfrm>
          <a:prstGeom prst="ellipse">
            <a:avLst/>
          </a:prstGeom>
          <a:solidFill>
            <a:srgbClr val="FEFF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Oswald" pitchFamily="2" charset="77"/>
              </a:rPr>
              <a:t>2</a:t>
            </a:r>
          </a:p>
        </p:txBody>
      </p:sp>
      <p:sp>
        <p:nvSpPr>
          <p:cNvPr id="21" name="Oval 20">
            <a:extLst>
              <a:ext uri="{FF2B5EF4-FFF2-40B4-BE49-F238E27FC236}">
                <a16:creationId xmlns:a16="http://schemas.microsoft.com/office/drawing/2014/main" id="{931C6D10-9014-2C51-D2A0-DAE450909C74}"/>
              </a:ext>
            </a:extLst>
          </p:cNvPr>
          <p:cNvSpPr/>
          <p:nvPr/>
        </p:nvSpPr>
        <p:spPr>
          <a:xfrm>
            <a:off x="1167294" y="6100939"/>
            <a:ext cx="463067" cy="463067"/>
          </a:xfrm>
          <a:prstGeom prst="ellipse">
            <a:avLst/>
          </a:prstGeom>
          <a:solidFill>
            <a:srgbClr val="FEFF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latin typeface="Oswald" pitchFamily="2" charset="77"/>
              </a:rPr>
              <a:t>3</a:t>
            </a:r>
          </a:p>
        </p:txBody>
      </p:sp>
      <p:sp>
        <p:nvSpPr>
          <p:cNvPr id="22" name="Rectangle 21">
            <a:extLst>
              <a:ext uri="{FF2B5EF4-FFF2-40B4-BE49-F238E27FC236}">
                <a16:creationId xmlns:a16="http://schemas.microsoft.com/office/drawing/2014/main" id="{BCF20774-EEA7-FEA3-1C3E-0B48F4DC0960}"/>
              </a:ext>
            </a:extLst>
          </p:cNvPr>
          <p:cNvSpPr/>
          <p:nvPr/>
        </p:nvSpPr>
        <p:spPr>
          <a:xfrm rot="16200000">
            <a:off x="3422482" y="-489915"/>
            <a:ext cx="909918" cy="7816816"/>
          </a:xfrm>
          <a:prstGeom prst="rect">
            <a:avLst/>
          </a:prstGeom>
          <a:solidFill>
            <a:srgbClr val="81332B"/>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7E7C004-100F-7F81-D005-12743B3139FB}"/>
              </a:ext>
            </a:extLst>
          </p:cNvPr>
          <p:cNvSpPr txBox="1"/>
          <p:nvPr/>
        </p:nvSpPr>
        <p:spPr>
          <a:xfrm>
            <a:off x="854729" y="3136612"/>
            <a:ext cx="6088436" cy="584775"/>
          </a:xfrm>
          <a:prstGeom prst="rect">
            <a:avLst/>
          </a:prstGeom>
          <a:noFill/>
          <a:ln>
            <a:noFill/>
          </a:ln>
        </p:spPr>
        <p:txBody>
          <a:bodyPr wrap="square" rtlCol="0">
            <a:spAutoFit/>
          </a:bodyPr>
          <a:lstStyle/>
          <a:p>
            <a:pPr algn="ctr"/>
            <a:r>
              <a:rPr lang="en-US" sz="3200" b="1" dirty="0">
                <a:ln w="12700">
                  <a:solidFill>
                    <a:srgbClr val="FEFFF0"/>
                  </a:solidFill>
                </a:ln>
                <a:noFill/>
                <a:latin typeface="Oswald" pitchFamily="2" charset="77"/>
              </a:rPr>
              <a:t>WHAT THAT MEANS IN PRACTICE:</a:t>
            </a:r>
          </a:p>
        </p:txBody>
      </p:sp>
    </p:spTree>
    <p:extLst>
      <p:ext uri="{BB962C8B-B14F-4D97-AF65-F5344CB8AC3E}">
        <p14:creationId xmlns:p14="http://schemas.microsoft.com/office/powerpoint/2010/main" val="325886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3F44"/>
        </a:solidFill>
        <a:effectLst/>
      </p:bgPr>
    </p:bg>
    <p:spTree>
      <p:nvGrpSpPr>
        <p:cNvPr id="1" name="">
          <a:extLst>
            <a:ext uri="{FF2B5EF4-FFF2-40B4-BE49-F238E27FC236}">
              <a16:creationId xmlns:a16="http://schemas.microsoft.com/office/drawing/2014/main" id="{BE5E2780-1D30-C8E1-1D3C-A8AFDD7D846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3F859FB-68E6-DB7F-FCFB-209197014809}"/>
              </a:ext>
            </a:extLst>
          </p:cNvPr>
          <p:cNvSpPr/>
          <p:nvPr/>
        </p:nvSpPr>
        <p:spPr>
          <a:xfrm rot="16200000">
            <a:off x="7419221" y="2102635"/>
            <a:ext cx="3428998" cy="6116561"/>
          </a:xfrm>
          <a:prstGeom prst="rect">
            <a:avLst/>
          </a:prstGeom>
          <a:solidFill>
            <a:srgbClr val="2E2D2D"/>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53332F0-2454-1D9A-0FFD-94B5A93E4C4E}"/>
              </a:ext>
            </a:extLst>
          </p:cNvPr>
          <p:cNvSpPr/>
          <p:nvPr/>
        </p:nvSpPr>
        <p:spPr>
          <a:xfrm rot="16200000">
            <a:off x="1323221" y="2093929"/>
            <a:ext cx="3428998" cy="6116560"/>
          </a:xfrm>
          <a:prstGeom prst="rect">
            <a:avLst/>
          </a:prstGeom>
          <a:solidFill>
            <a:srgbClr val="8B4A3B"/>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3BC8733-741A-1F5B-7CDD-93D2F235C0C4}"/>
              </a:ext>
            </a:extLst>
          </p:cNvPr>
          <p:cNvSpPr/>
          <p:nvPr/>
        </p:nvSpPr>
        <p:spPr>
          <a:xfrm rot="16200000">
            <a:off x="7439784" y="-1323221"/>
            <a:ext cx="3428998" cy="6075440"/>
          </a:xfrm>
          <a:prstGeom prst="rect">
            <a:avLst/>
          </a:prstGeom>
          <a:solidFill>
            <a:srgbClr val="9A7B6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7766D43-1777-C695-5FE4-DC93562C6668}"/>
              </a:ext>
            </a:extLst>
          </p:cNvPr>
          <p:cNvPicPr>
            <a:picLocks noChangeAspect="1"/>
          </p:cNvPicPr>
          <p:nvPr/>
        </p:nvPicPr>
        <p:blipFill>
          <a:blip r:embed="rId3">
            <a:alphaModFix amt="18000"/>
          </a:blip>
          <a:srcRect t="7893" b="7893"/>
          <a:stretch>
            <a:fillRect/>
          </a:stretch>
        </p:blipFill>
        <p:spPr>
          <a:xfrm>
            <a:off x="6075439" y="3429000"/>
            <a:ext cx="6116561" cy="3429001"/>
          </a:xfrm>
          <a:prstGeom prst="rect">
            <a:avLst/>
          </a:prstGeom>
          <a:noFill/>
        </p:spPr>
      </p:pic>
      <p:pic>
        <p:nvPicPr>
          <p:cNvPr id="5" name="Picture 4">
            <a:extLst>
              <a:ext uri="{FF2B5EF4-FFF2-40B4-BE49-F238E27FC236}">
                <a16:creationId xmlns:a16="http://schemas.microsoft.com/office/drawing/2014/main" id="{B5E304F8-5DB9-1D83-CBF3-957B5B638252}"/>
              </a:ext>
            </a:extLst>
          </p:cNvPr>
          <p:cNvPicPr>
            <a:picLocks noChangeAspect="1"/>
          </p:cNvPicPr>
          <p:nvPr/>
        </p:nvPicPr>
        <p:blipFill>
          <a:blip r:embed="rId4">
            <a:alphaModFix amt="14000"/>
          </a:blip>
          <a:srcRect l="2752" t="10807" b="7022"/>
          <a:stretch>
            <a:fillRect/>
          </a:stretch>
        </p:blipFill>
        <p:spPr>
          <a:xfrm>
            <a:off x="0" y="3429000"/>
            <a:ext cx="6096000" cy="3429000"/>
          </a:xfrm>
          <a:prstGeom prst="rect">
            <a:avLst/>
          </a:prstGeom>
          <a:noFill/>
        </p:spPr>
      </p:pic>
      <p:pic>
        <p:nvPicPr>
          <p:cNvPr id="8" name="Picture 7">
            <a:extLst>
              <a:ext uri="{FF2B5EF4-FFF2-40B4-BE49-F238E27FC236}">
                <a16:creationId xmlns:a16="http://schemas.microsoft.com/office/drawing/2014/main" id="{9EF08714-095C-8F1A-58A9-D675FBE2804F}"/>
              </a:ext>
            </a:extLst>
          </p:cNvPr>
          <p:cNvPicPr>
            <a:picLocks noChangeAspect="1"/>
          </p:cNvPicPr>
          <p:nvPr/>
        </p:nvPicPr>
        <p:blipFill>
          <a:blip r:embed="rId5">
            <a:alphaModFix amt="13000"/>
          </a:blip>
          <a:srcRect t="15471" b="-6168"/>
          <a:stretch>
            <a:fillRect/>
          </a:stretch>
        </p:blipFill>
        <p:spPr>
          <a:xfrm>
            <a:off x="0" y="-8708"/>
            <a:ext cx="6096000" cy="3688610"/>
          </a:xfrm>
          <a:prstGeom prst="rect">
            <a:avLst/>
          </a:prstGeom>
          <a:noFill/>
          <a:ln w="47625">
            <a:noFill/>
          </a:ln>
        </p:spPr>
      </p:pic>
      <p:pic>
        <p:nvPicPr>
          <p:cNvPr id="10" name="Picture 9">
            <a:extLst>
              <a:ext uri="{FF2B5EF4-FFF2-40B4-BE49-F238E27FC236}">
                <a16:creationId xmlns:a16="http://schemas.microsoft.com/office/drawing/2014/main" id="{9372F72B-0870-CE71-3D12-715FB3D74DA5}"/>
              </a:ext>
            </a:extLst>
          </p:cNvPr>
          <p:cNvPicPr>
            <a:picLocks noChangeAspect="1"/>
          </p:cNvPicPr>
          <p:nvPr/>
        </p:nvPicPr>
        <p:blipFill>
          <a:blip r:embed="rId6">
            <a:alphaModFix amt="13000"/>
          </a:blip>
          <a:srcRect t="12600" b="2905"/>
          <a:stretch>
            <a:fillRect/>
          </a:stretch>
        </p:blipFill>
        <p:spPr>
          <a:xfrm>
            <a:off x="6096000" y="0"/>
            <a:ext cx="6096000" cy="3428999"/>
          </a:xfrm>
          <a:prstGeom prst="rect">
            <a:avLst/>
          </a:prstGeom>
          <a:noFill/>
        </p:spPr>
      </p:pic>
      <p:sp>
        <p:nvSpPr>
          <p:cNvPr id="7" name="TextBox 6">
            <a:extLst>
              <a:ext uri="{FF2B5EF4-FFF2-40B4-BE49-F238E27FC236}">
                <a16:creationId xmlns:a16="http://schemas.microsoft.com/office/drawing/2014/main" id="{8E1B58AF-B648-603D-9FC6-79063FEF43A0}"/>
              </a:ext>
            </a:extLst>
          </p:cNvPr>
          <p:cNvSpPr txBox="1"/>
          <p:nvPr/>
        </p:nvSpPr>
        <p:spPr>
          <a:xfrm>
            <a:off x="2064251" y="2813447"/>
            <a:ext cx="8104617" cy="1231106"/>
          </a:xfrm>
          <a:prstGeom prst="rect">
            <a:avLst/>
          </a:prstGeom>
          <a:solidFill>
            <a:srgbClr val="FEFFF0"/>
          </a:solidFill>
          <a:ln>
            <a:noFill/>
          </a:ln>
        </p:spPr>
        <p:txBody>
          <a:bodyPr wrap="square" lIns="365760" tIns="274320" rIns="365760" bIns="274320" rtlCol="0">
            <a:spAutoFit/>
          </a:bodyPr>
          <a:lstStyle/>
          <a:p>
            <a:pPr algn="ctr"/>
            <a:r>
              <a:rPr lang="en-US" sz="4400" b="1" dirty="0">
                <a:ln w="12700">
                  <a:solidFill>
                    <a:srgbClr val="163F44"/>
                  </a:solidFill>
                </a:ln>
                <a:noFill/>
                <a:latin typeface="Oswald" pitchFamily="2" charset="77"/>
              </a:rPr>
              <a:t>WHAT THE </a:t>
            </a:r>
            <a:r>
              <a:rPr lang="en-US" sz="4400" b="1" dirty="0">
                <a:ln w="12700">
                  <a:noFill/>
                </a:ln>
                <a:solidFill>
                  <a:srgbClr val="163F44"/>
                </a:solidFill>
                <a:latin typeface="Oswald" pitchFamily="2" charset="77"/>
              </a:rPr>
              <a:t>AMENDMENT DOES</a:t>
            </a:r>
          </a:p>
        </p:txBody>
      </p:sp>
      <p:sp>
        <p:nvSpPr>
          <p:cNvPr id="15" name="TextBox 14">
            <a:extLst>
              <a:ext uri="{FF2B5EF4-FFF2-40B4-BE49-F238E27FC236}">
                <a16:creationId xmlns:a16="http://schemas.microsoft.com/office/drawing/2014/main" id="{E3A3E3E3-5E1C-616C-2B9F-A7926FFB44F6}"/>
              </a:ext>
            </a:extLst>
          </p:cNvPr>
          <p:cNvSpPr txBox="1"/>
          <p:nvPr/>
        </p:nvSpPr>
        <p:spPr>
          <a:xfrm>
            <a:off x="689629" y="972242"/>
            <a:ext cx="4517371" cy="369332"/>
          </a:xfrm>
          <a:prstGeom prst="rect">
            <a:avLst/>
          </a:prstGeom>
          <a:noFill/>
          <a:ln>
            <a:noFill/>
          </a:ln>
        </p:spPr>
        <p:txBody>
          <a:bodyPr wrap="square" rtlCol="0">
            <a:spAutoFit/>
          </a:bodyPr>
          <a:lstStyle/>
          <a:p>
            <a:r>
              <a:rPr lang="en-US" b="1" spc="300" dirty="0">
                <a:ln w="12700">
                  <a:noFill/>
                </a:ln>
                <a:solidFill>
                  <a:srgbClr val="FEFFF0"/>
                </a:solidFill>
                <a:latin typeface="Oswald" pitchFamily="2" charset="77"/>
              </a:rPr>
              <a:t>BIGGER HOMESTEAD EXEMPTION</a:t>
            </a:r>
          </a:p>
        </p:txBody>
      </p:sp>
      <p:sp>
        <p:nvSpPr>
          <p:cNvPr id="17" name="TextBox 16">
            <a:extLst>
              <a:ext uri="{FF2B5EF4-FFF2-40B4-BE49-F238E27FC236}">
                <a16:creationId xmlns:a16="http://schemas.microsoft.com/office/drawing/2014/main" id="{D5CF1E0E-16F5-350C-017A-0A1A56D3E6DE}"/>
              </a:ext>
            </a:extLst>
          </p:cNvPr>
          <p:cNvSpPr txBox="1"/>
          <p:nvPr/>
        </p:nvSpPr>
        <p:spPr>
          <a:xfrm>
            <a:off x="1026935" y="1350283"/>
            <a:ext cx="4320521" cy="646331"/>
          </a:xfrm>
          <a:prstGeom prst="rect">
            <a:avLst/>
          </a:prstGeom>
          <a:solidFill>
            <a:srgbClr val="FEFFF0"/>
          </a:solidFill>
          <a:ln>
            <a:noFill/>
          </a:ln>
          <a:effectLst>
            <a:outerShdw dist="228600" dir="10800000" algn="ctr" rotWithShape="0">
              <a:srgbClr val="9A7B65"/>
            </a:outerShdw>
          </a:effectLst>
        </p:spPr>
        <p:txBody>
          <a:bodyPr wrap="square" rtlCol="0">
            <a:spAutoFit/>
          </a:bodyPr>
          <a:lstStyle/>
          <a:p>
            <a:r>
              <a:rPr lang="en-US" dirty="0">
                <a:solidFill>
                  <a:srgbClr val="163F44"/>
                </a:solidFill>
              </a:rPr>
              <a:t>$150K in 2027. $250K in 2028. Phased out further on a future Legislature's schedule.</a:t>
            </a:r>
            <a:endParaRPr lang="en-US" sz="2800" b="1" dirty="0">
              <a:ln w="12700">
                <a:noFill/>
              </a:ln>
              <a:solidFill>
                <a:srgbClr val="163F44"/>
              </a:solidFill>
              <a:latin typeface="Oswald" pitchFamily="2" charset="77"/>
            </a:endParaRPr>
          </a:p>
        </p:txBody>
      </p:sp>
      <p:sp>
        <p:nvSpPr>
          <p:cNvPr id="18" name="TextBox 17">
            <a:extLst>
              <a:ext uri="{FF2B5EF4-FFF2-40B4-BE49-F238E27FC236}">
                <a16:creationId xmlns:a16="http://schemas.microsoft.com/office/drawing/2014/main" id="{1FD2ADA1-2286-23EB-4CDF-7C944BDEAA68}"/>
              </a:ext>
            </a:extLst>
          </p:cNvPr>
          <p:cNvSpPr txBox="1"/>
          <p:nvPr/>
        </p:nvSpPr>
        <p:spPr>
          <a:xfrm>
            <a:off x="6698747" y="980951"/>
            <a:ext cx="5016500" cy="369332"/>
          </a:xfrm>
          <a:prstGeom prst="rect">
            <a:avLst/>
          </a:prstGeom>
          <a:noFill/>
          <a:ln>
            <a:noFill/>
          </a:ln>
        </p:spPr>
        <p:txBody>
          <a:bodyPr wrap="square" rtlCol="0">
            <a:spAutoFit/>
          </a:bodyPr>
          <a:lstStyle/>
          <a:p>
            <a:r>
              <a:rPr lang="en-US" b="1" spc="300" dirty="0">
                <a:ln w="12700">
                  <a:noFill/>
                </a:ln>
                <a:solidFill>
                  <a:srgbClr val="FEFFF0"/>
                </a:solidFill>
                <a:latin typeface="Oswald" pitchFamily="2" charset="77"/>
              </a:rPr>
              <a:t>SLOWER GROWTH ON OTHER PROPERTY</a:t>
            </a:r>
          </a:p>
        </p:txBody>
      </p:sp>
      <p:sp>
        <p:nvSpPr>
          <p:cNvPr id="19" name="TextBox 18">
            <a:extLst>
              <a:ext uri="{FF2B5EF4-FFF2-40B4-BE49-F238E27FC236}">
                <a16:creationId xmlns:a16="http://schemas.microsoft.com/office/drawing/2014/main" id="{447854CF-67F5-D0E8-02FF-A19B790AC63D}"/>
              </a:ext>
            </a:extLst>
          </p:cNvPr>
          <p:cNvSpPr txBox="1"/>
          <p:nvPr/>
        </p:nvSpPr>
        <p:spPr>
          <a:xfrm>
            <a:off x="7060698" y="1358992"/>
            <a:ext cx="3613150" cy="646331"/>
          </a:xfrm>
          <a:prstGeom prst="rect">
            <a:avLst/>
          </a:prstGeom>
          <a:solidFill>
            <a:srgbClr val="FEFFF0"/>
          </a:solidFill>
          <a:ln>
            <a:noFill/>
          </a:ln>
          <a:effectLst>
            <a:outerShdw dist="228600" dir="10800000" algn="ctr" rotWithShape="0">
              <a:srgbClr val="163F44"/>
            </a:outerShdw>
          </a:effectLst>
        </p:spPr>
        <p:txBody>
          <a:bodyPr wrap="square" rtlCol="0">
            <a:spAutoFit/>
          </a:bodyPr>
          <a:lstStyle/>
          <a:p>
            <a:r>
              <a:rPr lang="en-US" dirty="0">
                <a:solidFill>
                  <a:srgbClr val="163F44"/>
                </a:solidFill>
              </a:rPr>
              <a:t>Non-homestead assessment cap drops from 10% to 5%.</a:t>
            </a:r>
            <a:endParaRPr lang="en-US" sz="2800" b="1" dirty="0">
              <a:ln w="12700">
                <a:noFill/>
              </a:ln>
              <a:solidFill>
                <a:srgbClr val="163F44"/>
              </a:solidFill>
              <a:latin typeface="Oswald" pitchFamily="2" charset="77"/>
            </a:endParaRPr>
          </a:p>
        </p:txBody>
      </p:sp>
      <p:sp>
        <p:nvSpPr>
          <p:cNvPr id="20" name="TextBox 19">
            <a:extLst>
              <a:ext uri="{FF2B5EF4-FFF2-40B4-BE49-F238E27FC236}">
                <a16:creationId xmlns:a16="http://schemas.microsoft.com/office/drawing/2014/main" id="{163362A7-74F7-0BD0-E159-3AAC65FFEBA1}"/>
              </a:ext>
            </a:extLst>
          </p:cNvPr>
          <p:cNvSpPr txBox="1"/>
          <p:nvPr/>
        </p:nvSpPr>
        <p:spPr>
          <a:xfrm>
            <a:off x="689629" y="4861386"/>
            <a:ext cx="4911071" cy="369332"/>
          </a:xfrm>
          <a:prstGeom prst="rect">
            <a:avLst/>
          </a:prstGeom>
          <a:noFill/>
          <a:ln>
            <a:noFill/>
          </a:ln>
        </p:spPr>
        <p:txBody>
          <a:bodyPr wrap="square" rtlCol="0">
            <a:spAutoFit/>
          </a:bodyPr>
          <a:lstStyle/>
          <a:p>
            <a:r>
              <a:rPr lang="en-US" b="1" spc="300" dirty="0">
                <a:ln w="12700">
                  <a:noFill/>
                </a:ln>
                <a:solidFill>
                  <a:srgbClr val="FEFFF0"/>
                </a:solidFill>
                <a:latin typeface="Oswald" pitchFamily="2" charset="77"/>
              </a:rPr>
              <a:t> FIVE-YEAR RESIDENCY REQUIREMENT</a:t>
            </a:r>
          </a:p>
        </p:txBody>
      </p:sp>
      <p:sp>
        <p:nvSpPr>
          <p:cNvPr id="21" name="TextBox 20">
            <a:extLst>
              <a:ext uri="{FF2B5EF4-FFF2-40B4-BE49-F238E27FC236}">
                <a16:creationId xmlns:a16="http://schemas.microsoft.com/office/drawing/2014/main" id="{C46BC235-C510-A040-3D79-EB06FDE726C0}"/>
              </a:ext>
            </a:extLst>
          </p:cNvPr>
          <p:cNvSpPr txBox="1"/>
          <p:nvPr/>
        </p:nvSpPr>
        <p:spPr>
          <a:xfrm>
            <a:off x="1026935" y="5239427"/>
            <a:ext cx="3862565" cy="646331"/>
          </a:xfrm>
          <a:prstGeom prst="rect">
            <a:avLst/>
          </a:prstGeom>
          <a:solidFill>
            <a:srgbClr val="FEFFF0"/>
          </a:solidFill>
          <a:ln>
            <a:noFill/>
          </a:ln>
          <a:effectLst>
            <a:outerShdw dist="228600" dir="10800000" algn="ctr" rotWithShape="0">
              <a:srgbClr val="163F44"/>
            </a:outerShdw>
          </a:effectLst>
        </p:spPr>
        <p:txBody>
          <a:bodyPr wrap="square" rtlCol="0">
            <a:spAutoFit/>
          </a:bodyPr>
          <a:lstStyle/>
          <a:p>
            <a:r>
              <a:rPr lang="en-US" dirty="0">
                <a:solidFill>
                  <a:srgbClr val="163F44"/>
                </a:solidFill>
              </a:rPr>
              <a:t>New residents wait five years </a:t>
            </a:r>
          </a:p>
          <a:p>
            <a:r>
              <a:rPr lang="en-US" dirty="0">
                <a:solidFill>
                  <a:srgbClr val="163F44"/>
                </a:solidFill>
              </a:rPr>
              <a:t>before qualifying.</a:t>
            </a:r>
          </a:p>
        </p:txBody>
      </p:sp>
      <p:sp>
        <p:nvSpPr>
          <p:cNvPr id="22" name="TextBox 21">
            <a:extLst>
              <a:ext uri="{FF2B5EF4-FFF2-40B4-BE49-F238E27FC236}">
                <a16:creationId xmlns:a16="http://schemas.microsoft.com/office/drawing/2014/main" id="{26E77DA9-5FE6-045C-AFC9-5DC4880C8A5C}"/>
              </a:ext>
            </a:extLst>
          </p:cNvPr>
          <p:cNvSpPr txBox="1"/>
          <p:nvPr/>
        </p:nvSpPr>
        <p:spPr>
          <a:xfrm>
            <a:off x="6698747" y="4861386"/>
            <a:ext cx="4911071" cy="369332"/>
          </a:xfrm>
          <a:prstGeom prst="rect">
            <a:avLst/>
          </a:prstGeom>
          <a:noFill/>
          <a:ln>
            <a:noFill/>
          </a:ln>
        </p:spPr>
        <p:txBody>
          <a:bodyPr wrap="square" rtlCol="0">
            <a:spAutoFit/>
          </a:bodyPr>
          <a:lstStyle/>
          <a:p>
            <a:r>
              <a:rPr lang="en-US" b="1" spc="300" dirty="0">
                <a:ln w="12700">
                  <a:noFill/>
                </a:ln>
                <a:solidFill>
                  <a:srgbClr val="FEFFF0"/>
                </a:solidFill>
                <a:latin typeface="Oswald" pitchFamily="2" charset="77"/>
              </a:rPr>
              <a:t>NO REPLACEMENT REVENUE</a:t>
            </a:r>
          </a:p>
        </p:txBody>
      </p:sp>
      <p:sp>
        <p:nvSpPr>
          <p:cNvPr id="23" name="TextBox 22">
            <a:extLst>
              <a:ext uri="{FF2B5EF4-FFF2-40B4-BE49-F238E27FC236}">
                <a16:creationId xmlns:a16="http://schemas.microsoft.com/office/drawing/2014/main" id="{E5BE5922-E3FB-E2B7-672E-2C229737D65F}"/>
              </a:ext>
            </a:extLst>
          </p:cNvPr>
          <p:cNvSpPr txBox="1"/>
          <p:nvPr/>
        </p:nvSpPr>
        <p:spPr>
          <a:xfrm>
            <a:off x="6988552" y="5239427"/>
            <a:ext cx="4573765" cy="646331"/>
          </a:xfrm>
          <a:prstGeom prst="rect">
            <a:avLst/>
          </a:prstGeom>
          <a:solidFill>
            <a:srgbClr val="FEFFF0"/>
          </a:solidFill>
          <a:ln>
            <a:noFill/>
          </a:ln>
          <a:effectLst>
            <a:outerShdw dist="228600" dir="10800000" algn="ctr" rotWithShape="0">
              <a:srgbClr val="163F44"/>
            </a:outerShdw>
          </a:effectLst>
        </p:spPr>
        <p:txBody>
          <a:bodyPr wrap="square" rtlCol="0">
            <a:spAutoFit/>
          </a:bodyPr>
          <a:lstStyle/>
          <a:p>
            <a:r>
              <a:rPr lang="en-US" dirty="0">
                <a:solidFill>
                  <a:srgbClr val="163F44"/>
                </a:solidFill>
              </a:rPr>
              <a:t>The amendment takes the money. It does not say where the replacement comes from.</a:t>
            </a:r>
          </a:p>
        </p:txBody>
      </p:sp>
    </p:spTree>
    <p:extLst>
      <p:ext uri="{BB962C8B-B14F-4D97-AF65-F5344CB8AC3E}">
        <p14:creationId xmlns:p14="http://schemas.microsoft.com/office/powerpoint/2010/main" val="48371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0">
            <a:alpha val="19129"/>
          </a:srgbClr>
        </a:solidFill>
        <a:effectLst/>
      </p:bgPr>
    </p:bg>
    <p:spTree>
      <p:nvGrpSpPr>
        <p:cNvPr id="1" name="">
          <a:extLst>
            <a:ext uri="{FF2B5EF4-FFF2-40B4-BE49-F238E27FC236}">
              <a16:creationId xmlns:a16="http://schemas.microsoft.com/office/drawing/2014/main" id="{6926FDA2-470F-D119-5FBE-622008DA11EE}"/>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329B000C-793E-D4B6-EC8F-5482EC695320}"/>
              </a:ext>
            </a:extLst>
          </p:cNvPr>
          <p:cNvSpPr/>
          <p:nvPr/>
        </p:nvSpPr>
        <p:spPr>
          <a:xfrm>
            <a:off x="925406" y="2075765"/>
            <a:ext cx="2870200" cy="1438363"/>
          </a:xfrm>
          <a:prstGeom prst="rect">
            <a:avLst/>
          </a:prstGeom>
          <a:solidFill>
            <a:srgbClr val="163F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98E7995-48B8-647A-5892-893F66E18E0F}"/>
              </a:ext>
            </a:extLst>
          </p:cNvPr>
          <p:cNvSpPr/>
          <p:nvPr/>
        </p:nvSpPr>
        <p:spPr>
          <a:xfrm>
            <a:off x="4736253" y="2075765"/>
            <a:ext cx="2870200" cy="1438363"/>
          </a:xfrm>
          <a:prstGeom prst="rect">
            <a:avLst/>
          </a:prstGeom>
          <a:solidFill>
            <a:srgbClr val="163F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58C36D8-B435-F2A1-DD77-E8B911AE4094}"/>
              </a:ext>
            </a:extLst>
          </p:cNvPr>
          <p:cNvSpPr/>
          <p:nvPr/>
        </p:nvSpPr>
        <p:spPr>
          <a:xfrm>
            <a:off x="8547100" y="2075765"/>
            <a:ext cx="2870200" cy="1438363"/>
          </a:xfrm>
          <a:prstGeom prst="rect">
            <a:avLst/>
          </a:prstGeom>
          <a:solidFill>
            <a:srgbClr val="163F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2A0BAE1-968D-25B4-43FA-602A4DC419C1}"/>
              </a:ext>
            </a:extLst>
          </p:cNvPr>
          <p:cNvPicPr>
            <a:picLocks noChangeAspect="1"/>
          </p:cNvPicPr>
          <p:nvPr/>
        </p:nvPicPr>
        <p:blipFill rotWithShape="1">
          <a:blip r:embed="rId3">
            <a:alphaModFix amt="25000"/>
          </a:blip>
          <a:srcRect t="4482" b="11133"/>
          <a:stretch/>
        </p:blipFill>
        <p:spPr>
          <a:xfrm>
            <a:off x="-10762" y="0"/>
            <a:ext cx="12202762" cy="6858000"/>
          </a:xfrm>
          <a:prstGeom prst="rect">
            <a:avLst/>
          </a:prstGeom>
        </p:spPr>
      </p:pic>
      <p:sp>
        <p:nvSpPr>
          <p:cNvPr id="9" name="TextBox 8">
            <a:extLst>
              <a:ext uri="{FF2B5EF4-FFF2-40B4-BE49-F238E27FC236}">
                <a16:creationId xmlns:a16="http://schemas.microsoft.com/office/drawing/2014/main" id="{7AF111B9-DE50-0A42-E5D9-CBEDFE20B17D}"/>
              </a:ext>
            </a:extLst>
          </p:cNvPr>
          <p:cNvSpPr txBox="1"/>
          <p:nvPr/>
        </p:nvSpPr>
        <p:spPr>
          <a:xfrm>
            <a:off x="8547100" y="2357219"/>
            <a:ext cx="2870200" cy="1107996"/>
          </a:xfrm>
          <a:prstGeom prst="rect">
            <a:avLst/>
          </a:prstGeom>
          <a:noFill/>
        </p:spPr>
        <p:txBody>
          <a:bodyPr wrap="square" rtlCol="0">
            <a:spAutoFit/>
          </a:bodyPr>
          <a:lstStyle/>
          <a:p>
            <a:pPr algn="ctr"/>
            <a:r>
              <a:rPr lang="en-US" sz="6600" b="1" u="none" strike="noStrike" dirty="0">
                <a:ln w="19050">
                  <a:noFill/>
                </a:ln>
                <a:solidFill>
                  <a:srgbClr val="FEFFF0"/>
                </a:solidFill>
                <a:effectLst/>
                <a:latin typeface="Poppins Black" pitchFamily="2" charset="77"/>
                <a:cs typeface="Poppins Black" pitchFamily="2" charset="77"/>
              </a:rPr>
              <a:t>85</a:t>
            </a:r>
            <a:r>
              <a:rPr lang="en-US" sz="6600" b="1" u="none" strike="noStrike" baseline="30000" dirty="0">
                <a:ln w="15875">
                  <a:noFill/>
                </a:ln>
                <a:solidFill>
                  <a:srgbClr val="FEFFF0"/>
                </a:solidFill>
                <a:effectLst/>
                <a:latin typeface="Poppins Black" pitchFamily="2" charset="77"/>
                <a:cs typeface="Poppins Black" pitchFamily="2" charset="77"/>
              </a:rPr>
              <a:t>%</a:t>
            </a:r>
            <a:endParaRPr lang="en-US" sz="4800" b="1" u="none" strike="noStrike" baseline="30000" dirty="0">
              <a:ln w="15875">
                <a:noFill/>
              </a:ln>
              <a:solidFill>
                <a:srgbClr val="FEFFF0"/>
              </a:solidFill>
              <a:effectLst/>
              <a:latin typeface="Poppins Black" pitchFamily="2" charset="77"/>
              <a:cs typeface="Poppins Black" pitchFamily="2" charset="77"/>
            </a:endParaRPr>
          </a:p>
        </p:txBody>
      </p:sp>
      <p:sp>
        <p:nvSpPr>
          <p:cNvPr id="16" name="Rectangle 15">
            <a:extLst>
              <a:ext uri="{FF2B5EF4-FFF2-40B4-BE49-F238E27FC236}">
                <a16:creationId xmlns:a16="http://schemas.microsoft.com/office/drawing/2014/main" id="{03BBA911-36D0-53CE-7F41-631CCD6D3D95}"/>
              </a:ext>
            </a:extLst>
          </p:cNvPr>
          <p:cNvSpPr/>
          <p:nvPr/>
        </p:nvSpPr>
        <p:spPr>
          <a:xfrm>
            <a:off x="8547100" y="2075765"/>
            <a:ext cx="2870200" cy="3842435"/>
          </a:xfrm>
          <a:prstGeom prst="rect">
            <a:avLst/>
          </a:prstGeom>
          <a:noFill/>
          <a:ln>
            <a:solidFill>
              <a:srgbClr val="163F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D5183D6-DBEA-AC4D-E3E0-0C607F571286}"/>
              </a:ext>
            </a:extLst>
          </p:cNvPr>
          <p:cNvSpPr txBox="1"/>
          <p:nvPr/>
        </p:nvSpPr>
        <p:spPr>
          <a:xfrm>
            <a:off x="8547100" y="3746668"/>
            <a:ext cx="2870200" cy="1938992"/>
          </a:xfrm>
          <a:prstGeom prst="rect">
            <a:avLst/>
          </a:prstGeom>
          <a:noFill/>
        </p:spPr>
        <p:txBody>
          <a:bodyPr wrap="square" rtlCol="0">
            <a:spAutoFit/>
          </a:bodyPr>
          <a:lstStyle/>
          <a:p>
            <a:pPr algn="ctr"/>
            <a:r>
              <a:rPr lang="en-US" sz="2000" u="none" strike="noStrike" dirty="0">
                <a:ln w="19050">
                  <a:noFill/>
                </a:ln>
                <a:solidFill>
                  <a:srgbClr val="163F44"/>
                </a:solidFill>
                <a:effectLst/>
                <a:latin typeface="Poppins" pitchFamily="2" charset="77"/>
                <a:cs typeface="Poppins" pitchFamily="2" charset="77"/>
              </a:rPr>
              <a:t>Florida counties already spend the equivalent of 85 cents of every property tax dollar on public safety.</a:t>
            </a:r>
            <a:endParaRPr lang="en-US" sz="2000" u="none" strike="noStrike" baseline="30000" dirty="0">
              <a:ln w="15875">
                <a:noFill/>
              </a:ln>
              <a:solidFill>
                <a:srgbClr val="163F44"/>
              </a:solidFill>
              <a:effectLst/>
              <a:latin typeface="Poppins" pitchFamily="2" charset="77"/>
              <a:cs typeface="Poppins" pitchFamily="2" charset="77"/>
            </a:endParaRPr>
          </a:p>
        </p:txBody>
      </p:sp>
      <p:sp>
        <p:nvSpPr>
          <p:cNvPr id="28" name="Rectangle 27">
            <a:extLst>
              <a:ext uri="{FF2B5EF4-FFF2-40B4-BE49-F238E27FC236}">
                <a16:creationId xmlns:a16="http://schemas.microsoft.com/office/drawing/2014/main" id="{87457B98-62E5-8614-3DAA-3204E7EE8E46}"/>
              </a:ext>
            </a:extLst>
          </p:cNvPr>
          <p:cNvSpPr/>
          <p:nvPr/>
        </p:nvSpPr>
        <p:spPr>
          <a:xfrm>
            <a:off x="4736253" y="2075765"/>
            <a:ext cx="2870200" cy="3842435"/>
          </a:xfrm>
          <a:prstGeom prst="rect">
            <a:avLst/>
          </a:prstGeom>
          <a:noFill/>
          <a:ln>
            <a:solidFill>
              <a:srgbClr val="163F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313A9BE-4491-2E06-64E5-835B50EBB9B4}"/>
              </a:ext>
            </a:extLst>
          </p:cNvPr>
          <p:cNvSpPr txBox="1"/>
          <p:nvPr/>
        </p:nvSpPr>
        <p:spPr>
          <a:xfrm>
            <a:off x="5123179" y="4208331"/>
            <a:ext cx="2096347" cy="1015663"/>
          </a:xfrm>
          <a:prstGeom prst="rect">
            <a:avLst/>
          </a:prstGeom>
          <a:noFill/>
        </p:spPr>
        <p:txBody>
          <a:bodyPr wrap="square" rtlCol="0">
            <a:spAutoFit/>
          </a:bodyPr>
          <a:lstStyle/>
          <a:p>
            <a:pPr algn="ctr"/>
            <a:r>
              <a:rPr lang="en-US" sz="2000" u="none" strike="noStrike" dirty="0">
                <a:ln w="19050">
                  <a:noFill/>
                </a:ln>
                <a:solidFill>
                  <a:srgbClr val="163F44"/>
                </a:solidFill>
                <a:effectLst/>
                <a:latin typeface="Poppins" pitchFamily="2" charset="77"/>
                <a:cs typeface="Poppins" pitchFamily="2" charset="77"/>
              </a:rPr>
              <a:t>Annual revenue loss by year two.</a:t>
            </a:r>
            <a:endParaRPr lang="en-US" sz="2000" u="none" strike="noStrike" baseline="30000" dirty="0">
              <a:ln w="15875">
                <a:noFill/>
              </a:ln>
              <a:solidFill>
                <a:srgbClr val="163F44"/>
              </a:solidFill>
              <a:effectLst/>
              <a:latin typeface="Poppins" pitchFamily="2" charset="77"/>
              <a:cs typeface="Poppins" pitchFamily="2" charset="77"/>
            </a:endParaRPr>
          </a:p>
        </p:txBody>
      </p:sp>
      <p:sp>
        <p:nvSpPr>
          <p:cNvPr id="12" name="TextBox 11">
            <a:extLst>
              <a:ext uri="{FF2B5EF4-FFF2-40B4-BE49-F238E27FC236}">
                <a16:creationId xmlns:a16="http://schemas.microsoft.com/office/drawing/2014/main" id="{9CEAA7B6-2C70-06ED-C43D-CF973666B2D4}"/>
              </a:ext>
            </a:extLst>
          </p:cNvPr>
          <p:cNvSpPr txBox="1"/>
          <p:nvPr/>
        </p:nvSpPr>
        <p:spPr>
          <a:xfrm>
            <a:off x="4394259" y="2475382"/>
            <a:ext cx="3554188" cy="1038746"/>
          </a:xfrm>
          <a:prstGeom prst="rect">
            <a:avLst/>
          </a:prstGeom>
          <a:noFill/>
        </p:spPr>
        <p:txBody>
          <a:bodyPr wrap="square" rtlCol="0">
            <a:spAutoFit/>
          </a:bodyPr>
          <a:lstStyle/>
          <a:p>
            <a:pPr algn="ctr">
              <a:lnSpc>
                <a:spcPts val="3600"/>
              </a:lnSpc>
            </a:pPr>
            <a:r>
              <a:rPr lang="en-US" sz="6600" b="1" u="none" strike="noStrike" dirty="0">
                <a:ln w="15875">
                  <a:solidFill>
                    <a:srgbClr val="FEFFF0"/>
                  </a:solidFill>
                </a:ln>
                <a:noFill/>
                <a:effectLst/>
                <a:latin typeface="Poppins Black" pitchFamily="2" charset="77"/>
                <a:cs typeface="Poppins Black" pitchFamily="2" charset="77"/>
              </a:rPr>
              <a:t>$5 </a:t>
            </a:r>
          </a:p>
          <a:p>
            <a:pPr algn="ctr">
              <a:lnSpc>
                <a:spcPts val="3600"/>
              </a:lnSpc>
            </a:pPr>
            <a:r>
              <a:rPr lang="en-US" sz="3600" b="1" u="none" strike="noStrike" dirty="0">
                <a:ln w="19050">
                  <a:noFill/>
                </a:ln>
                <a:solidFill>
                  <a:srgbClr val="FEFFF0"/>
                </a:solidFill>
                <a:effectLst/>
                <a:latin typeface="Poppins Black" pitchFamily="2" charset="77"/>
                <a:cs typeface="Poppins Black" pitchFamily="2" charset="77"/>
              </a:rPr>
              <a:t>BILLION</a:t>
            </a:r>
            <a:endParaRPr lang="en-US" sz="6600" b="1" u="none" strike="noStrike" dirty="0">
              <a:ln w="19050">
                <a:noFill/>
              </a:ln>
              <a:solidFill>
                <a:srgbClr val="FEFFF0"/>
              </a:solidFill>
              <a:effectLst/>
              <a:latin typeface="Poppins Black" pitchFamily="2" charset="77"/>
              <a:cs typeface="Poppins Black" pitchFamily="2" charset="77"/>
            </a:endParaRPr>
          </a:p>
        </p:txBody>
      </p:sp>
      <p:sp>
        <p:nvSpPr>
          <p:cNvPr id="31" name="Rectangle 30">
            <a:extLst>
              <a:ext uri="{FF2B5EF4-FFF2-40B4-BE49-F238E27FC236}">
                <a16:creationId xmlns:a16="http://schemas.microsoft.com/office/drawing/2014/main" id="{3882A5C6-6012-1ED2-B208-562138E502E8}"/>
              </a:ext>
            </a:extLst>
          </p:cNvPr>
          <p:cNvSpPr/>
          <p:nvPr/>
        </p:nvSpPr>
        <p:spPr>
          <a:xfrm>
            <a:off x="925406" y="2075765"/>
            <a:ext cx="2870200" cy="3842435"/>
          </a:xfrm>
          <a:prstGeom prst="rect">
            <a:avLst/>
          </a:prstGeom>
          <a:noFill/>
          <a:ln>
            <a:solidFill>
              <a:srgbClr val="163F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E0FAF2F-548A-BD48-D564-269F71C0A8F7}"/>
              </a:ext>
            </a:extLst>
          </p:cNvPr>
          <p:cNvSpPr txBox="1"/>
          <p:nvPr/>
        </p:nvSpPr>
        <p:spPr>
          <a:xfrm>
            <a:off x="1064259" y="4208332"/>
            <a:ext cx="2592494" cy="1015663"/>
          </a:xfrm>
          <a:prstGeom prst="rect">
            <a:avLst/>
          </a:prstGeom>
          <a:noFill/>
        </p:spPr>
        <p:txBody>
          <a:bodyPr wrap="square" rtlCol="0">
            <a:spAutoFit/>
          </a:bodyPr>
          <a:lstStyle/>
          <a:p>
            <a:pPr algn="ctr"/>
            <a:r>
              <a:rPr lang="en-US" sz="2000" u="none" strike="noStrike" dirty="0">
                <a:ln w="19050">
                  <a:noFill/>
                </a:ln>
                <a:solidFill>
                  <a:srgbClr val="163F44"/>
                </a:solidFill>
                <a:effectLst/>
                <a:latin typeface="Poppins" pitchFamily="2" charset="77"/>
                <a:cs typeface="Poppins" pitchFamily="2" charset="77"/>
              </a:rPr>
              <a:t>Annual revenue loss for counties in year one.</a:t>
            </a:r>
            <a:endParaRPr lang="en-US" sz="2000" u="none" strike="noStrike" baseline="30000" dirty="0">
              <a:ln w="15875">
                <a:noFill/>
              </a:ln>
              <a:solidFill>
                <a:srgbClr val="163F44"/>
              </a:solidFill>
              <a:effectLst/>
              <a:latin typeface="Poppins" pitchFamily="2" charset="77"/>
              <a:cs typeface="Poppins" pitchFamily="2" charset="77"/>
            </a:endParaRPr>
          </a:p>
        </p:txBody>
      </p:sp>
      <p:sp>
        <p:nvSpPr>
          <p:cNvPr id="33" name="TextBox 32">
            <a:extLst>
              <a:ext uri="{FF2B5EF4-FFF2-40B4-BE49-F238E27FC236}">
                <a16:creationId xmlns:a16="http://schemas.microsoft.com/office/drawing/2014/main" id="{F95A8EE2-ED94-688A-DA45-75046B076656}"/>
              </a:ext>
            </a:extLst>
          </p:cNvPr>
          <p:cNvSpPr txBox="1"/>
          <p:nvPr/>
        </p:nvSpPr>
        <p:spPr>
          <a:xfrm>
            <a:off x="583412" y="2475382"/>
            <a:ext cx="3554188" cy="1038746"/>
          </a:xfrm>
          <a:prstGeom prst="rect">
            <a:avLst/>
          </a:prstGeom>
          <a:noFill/>
        </p:spPr>
        <p:txBody>
          <a:bodyPr wrap="square" rtlCol="0">
            <a:spAutoFit/>
          </a:bodyPr>
          <a:lstStyle/>
          <a:p>
            <a:pPr algn="ctr">
              <a:lnSpc>
                <a:spcPts val="3600"/>
              </a:lnSpc>
            </a:pPr>
            <a:r>
              <a:rPr lang="en-US" sz="6600" b="1" u="none" strike="noStrike" dirty="0">
                <a:ln w="15875">
                  <a:solidFill>
                    <a:srgbClr val="FEFFF0"/>
                  </a:solidFill>
                </a:ln>
                <a:noFill/>
                <a:effectLst/>
                <a:latin typeface="Poppins Black" pitchFamily="2" charset="77"/>
                <a:cs typeface="Poppins Black" pitchFamily="2" charset="77"/>
              </a:rPr>
              <a:t>$2.7 </a:t>
            </a:r>
          </a:p>
          <a:p>
            <a:pPr algn="ctr">
              <a:lnSpc>
                <a:spcPts val="3600"/>
              </a:lnSpc>
            </a:pPr>
            <a:r>
              <a:rPr lang="en-US" sz="3600" b="1" u="none" strike="noStrike" dirty="0">
                <a:ln w="19050">
                  <a:noFill/>
                </a:ln>
                <a:solidFill>
                  <a:srgbClr val="FEFFF0"/>
                </a:solidFill>
                <a:effectLst/>
                <a:latin typeface="Poppins Black" pitchFamily="2" charset="77"/>
                <a:cs typeface="Poppins Black" pitchFamily="2" charset="77"/>
              </a:rPr>
              <a:t>BILLION</a:t>
            </a:r>
            <a:endParaRPr lang="en-US" sz="6600" b="1" u="none" strike="noStrike" dirty="0">
              <a:ln w="19050">
                <a:noFill/>
              </a:ln>
              <a:solidFill>
                <a:srgbClr val="FEFFF0"/>
              </a:solidFill>
              <a:effectLst/>
              <a:latin typeface="Poppins Black" pitchFamily="2" charset="77"/>
              <a:cs typeface="Poppins Black" pitchFamily="2" charset="77"/>
            </a:endParaRPr>
          </a:p>
        </p:txBody>
      </p:sp>
      <p:sp>
        <p:nvSpPr>
          <p:cNvPr id="34" name="TextBox 33">
            <a:extLst>
              <a:ext uri="{FF2B5EF4-FFF2-40B4-BE49-F238E27FC236}">
                <a16:creationId xmlns:a16="http://schemas.microsoft.com/office/drawing/2014/main" id="{83811EE0-4871-3891-BCEB-6BEECB0BDC7E}"/>
              </a:ext>
            </a:extLst>
          </p:cNvPr>
          <p:cNvSpPr txBox="1"/>
          <p:nvPr/>
        </p:nvSpPr>
        <p:spPr>
          <a:xfrm>
            <a:off x="387852" y="844659"/>
            <a:ext cx="6050202" cy="1231106"/>
          </a:xfrm>
          <a:prstGeom prst="rect">
            <a:avLst/>
          </a:prstGeom>
          <a:noFill/>
          <a:ln>
            <a:noFill/>
          </a:ln>
        </p:spPr>
        <p:txBody>
          <a:bodyPr wrap="square" lIns="365760" tIns="274320" rIns="365760" bIns="274320" rtlCol="0">
            <a:spAutoFit/>
          </a:bodyPr>
          <a:lstStyle/>
          <a:p>
            <a:pPr algn="ctr"/>
            <a:r>
              <a:rPr lang="en-US" sz="4400" b="1" dirty="0">
                <a:ln w="12700">
                  <a:solidFill>
                    <a:srgbClr val="163F44"/>
                  </a:solidFill>
                </a:ln>
                <a:noFill/>
                <a:latin typeface="Oswald" pitchFamily="2" charset="77"/>
              </a:rPr>
              <a:t>THE MATH, </a:t>
            </a:r>
            <a:r>
              <a:rPr lang="en-US" sz="4400" b="1" dirty="0">
                <a:ln w="12700">
                  <a:noFill/>
                </a:ln>
                <a:solidFill>
                  <a:srgbClr val="163F44"/>
                </a:solidFill>
                <a:latin typeface="Oswald" pitchFamily="2" charset="77"/>
              </a:rPr>
              <a:t>STATEWIDE</a:t>
            </a:r>
          </a:p>
        </p:txBody>
      </p:sp>
      <p:sp>
        <p:nvSpPr>
          <p:cNvPr id="35" name="Rectangle 34">
            <a:extLst>
              <a:ext uri="{FF2B5EF4-FFF2-40B4-BE49-F238E27FC236}">
                <a16:creationId xmlns:a16="http://schemas.microsoft.com/office/drawing/2014/main" id="{28E9D6D1-126D-2D30-F95A-7EA53B94B087}"/>
              </a:ext>
            </a:extLst>
          </p:cNvPr>
          <p:cNvSpPr/>
          <p:nvPr/>
        </p:nvSpPr>
        <p:spPr>
          <a:xfrm rot="5400000">
            <a:off x="1681358" y="248469"/>
            <a:ext cx="71847" cy="1587139"/>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836425E-FA4A-B8D2-9535-F5985003A7D8}"/>
              </a:ext>
            </a:extLst>
          </p:cNvPr>
          <p:cNvSpPr/>
          <p:nvPr/>
        </p:nvSpPr>
        <p:spPr>
          <a:xfrm rot="16200000">
            <a:off x="11399219" y="51875"/>
            <a:ext cx="844666" cy="740901"/>
          </a:xfrm>
          <a:prstGeom prst="rect">
            <a:avLst/>
          </a:prstGeom>
          <a:solidFill>
            <a:srgbClr val="FF6656">
              <a:alpha val="74354"/>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B0277D1-9D4F-2820-F620-7B2C149F87CB}"/>
              </a:ext>
            </a:extLst>
          </p:cNvPr>
          <p:cNvSpPr/>
          <p:nvPr/>
        </p:nvSpPr>
        <p:spPr>
          <a:xfrm rot="16200000">
            <a:off x="-96948" y="6156778"/>
            <a:ext cx="766538" cy="594182"/>
          </a:xfrm>
          <a:prstGeom prst="rect">
            <a:avLst/>
          </a:prstGeom>
          <a:solidFill>
            <a:schemeClr val="accent2">
              <a:alpha val="75219"/>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BC5CE7B-8094-1E6B-255C-C80E1C02D380}"/>
              </a:ext>
            </a:extLst>
          </p:cNvPr>
          <p:cNvSpPr/>
          <p:nvPr/>
        </p:nvSpPr>
        <p:spPr>
          <a:xfrm>
            <a:off x="-20681" y="6612404"/>
            <a:ext cx="6980281" cy="245596"/>
          </a:xfrm>
          <a:prstGeom prst="rect">
            <a:avLst/>
          </a:prstGeom>
          <a:solidFill>
            <a:schemeClr val="accent3">
              <a:alpha val="75219"/>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91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0">
            <a:alpha val="19129"/>
          </a:srgbClr>
        </a:solidFill>
        <a:effectLst/>
      </p:bgPr>
    </p:bg>
    <p:spTree>
      <p:nvGrpSpPr>
        <p:cNvPr id="1" name="">
          <a:extLst>
            <a:ext uri="{FF2B5EF4-FFF2-40B4-BE49-F238E27FC236}">
              <a16:creationId xmlns:a16="http://schemas.microsoft.com/office/drawing/2014/main" id="{AA96D7CA-113C-7389-B3FC-A6D26A15C94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B835FD9-2269-2BF3-6171-166A151F59F2}"/>
              </a:ext>
            </a:extLst>
          </p:cNvPr>
          <p:cNvPicPr>
            <a:picLocks noChangeAspect="1"/>
          </p:cNvPicPr>
          <p:nvPr/>
        </p:nvPicPr>
        <p:blipFill>
          <a:blip r:embed="rId3">
            <a:alphaModFix amt="13000"/>
          </a:blip>
          <a:srcRect b="15689"/>
          <a:stretch>
            <a:fillRect/>
          </a:stretch>
        </p:blipFill>
        <p:spPr>
          <a:xfrm>
            <a:off x="-10890" y="20692"/>
            <a:ext cx="12201080" cy="6886846"/>
          </a:xfrm>
          <a:prstGeom prst="rect">
            <a:avLst/>
          </a:prstGeom>
          <a:solidFill>
            <a:schemeClr val="accent2">
              <a:alpha val="0"/>
            </a:schemeClr>
          </a:solidFill>
        </p:spPr>
      </p:pic>
      <p:sp>
        <p:nvSpPr>
          <p:cNvPr id="34" name="TextBox 33">
            <a:extLst>
              <a:ext uri="{FF2B5EF4-FFF2-40B4-BE49-F238E27FC236}">
                <a16:creationId xmlns:a16="http://schemas.microsoft.com/office/drawing/2014/main" id="{1C1EF71B-7115-FDAC-FC8B-B26FD542F3D6}"/>
              </a:ext>
            </a:extLst>
          </p:cNvPr>
          <p:cNvSpPr txBox="1"/>
          <p:nvPr/>
        </p:nvSpPr>
        <p:spPr>
          <a:xfrm>
            <a:off x="387852" y="844659"/>
            <a:ext cx="7181348" cy="1231106"/>
          </a:xfrm>
          <a:prstGeom prst="rect">
            <a:avLst/>
          </a:prstGeom>
          <a:noFill/>
          <a:ln>
            <a:noFill/>
          </a:ln>
        </p:spPr>
        <p:txBody>
          <a:bodyPr wrap="square" lIns="365760" tIns="274320" rIns="365760" bIns="274320" rtlCol="0">
            <a:spAutoFit/>
          </a:bodyPr>
          <a:lstStyle/>
          <a:p>
            <a:pPr algn="ctr"/>
            <a:r>
              <a:rPr lang="en-US" sz="4400" b="1" dirty="0">
                <a:ln w="12700">
                  <a:solidFill>
                    <a:srgbClr val="163F44"/>
                  </a:solidFill>
                </a:ln>
                <a:noFill/>
                <a:latin typeface="Oswald" pitchFamily="2" charset="77"/>
              </a:rPr>
              <a:t>THE MATH, </a:t>
            </a:r>
            <a:r>
              <a:rPr lang="en-US" sz="4400" b="1" dirty="0">
                <a:ln w="12700">
                  <a:noFill/>
                </a:ln>
                <a:solidFill>
                  <a:srgbClr val="163F44"/>
                </a:solidFill>
                <a:latin typeface="Oswald" pitchFamily="2" charset="77"/>
              </a:rPr>
              <a:t>IN OUR COUNTY</a:t>
            </a:r>
          </a:p>
        </p:txBody>
      </p:sp>
      <p:sp>
        <p:nvSpPr>
          <p:cNvPr id="35" name="Rectangle 34">
            <a:extLst>
              <a:ext uri="{FF2B5EF4-FFF2-40B4-BE49-F238E27FC236}">
                <a16:creationId xmlns:a16="http://schemas.microsoft.com/office/drawing/2014/main" id="{4070428D-EE6A-85B9-C596-65A409EE26AD}"/>
              </a:ext>
            </a:extLst>
          </p:cNvPr>
          <p:cNvSpPr/>
          <p:nvPr/>
        </p:nvSpPr>
        <p:spPr>
          <a:xfrm rot="5400000">
            <a:off x="1681358" y="248469"/>
            <a:ext cx="71847" cy="1587139"/>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94FC488-CED6-3C4D-29D9-BAADF588B6E7}"/>
              </a:ext>
            </a:extLst>
          </p:cNvPr>
          <p:cNvSpPr txBox="1"/>
          <p:nvPr/>
        </p:nvSpPr>
        <p:spPr>
          <a:xfrm>
            <a:off x="-10890" y="2075765"/>
            <a:ext cx="12201080" cy="4191555"/>
          </a:xfrm>
          <a:prstGeom prst="rect">
            <a:avLst/>
          </a:prstGeom>
          <a:solidFill>
            <a:srgbClr val="163F44"/>
          </a:solidFill>
          <a:ln>
            <a:noFill/>
          </a:ln>
        </p:spPr>
        <p:txBody>
          <a:bodyPr wrap="none" lIns="365760" tIns="274320" rIns="365760" bIns="274320" rtlCol="0">
            <a:noAutofit/>
          </a:bodyPr>
          <a:lstStyle/>
          <a:p>
            <a:pPr algn="ctr"/>
            <a:endParaRPr lang="en-US" sz="4400" b="1" dirty="0">
              <a:ln w="12700">
                <a:solidFill>
                  <a:srgbClr val="FEFFF0"/>
                </a:solidFill>
              </a:ln>
              <a:noFill/>
              <a:latin typeface="Oswald" pitchFamily="2" charset="77"/>
            </a:endParaRPr>
          </a:p>
        </p:txBody>
      </p:sp>
      <p:sp>
        <p:nvSpPr>
          <p:cNvPr id="7" name="TextBox 6">
            <a:extLst>
              <a:ext uri="{FF2B5EF4-FFF2-40B4-BE49-F238E27FC236}">
                <a16:creationId xmlns:a16="http://schemas.microsoft.com/office/drawing/2014/main" id="{F9078E38-C41C-FA89-6E6F-C63235BECC93}"/>
              </a:ext>
            </a:extLst>
          </p:cNvPr>
          <p:cNvSpPr txBox="1"/>
          <p:nvPr/>
        </p:nvSpPr>
        <p:spPr>
          <a:xfrm>
            <a:off x="-10890" y="2075765"/>
            <a:ext cx="12202890" cy="923330"/>
          </a:xfrm>
          <a:prstGeom prst="rect">
            <a:avLst/>
          </a:prstGeom>
          <a:solidFill>
            <a:srgbClr val="FF6656">
              <a:alpha val="74000"/>
            </a:srgbClr>
          </a:solidFill>
          <a:ln>
            <a:noFill/>
          </a:ln>
        </p:spPr>
        <p:txBody>
          <a:bodyPr wrap="square" lIns="365760" tIns="274320" rIns="365760" bIns="274320" rtlCol="0">
            <a:spAutoFit/>
          </a:bodyPr>
          <a:lstStyle/>
          <a:p>
            <a:pPr algn="ctr"/>
            <a:r>
              <a:rPr lang="en-US" sz="2400" b="1" spc="600" dirty="0">
                <a:ln w="12700">
                  <a:noFill/>
                </a:ln>
                <a:solidFill>
                  <a:srgbClr val="FEFFF0"/>
                </a:solidFill>
                <a:latin typeface="Poppins" pitchFamily="2" charset="77"/>
                <a:cs typeface="Poppins" pitchFamily="2" charset="77"/>
              </a:rPr>
              <a:t>[COUNTY NAME] Property Tax Picture</a:t>
            </a:r>
          </a:p>
        </p:txBody>
      </p:sp>
      <p:sp>
        <p:nvSpPr>
          <p:cNvPr id="8" name="TextBox 7">
            <a:extLst>
              <a:ext uri="{FF2B5EF4-FFF2-40B4-BE49-F238E27FC236}">
                <a16:creationId xmlns:a16="http://schemas.microsoft.com/office/drawing/2014/main" id="{27FEDE23-7FDB-C9AD-96AF-F2658AA7EA09}"/>
              </a:ext>
            </a:extLst>
          </p:cNvPr>
          <p:cNvSpPr txBox="1"/>
          <p:nvPr/>
        </p:nvSpPr>
        <p:spPr>
          <a:xfrm>
            <a:off x="1107538" y="3874358"/>
            <a:ext cx="2870988" cy="1454244"/>
          </a:xfrm>
          <a:prstGeom prst="rect">
            <a:avLst/>
          </a:prstGeom>
          <a:noFill/>
        </p:spPr>
        <p:txBody>
          <a:bodyPr wrap="square" rtlCol="0">
            <a:spAutoFit/>
          </a:bodyPr>
          <a:lstStyle/>
          <a:p>
            <a:pPr algn="ctr">
              <a:lnSpc>
                <a:spcPts val="3600"/>
              </a:lnSpc>
            </a:pPr>
            <a:r>
              <a:rPr lang="en-US" sz="6600" b="1" u="none" strike="noStrike" dirty="0">
                <a:ln w="15875">
                  <a:solidFill>
                    <a:srgbClr val="FEFFF0"/>
                  </a:solidFill>
                </a:ln>
                <a:noFill/>
                <a:effectLst/>
                <a:latin typeface="Poppins Black" pitchFamily="2" charset="77"/>
                <a:cs typeface="Poppins Black" pitchFamily="2" charset="77"/>
              </a:rPr>
              <a:t>$X.Y</a:t>
            </a:r>
          </a:p>
          <a:p>
            <a:pPr algn="ctr">
              <a:lnSpc>
                <a:spcPts val="3600"/>
              </a:lnSpc>
            </a:pPr>
            <a:r>
              <a:rPr lang="en-US" sz="2000" b="1" u="none" strike="noStrike" dirty="0">
                <a:ln w="19050">
                  <a:noFill/>
                </a:ln>
                <a:solidFill>
                  <a:srgbClr val="FEFFF0"/>
                </a:solidFill>
                <a:effectLst/>
                <a:latin typeface="Poppins Black" pitchFamily="2" charset="77"/>
                <a:cs typeface="Poppins Black" pitchFamily="2" charset="77"/>
              </a:rPr>
              <a:t>ANNUAL PROPERTY TAX REVENUE</a:t>
            </a:r>
            <a:endParaRPr lang="en-US" sz="4400" b="1" u="none" strike="noStrike" dirty="0">
              <a:ln w="19050">
                <a:noFill/>
              </a:ln>
              <a:solidFill>
                <a:srgbClr val="FEFFF0"/>
              </a:solidFill>
              <a:effectLst/>
              <a:latin typeface="Poppins Black" pitchFamily="2" charset="77"/>
              <a:cs typeface="Poppins Black" pitchFamily="2" charset="77"/>
            </a:endParaRPr>
          </a:p>
        </p:txBody>
      </p:sp>
      <p:sp>
        <p:nvSpPr>
          <p:cNvPr id="10" name="TextBox 9">
            <a:extLst>
              <a:ext uri="{FF2B5EF4-FFF2-40B4-BE49-F238E27FC236}">
                <a16:creationId xmlns:a16="http://schemas.microsoft.com/office/drawing/2014/main" id="{580DE815-E543-1A84-257F-DEDE2750941C}"/>
              </a:ext>
            </a:extLst>
          </p:cNvPr>
          <p:cNvSpPr txBox="1"/>
          <p:nvPr/>
        </p:nvSpPr>
        <p:spPr>
          <a:xfrm>
            <a:off x="4553403" y="3894021"/>
            <a:ext cx="3085194" cy="1900520"/>
          </a:xfrm>
          <a:prstGeom prst="rect">
            <a:avLst/>
          </a:prstGeom>
          <a:noFill/>
        </p:spPr>
        <p:txBody>
          <a:bodyPr wrap="square" rtlCol="0">
            <a:spAutoFit/>
          </a:bodyPr>
          <a:lstStyle/>
          <a:p>
            <a:pPr algn="ctr">
              <a:lnSpc>
                <a:spcPts val="3600"/>
              </a:lnSpc>
            </a:pPr>
            <a:r>
              <a:rPr lang="en-US" sz="6600" b="1" u="none" strike="noStrike" dirty="0">
                <a:ln w="15875">
                  <a:solidFill>
                    <a:srgbClr val="FEFFF0"/>
                  </a:solidFill>
                </a:ln>
                <a:noFill/>
                <a:effectLst/>
                <a:latin typeface="Poppins Black" pitchFamily="2" charset="77"/>
                <a:cs typeface="Poppins Black" pitchFamily="2" charset="77"/>
              </a:rPr>
              <a:t>X</a:t>
            </a:r>
            <a:r>
              <a:rPr lang="en-US" sz="6600" b="1" u="none" strike="noStrike" baseline="30000" dirty="0">
                <a:ln w="15875">
                  <a:solidFill>
                    <a:srgbClr val="FEFFF0"/>
                  </a:solidFill>
                </a:ln>
                <a:noFill/>
                <a:effectLst/>
                <a:latin typeface="Poppins Black" pitchFamily="2" charset="77"/>
                <a:cs typeface="Poppins Black" pitchFamily="2" charset="77"/>
              </a:rPr>
              <a:t>%</a:t>
            </a:r>
          </a:p>
          <a:p>
            <a:pPr algn="ctr">
              <a:lnSpc>
                <a:spcPts val="3600"/>
              </a:lnSpc>
            </a:pPr>
            <a:r>
              <a:rPr lang="en-US" sz="2000" b="1" u="none" strike="noStrike" dirty="0">
                <a:ln w="19050">
                  <a:noFill/>
                </a:ln>
                <a:solidFill>
                  <a:srgbClr val="FEFFF0"/>
                </a:solidFill>
                <a:effectLst/>
                <a:latin typeface="Poppins Black" pitchFamily="2" charset="77"/>
                <a:cs typeface="Poppins Black" pitchFamily="2" charset="77"/>
              </a:rPr>
              <a:t>SHARE OF THAT REVENUE SPENT ON PUBLIC SAFETY</a:t>
            </a:r>
            <a:endParaRPr lang="en-US" sz="4400" b="1" u="none" strike="noStrike" dirty="0">
              <a:ln w="19050">
                <a:noFill/>
              </a:ln>
              <a:solidFill>
                <a:srgbClr val="FEFFF0"/>
              </a:solidFill>
              <a:effectLst/>
              <a:latin typeface="Poppins Black" pitchFamily="2" charset="77"/>
              <a:cs typeface="Poppins Black" pitchFamily="2" charset="77"/>
            </a:endParaRPr>
          </a:p>
        </p:txBody>
      </p:sp>
      <p:sp>
        <p:nvSpPr>
          <p:cNvPr id="11" name="TextBox 10">
            <a:extLst>
              <a:ext uri="{FF2B5EF4-FFF2-40B4-BE49-F238E27FC236}">
                <a16:creationId xmlns:a16="http://schemas.microsoft.com/office/drawing/2014/main" id="{1BD3F25E-2B0A-A774-6F8F-18DECAABD907}"/>
              </a:ext>
            </a:extLst>
          </p:cNvPr>
          <p:cNvSpPr txBox="1"/>
          <p:nvPr/>
        </p:nvSpPr>
        <p:spPr>
          <a:xfrm>
            <a:off x="8558060" y="3858906"/>
            <a:ext cx="2712666" cy="1900520"/>
          </a:xfrm>
          <a:prstGeom prst="rect">
            <a:avLst/>
          </a:prstGeom>
          <a:noFill/>
        </p:spPr>
        <p:txBody>
          <a:bodyPr wrap="square" rtlCol="0">
            <a:spAutoFit/>
          </a:bodyPr>
          <a:lstStyle/>
          <a:p>
            <a:pPr algn="ctr">
              <a:lnSpc>
                <a:spcPts val="3600"/>
              </a:lnSpc>
            </a:pPr>
            <a:r>
              <a:rPr lang="en-US" sz="6600" b="1" dirty="0">
                <a:ln w="15875">
                  <a:solidFill>
                    <a:srgbClr val="FEFFF0"/>
                  </a:solidFill>
                </a:ln>
                <a:noFill/>
                <a:latin typeface="Poppins Black" pitchFamily="2" charset="77"/>
                <a:cs typeface="Poppins Black" pitchFamily="2" charset="77"/>
              </a:rPr>
              <a:t>$X.Y</a:t>
            </a:r>
          </a:p>
          <a:p>
            <a:pPr algn="ctr">
              <a:lnSpc>
                <a:spcPts val="3600"/>
              </a:lnSpc>
            </a:pPr>
            <a:r>
              <a:rPr lang="en-US" sz="2000" b="1" u="none" strike="noStrike" dirty="0">
                <a:ln w="19050">
                  <a:noFill/>
                </a:ln>
                <a:solidFill>
                  <a:srgbClr val="FEFFF0"/>
                </a:solidFill>
                <a:effectLst/>
                <a:latin typeface="Poppins Black" pitchFamily="2" charset="77"/>
                <a:cs typeface="Poppins Black" pitchFamily="2" charset="77"/>
              </a:rPr>
              <a:t>PROJECTED ANNUAL REVENUE LOSS IN YEAR ONE</a:t>
            </a:r>
            <a:endParaRPr lang="en-US" sz="4400" b="1" u="none" strike="noStrike" dirty="0">
              <a:ln w="19050">
                <a:noFill/>
              </a:ln>
              <a:solidFill>
                <a:srgbClr val="FEFFF0"/>
              </a:solidFill>
              <a:effectLst/>
              <a:latin typeface="Poppins Black" pitchFamily="2" charset="77"/>
              <a:cs typeface="Poppins Black" pitchFamily="2" charset="77"/>
            </a:endParaRPr>
          </a:p>
        </p:txBody>
      </p:sp>
    </p:spTree>
    <p:extLst>
      <p:ext uri="{BB962C8B-B14F-4D97-AF65-F5344CB8AC3E}">
        <p14:creationId xmlns:p14="http://schemas.microsoft.com/office/powerpoint/2010/main" val="1115554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0">
            <a:alpha val="19129"/>
          </a:srgbClr>
        </a:solidFill>
        <a:effectLst/>
      </p:bgPr>
    </p:bg>
    <p:spTree>
      <p:nvGrpSpPr>
        <p:cNvPr id="1" name="">
          <a:extLst>
            <a:ext uri="{FF2B5EF4-FFF2-40B4-BE49-F238E27FC236}">
              <a16:creationId xmlns:a16="http://schemas.microsoft.com/office/drawing/2014/main" id="{98EB1E51-9BB9-4E44-C610-821CCBB8C59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0A953C6-DA1F-AA94-FA55-C2CD48BA6454}"/>
              </a:ext>
            </a:extLst>
          </p:cNvPr>
          <p:cNvPicPr>
            <a:picLocks noChangeAspect="1"/>
          </p:cNvPicPr>
          <p:nvPr/>
        </p:nvPicPr>
        <p:blipFill>
          <a:blip r:embed="rId3">
            <a:alphaModFix amt="13000"/>
          </a:blip>
          <a:srcRect b="15689"/>
          <a:stretch>
            <a:fillRect/>
          </a:stretch>
        </p:blipFill>
        <p:spPr>
          <a:xfrm>
            <a:off x="-10890" y="20692"/>
            <a:ext cx="12201080" cy="6886846"/>
          </a:xfrm>
          <a:prstGeom prst="rect">
            <a:avLst/>
          </a:prstGeom>
          <a:solidFill>
            <a:schemeClr val="accent2">
              <a:alpha val="0"/>
            </a:schemeClr>
          </a:solidFill>
        </p:spPr>
      </p:pic>
      <p:sp>
        <p:nvSpPr>
          <p:cNvPr id="6" name="TextBox 5">
            <a:extLst>
              <a:ext uri="{FF2B5EF4-FFF2-40B4-BE49-F238E27FC236}">
                <a16:creationId xmlns:a16="http://schemas.microsoft.com/office/drawing/2014/main" id="{1633069E-A97E-8625-99AA-E5E50968E8CE}"/>
              </a:ext>
            </a:extLst>
          </p:cNvPr>
          <p:cNvSpPr txBox="1"/>
          <p:nvPr/>
        </p:nvSpPr>
        <p:spPr>
          <a:xfrm>
            <a:off x="-10890" y="2075765"/>
            <a:ext cx="6106890" cy="4191555"/>
          </a:xfrm>
          <a:prstGeom prst="rect">
            <a:avLst/>
          </a:prstGeom>
          <a:solidFill>
            <a:srgbClr val="163F44"/>
          </a:solidFill>
          <a:ln>
            <a:noFill/>
          </a:ln>
        </p:spPr>
        <p:txBody>
          <a:bodyPr wrap="none" lIns="365760" tIns="274320" rIns="365760" bIns="274320" rtlCol="0">
            <a:noAutofit/>
          </a:bodyPr>
          <a:lstStyle/>
          <a:p>
            <a:pPr algn="ctr"/>
            <a:endParaRPr lang="en-US" sz="4400" b="1" dirty="0">
              <a:ln w="12700">
                <a:solidFill>
                  <a:srgbClr val="FEFFF0"/>
                </a:solidFill>
              </a:ln>
              <a:noFill/>
              <a:latin typeface="Oswald" pitchFamily="2" charset="77"/>
            </a:endParaRPr>
          </a:p>
        </p:txBody>
      </p:sp>
      <p:sp>
        <p:nvSpPr>
          <p:cNvPr id="3" name="Rectangle 2">
            <a:extLst>
              <a:ext uri="{FF2B5EF4-FFF2-40B4-BE49-F238E27FC236}">
                <a16:creationId xmlns:a16="http://schemas.microsoft.com/office/drawing/2014/main" id="{576790EC-09DB-19C6-6346-303FEC44D442}"/>
              </a:ext>
            </a:extLst>
          </p:cNvPr>
          <p:cNvSpPr/>
          <p:nvPr/>
        </p:nvSpPr>
        <p:spPr>
          <a:xfrm rot="16200000">
            <a:off x="7047321" y="1124445"/>
            <a:ext cx="4191554" cy="6094189"/>
          </a:xfrm>
          <a:prstGeom prst="rect">
            <a:avLst/>
          </a:prstGeom>
          <a:solidFill>
            <a:srgbClr val="9A7B6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DB63D33-8E83-D530-E6BC-BA5859E0A69B}"/>
              </a:ext>
            </a:extLst>
          </p:cNvPr>
          <p:cNvSpPr txBox="1"/>
          <p:nvPr/>
        </p:nvSpPr>
        <p:spPr>
          <a:xfrm>
            <a:off x="387852" y="844659"/>
            <a:ext cx="8730748" cy="1231106"/>
          </a:xfrm>
          <a:prstGeom prst="rect">
            <a:avLst/>
          </a:prstGeom>
          <a:noFill/>
          <a:ln>
            <a:noFill/>
          </a:ln>
        </p:spPr>
        <p:txBody>
          <a:bodyPr wrap="square" lIns="365760" tIns="274320" rIns="365760" bIns="274320" rtlCol="0">
            <a:spAutoFit/>
          </a:bodyPr>
          <a:lstStyle/>
          <a:p>
            <a:pPr algn="ctr"/>
            <a:r>
              <a:rPr lang="en-US" sz="4400" b="1" dirty="0">
                <a:ln w="12700">
                  <a:solidFill>
                    <a:srgbClr val="163F44"/>
                  </a:solidFill>
                </a:ln>
                <a:noFill/>
                <a:latin typeface="Oswald" pitchFamily="2" charset="77"/>
              </a:rPr>
              <a:t>WHAT THAT CUT </a:t>
            </a:r>
            <a:r>
              <a:rPr lang="en-US" sz="4400" b="1" dirty="0">
                <a:ln w="12700">
                  <a:noFill/>
                </a:ln>
                <a:solidFill>
                  <a:srgbClr val="163F44"/>
                </a:solidFill>
                <a:latin typeface="Oswald" pitchFamily="2" charset="77"/>
              </a:rPr>
              <a:t>LOOKS LIKE HERE</a:t>
            </a:r>
          </a:p>
        </p:txBody>
      </p:sp>
      <p:sp>
        <p:nvSpPr>
          <p:cNvPr id="35" name="Rectangle 34">
            <a:extLst>
              <a:ext uri="{FF2B5EF4-FFF2-40B4-BE49-F238E27FC236}">
                <a16:creationId xmlns:a16="http://schemas.microsoft.com/office/drawing/2014/main" id="{0B7C2BDC-6C85-EAB8-A2C2-90BF508C4721}"/>
              </a:ext>
            </a:extLst>
          </p:cNvPr>
          <p:cNvSpPr/>
          <p:nvPr/>
        </p:nvSpPr>
        <p:spPr>
          <a:xfrm rot="5400000">
            <a:off x="1681358" y="248469"/>
            <a:ext cx="71847" cy="1587139"/>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4C77111-FE29-E4EA-BB9C-5BF8C99D9F8F}"/>
              </a:ext>
            </a:extLst>
          </p:cNvPr>
          <p:cNvSpPr txBox="1"/>
          <p:nvPr/>
        </p:nvSpPr>
        <p:spPr>
          <a:xfrm>
            <a:off x="673051" y="2309068"/>
            <a:ext cx="5172288" cy="400110"/>
          </a:xfrm>
          <a:prstGeom prst="rect">
            <a:avLst/>
          </a:prstGeom>
          <a:noFill/>
        </p:spPr>
        <p:txBody>
          <a:bodyPr wrap="square" rtlCol="0">
            <a:spAutoFit/>
          </a:bodyPr>
          <a:lstStyle/>
          <a:p>
            <a:r>
              <a:rPr lang="en-US" sz="2000" b="1" u="none" strike="noStrike" dirty="0">
                <a:ln w="15875">
                  <a:noFill/>
                </a:ln>
                <a:solidFill>
                  <a:srgbClr val="FEFFF0"/>
                </a:solidFill>
                <a:effectLst/>
                <a:latin typeface="Poppins Black" pitchFamily="2" charset="77"/>
                <a:cs typeface="Poppins Black" pitchFamily="2" charset="77"/>
              </a:rPr>
              <a:t>CURRENT PUBLIC SAFETY FOOTPRINT</a:t>
            </a:r>
            <a:endParaRPr lang="en-US" sz="1200" b="1" u="none" strike="noStrike" dirty="0">
              <a:ln w="19050">
                <a:noFill/>
              </a:ln>
              <a:solidFill>
                <a:srgbClr val="FEFFF0"/>
              </a:solidFill>
              <a:effectLst/>
              <a:latin typeface="Poppins Black" pitchFamily="2" charset="77"/>
              <a:cs typeface="Poppins Black" pitchFamily="2" charset="77"/>
            </a:endParaRPr>
          </a:p>
        </p:txBody>
      </p:sp>
      <p:sp>
        <p:nvSpPr>
          <p:cNvPr id="2" name="TextBox 1">
            <a:extLst>
              <a:ext uri="{FF2B5EF4-FFF2-40B4-BE49-F238E27FC236}">
                <a16:creationId xmlns:a16="http://schemas.microsoft.com/office/drawing/2014/main" id="{30239891-9C68-1C2D-4C67-733301E47A47}"/>
              </a:ext>
            </a:extLst>
          </p:cNvPr>
          <p:cNvSpPr txBox="1"/>
          <p:nvPr/>
        </p:nvSpPr>
        <p:spPr>
          <a:xfrm>
            <a:off x="6346665" y="2339002"/>
            <a:ext cx="5172288" cy="400110"/>
          </a:xfrm>
          <a:prstGeom prst="rect">
            <a:avLst/>
          </a:prstGeom>
          <a:noFill/>
        </p:spPr>
        <p:txBody>
          <a:bodyPr wrap="square" rtlCol="0">
            <a:spAutoFit/>
          </a:bodyPr>
          <a:lstStyle/>
          <a:p>
            <a:r>
              <a:rPr lang="en-US" sz="2000" b="1" u="none" strike="noStrike" dirty="0">
                <a:ln w="15875">
                  <a:noFill/>
                </a:ln>
                <a:solidFill>
                  <a:srgbClr val="FEFFF0"/>
                </a:solidFill>
                <a:effectLst/>
                <a:latin typeface="Poppins Black" pitchFamily="2" charset="77"/>
                <a:cs typeface="Poppins Black" pitchFamily="2" charset="77"/>
              </a:rPr>
              <a:t>WHAT THE AMENDMENT REMOVES</a:t>
            </a:r>
          </a:p>
        </p:txBody>
      </p:sp>
      <p:sp>
        <p:nvSpPr>
          <p:cNvPr id="4" name="TextBox 3">
            <a:extLst>
              <a:ext uri="{FF2B5EF4-FFF2-40B4-BE49-F238E27FC236}">
                <a16:creationId xmlns:a16="http://schemas.microsoft.com/office/drawing/2014/main" id="{8CE74B25-1A8E-28B5-61CB-0D1135E08B79}"/>
              </a:ext>
            </a:extLst>
          </p:cNvPr>
          <p:cNvSpPr txBox="1"/>
          <p:nvPr/>
        </p:nvSpPr>
        <p:spPr>
          <a:xfrm>
            <a:off x="825451" y="2899732"/>
            <a:ext cx="5172288" cy="2477601"/>
          </a:xfrm>
          <a:prstGeom prst="rect">
            <a:avLst/>
          </a:prstGeom>
          <a:noFill/>
        </p:spPr>
        <p:txBody>
          <a:bodyPr wrap="square" rtlCol="0">
            <a:spAutoFit/>
          </a:bodyPr>
          <a:lstStyle/>
          <a:p>
            <a:pPr>
              <a:lnSpc>
                <a:spcPct val="200000"/>
              </a:lnSpc>
            </a:pPr>
            <a:r>
              <a:rPr lang="en-US" sz="2000" b="1" u="none" strike="noStrike" dirty="0">
                <a:ln w="15875">
                  <a:noFill/>
                </a:ln>
                <a:solidFill>
                  <a:srgbClr val="FEFFF0"/>
                </a:solidFill>
                <a:effectLst/>
                <a:latin typeface="Poppins Black" pitchFamily="2" charset="77"/>
                <a:cs typeface="Poppins Black" pitchFamily="2" charset="77"/>
              </a:rPr>
              <a:t>XYZ</a:t>
            </a:r>
            <a:r>
              <a:rPr lang="en-US" sz="2000" u="none" strike="noStrike" dirty="0">
                <a:ln w="15875">
                  <a:noFill/>
                </a:ln>
                <a:solidFill>
                  <a:srgbClr val="FEFFF0"/>
                </a:solidFill>
                <a:effectLst/>
                <a:latin typeface="Poppins Light" pitchFamily="2" charset="77"/>
                <a:cs typeface="Poppins Light" pitchFamily="2" charset="77"/>
              </a:rPr>
              <a:t> Sheriff's deputies on patrol</a:t>
            </a:r>
          </a:p>
          <a:p>
            <a:pPr>
              <a:lnSpc>
                <a:spcPct val="200000"/>
              </a:lnSpc>
            </a:pPr>
            <a:r>
              <a:rPr lang="en-US" sz="2000" b="1" dirty="0">
                <a:ln w="15875">
                  <a:noFill/>
                </a:ln>
                <a:solidFill>
                  <a:srgbClr val="FEFFF0"/>
                </a:solidFill>
                <a:latin typeface="Poppins Black" pitchFamily="2" charset="77"/>
                <a:cs typeface="Poppins Black" pitchFamily="2" charset="77"/>
              </a:rPr>
              <a:t>XYZ</a:t>
            </a:r>
            <a:r>
              <a:rPr lang="en-US" sz="2000" dirty="0">
                <a:ln w="15875">
                  <a:noFill/>
                </a:ln>
                <a:solidFill>
                  <a:srgbClr val="FEFFF0"/>
                </a:solidFill>
                <a:latin typeface="Poppins Light" pitchFamily="2" charset="77"/>
                <a:cs typeface="Poppins Light" pitchFamily="2" charset="77"/>
              </a:rPr>
              <a:t> </a:t>
            </a:r>
            <a:r>
              <a:rPr lang="en-US" sz="2000" u="none" strike="noStrike" dirty="0">
                <a:ln w="15875">
                  <a:noFill/>
                </a:ln>
                <a:solidFill>
                  <a:srgbClr val="FEFFF0"/>
                </a:solidFill>
                <a:effectLst/>
                <a:latin typeface="Poppins Light" pitchFamily="2" charset="77"/>
                <a:cs typeface="Poppins Light" pitchFamily="2" charset="77"/>
              </a:rPr>
              <a:t>Fire stations</a:t>
            </a:r>
          </a:p>
          <a:p>
            <a:pPr>
              <a:lnSpc>
                <a:spcPct val="200000"/>
              </a:lnSpc>
            </a:pPr>
            <a:r>
              <a:rPr lang="en-US" sz="2000" b="1" u="none" strike="noStrike" dirty="0">
                <a:ln w="15875">
                  <a:noFill/>
                </a:ln>
                <a:solidFill>
                  <a:srgbClr val="FEFFF0"/>
                </a:solidFill>
                <a:effectLst/>
                <a:latin typeface="Poppins Black" pitchFamily="2" charset="77"/>
                <a:cs typeface="Poppins Black" pitchFamily="2" charset="77"/>
              </a:rPr>
              <a:t>XYZ</a:t>
            </a:r>
            <a:r>
              <a:rPr lang="en-US" sz="2000" u="none" strike="noStrike" dirty="0">
                <a:ln w="15875">
                  <a:noFill/>
                </a:ln>
                <a:solidFill>
                  <a:srgbClr val="FEFFF0"/>
                </a:solidFill>
                <a:effectLst/>
                <a:latin typeface="Poppins Light" pitchFamily="2" charset="77"/>
                <a:cs typeface="Poppins Light" pitchFamily="2" charset="77"/>
              </a:rPr>
              <a:t> EMS units</a:t>
            </a:r>
          </a:p>
          <a:p>
            <a:pPr>
              <a:lnSpc>
                <a:spcPct val="200000"/>
              </a:lnSpc>
            </a:pPr>
            <a:r>
              <a:rPr lang="en-US" sz="2000" b="1" dirty="0">
                <a:ln w="15875">
                  <a:noFill/>
                </a:ln>
                <a:solidFill>
                  <a:srgbClr val="FEFFF0"/>
                </a:solidFill>
                <a:latin typeface="Poppins Black" pitchFamily="2" charset="77"/>
                <a:cs typeface="Poppins Black" pitchFamily="2" charset="77"/>
              </a:rPr>
              <a:t>[X] minutes </a:t>
            </a:r>
            <a:r>
              <a:rPr lang="en-US" sz="2000" dirty="0">
                <a:ln w="15875">
                  <a:noFill/>
                </a:ln>
                <a:solidFill>
                  <a:srgbClr val="FEFFF0"/>
                </a:solidFill>
                <a:latin typeface="Poppins Light" pitchFamily="2" charset="77"/>
                <a:cs typeface="Poppins Light" pitchFamily="2" charset="77"/>
              </a:rPr>
              <a:t>Average response time</a:t>
            </a:r>
            <a:endParaRPr lang="en-US" sz="2000" u="none" strike="noStrike" dirty="0">
              <a:ln w="15875">
                <a:noFill/>
              </a:ln>
              <a:solidFill>
                <a:srgbClr val="FEFFF0"/>
              </a:solidFill>
              <a:effectLst/>
              <a:latin typeface="Poppins Light" pitchFamily="2" charset="77"/>
              <a:cs typeface="Poppins Light" pitchFamily="2" charset="77"/>
            </a:endParaRPr>
          </a:p>
        </p:txBody>
      </p:sp>
      <p:sp>
        <p:nvSpPr>
          <p:cNvPr id="12" name="TextBox 11">
            <a:extLst>
              <a:ext uri="{FF2B5EF4-FFF2-40B4-BE49-F238E27FC236}">
                <a16:creationId xmlns:a16="http://schemas.microsoft.com/office/drawing/2014/main" id="{A1130C5A-333B-C26B-C141-420D1B788FFE}"/>
              </a:ext>
            </a:extLst>
          </p:cNvPr>
          <p:cNvSpPr txBox="1"/>
          <p:nvPr/>
        </p:nvSpPr>
        <p:spPr>
          <a:xfrm>
            <a:off x="6346665" y="2899732"/>
            <a:ext cx="6094190" cy="2477601"/>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000" u="none" strike="noStrike" dirty="0">
                <a:ln w="15875">
                  <a:noFill/>
                </a:ln>
                <a:solidFill>
                  <a:srgbClr val="FEFFF0"/>
                </a:solidFill>
                <a:effectLst/>
                <a:latin typeface="Poppins Light" pitchFamily="2" charset="77"/>
                <a:cs typeface="Poppins Light" pitchFamily="2" charset="77"/>
              </a:rPr>
              <a:t>Deputy positions that would go </a:t>
            </a:r>
            <a:r>
              <a:rPr lang="en-US" sz="2000" b="1" u="none" strike="noStrike" dirty="0">
                <a:ln w="15875">
                  <a:noFill/>
                </a:ln>
                <a:solidFill>
                  <a:srgbClr val="FEFFF0"/>
                </a:solidFill>
                <a:effectLst/>
                <a:latin typeface="Poppins Black" pitchFamily="2" charset="77"/>
                <a:cs typeface="Poppins Black" pitchFamily="2" charset="77"/>
              </a:rPr>
              <a:t>unfilled</a:t>
            </a:r>
          </a:p>
          <a:p>
            <a:pPr marL="342900" indent="-342900">
              <a:lnSpc>
                <a:spcPct val="200000"/>
              </a:lnSpc>
              <a:buFont typeface="Arial" panose="020B0604020202020204" pitchFamily="34" charset="0"/>
              <a:buChar char="•"/>
            </a:pPr>
            <a:r>
              <a:rPr lang="en-US" sz="2000" u="none" strike="noStrike" dirty="0">
                <a:ln w="15875">
                  <a:noFill/>
                </a:ln>
                <a:solidFill>
                  <a:srgbClr val="FEFFF0"/>
                </a:solidFill>
                <a:effectLst/>
                <a:latin typeface="Poppins Light" pitchFamily="2" charset="77"/>
                <a:cs typeface="Poppins Light" pitchFamily="2" charset="77"/>
              </a:rPr>
              <a:t>Equipment replacement cycles </a:t>
            </a:r>
            <a:r>
              <a:rPr lang="en-US" sz="2000" b="1" u="none" strike="noStrike" dirty="0">
                <a:ln w="15875">
                  <a:noFill/>
                </a:ln>
                <a:solidFill>
                  <a:srgbClr val="FEFFF0"/>
                </a:solidFill>
                <a:effectLst/>
                <a:latin typeface="Poppins Black" pitchFamily="2" charset="77"/>
                <a:cs typeface="Poppins Black" pitchFamily="2" charset="77"/>
              </a:rPr>
              <a:t>deferred</a:t>
            </a:r>
          </a:p>
          <a:p>
            <a:pPr marL="342900" indent="-342900">
              <a:lnSpc>
                <a:spcPct val="200000"/>
              </a:lnSpc>
              <a:buFont typeface="Arial" panose="020B0604020202020204" pitchFamily="34" charset="0"/>
              <a:buChar char="•"/>
            </a:pPr>
            <a:r>
              <a:rPr lang="en-US" sz="2000" u="none" strike="noStrike" dirty="0">
                <a:ln w="15875">
                  <a:noFill/>
                </a:ln>
                <a:solidFill>
                  <a:srgbClr val="FEFFF0"/>
                </a:solidFill>
                <a:effectLst/>
                <a:latin typeface="Poppins Light" pitchFamily="2" charset="77"/>
                <a:cs typeface="Poppins Light" pitchFamily="2" charset="77"/>
              </a:rPr>
              <a:t>Specific service capacity </a:t>
            </a:r>
            <a:r>
              <a:rPr lang="en-US" sz="2000" b="1" u="none" strike="noStrike" dirty="0">
                <a:ln w="15875">
                  <a:noFill/>
                </a:ln>
                <a:solidFill>
                  <a:srgbClr val="FEFFF0"/>
                </a:solidFill>
                <a:effectLst/>
                <a:latin typeface="Poppins Black" pitchFamily="2" charset="77"/>
                <a:cs typeface="Poppins Black" pitchFamily="2" charset="77"/>
              </a:rPr>
              <a:t>reduced</a:t>
            </a:r>
          </a:p>
          <a:p>
            <a:pPr marL="342900" indent="-342900">
              <a:lnSpc>
                <a:spcPct val="200000"/>
              </a:lnSpc>
              <a:buFont typeface="Arial" panose="020B0604020202020204" pitchFamily="34" charset="0"/>
              <a:buChar char="•"/>
            </a:pPr>
            <a:endParaRPr lang="en-US" sz="2000" u="none" strike="noStrike" dirty="0">
              <a:ln w="15875">
                <a:noFill/>
              </a:ln>
              <a:solidFill>
                <a:srgbClr val="FEFFF0"/>
              </a:solidFill>
              <a:effectLst/>
              <a:latin typeface="Poppins Light" pitchFamily="2" charset="77"/>
              <a:cs typeface="Poppins Light" pitchFamily="2" charset="77"/>
            </a:endParaRPr>
          </a:p>
        </p:txBody>
      </p:sp>
    </p:spTree>
    <p:extLst>
      <p:ext uri="{BB962C8B-B14F-4D97-AF65-F5344CB8AC3E}">
        <p14:creationId xmlns:p14="http://schemas.microsoft.com/office/powerpoint/2010/main" val="129552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A7B65"/>
        </a:solidFill>
        <a:effectLst/>
      </p:bgPr>
    </p:bg>
    <p:spTree>
      <p:nvGrpSpPr>
        <p:cNvPr id="1" name="">
          <a:extLst>
            <a:ext uri="{FF2B5EF4-FFF2-40B4-BE49-F238E27FC236}">
              <a16:creationId xmlns:a16="http://schemas.microsoft.com/office/drawing/2014/main" id="{B2A108E1-D63B-94B7-C3C9-D0C16DA5703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EE3B724-1B8E-511E-DAF3-A645B852DD3D}"/>
              </a:ext>
            </a:extLst>
          </p:cNvPr>
          <p:cNvPicPr>
            <a:picLocks noChangeAspect="1"/>
          </p:cNvPicPr>
          <p:nvPr/>
        </p:nvPicPr>
        <p:blipFill>
          <a:blip r:embed="rId3">
            <a:alphaModFix amt="13000"/>
          </a:blip>
          <a:srcRect b="15689"/>
          <a:stretch>
            <a:fillRect/>
          </a:stretch>
        </p:blipFill>
        <p:spPr>
          <a:xfrm>
            <a:off x="-2734" y="20692"/>
            <a:ext cx="12201080" cy="6886846"/>
          </a:xfrm>
          <a:prstGeom prst="rect">
            <a:avLst/>
          </a:prstGeom>
          <a:solidFill>
            <a:schemeClr val="accent2">
              <a:alpha val="65438"/>
            </a:schemeClr>
          </a:solidFill>
        </p:spPr>
      </p:pic>
      <p:sp>
        <p:nvSpPr>
          <p:cNvPr id="19" name="Rectangle 18">
            <a:extLst>
              <a:ext uri="{FF2B5EF4-FFF2-40B4-BE49-F238E27FC236}">
                <a16:creationId xmlns:a16="http://schemas.microsoft.com/office/drawing/2014/main" id="{714E21B2-B1BB-5B02-8337-894E4226DCD4}"/>
              </a:ext>
            </a:extLst>
          </p:cNvPr>
          <p:cNvSpPr/>
          <p:nvPr/>
        </p:nvSpPr>
        <p:spPr>
          <a:xfrm rot="16200000">
            <a:off x="9545061" y="775715"/>
            <a:ext cx="3429001" cy="1877568"/>
          </a:xfrm>
          <a:prstGeom prst="rect">
            <a:avLst/>
          </a:prstGeom>
          <a:solidFill>
            <a:schemeClr val="accent2">
              <a:alpha val="74354"/>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083F3-86B5-350C-4D1B-EE09A0EA7B6A}"/>
              </a:ext>
            </a:extLst>
          </p:cNvPr>
          <p:cNvSpPr>
            <a:spLocks/>
          </p:cNvSpPr>
          <p:nvPr/>
        </p:nvSpPr>
        <p:spPr>
          <a:xfrm>
            <a:off x="1035293" y="1626424"/>
            <a:ext cx="10134863" cy="1817000"/>
          </a:xfrm>
          <a:prstGeom prst="rect">
            <a:avLst/>
          </a:prstGeom>
          <a:solidFill>
            <a:schemeClr val="accent3">
              <a:alpha val="89082"/>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0291FD0-B1FB-0393-155F-5B503CA44316}"/>
              </a:ext>
            </a:extLst>
          </p:cNvPr>
          <p:cNvSpPr txBox="1"/>
          <p:nvPr/>
        </p:nvSpPr>
        <p:spPr>
          <a:xfrm>
            <a:off x="555158" y="596181"/>
            <a:ext cx="9367775" cy="830997"/>
          </a:xfrm>
          <a:prstGeom prst="rect">
            <a:avLst/>
          </a:prstGeom>
          <a:noFill/>
          <a:ln>
            <a:noFill/>
          </a:ln>
        </p:spPr>
        <p:txBody>
          <a:bodyPr wrap="square" rtlCol="0">
            <a:spAutoFit/>
          </a:bodyPr>
          <a:lstStyle/>
          <a:p>
            <a:r>
              <a:rPr lang="en-US" sz="4800" b="1" dirty="0">
                <a:ln w="12700">
                  <a:solidFill>
                    <a:srgbClr val="FEFFF0"/>
                  </a:solidFill>
                </a:ln>
                <a:noFill/>
                <a:latin typeface="Oswald" pitchFamily="2" charset="77"/>
              </a:rPr>
              <a:t>A TAX </a:t>
            </a:r>
            <a:r>
              <a:rPr lang="en-US" sz="4800" b="1" dirty="0">
                <a:ln w="12700">
                  <a:noFill/>
                </a:ln>
                <a:solidFill>
                  <a:srgbClr val="FEFFF0"/>
                </a:solidFill>
                <a:latin typeface="Oswald" pitchFamily="2" charset="77"/>
              </a:rPr>
              <a:t>SHIFT,</a:t>
            </a:r>
            <a:r>
              <a:rPr lang="en-US" sz="4800" b="1" dirty="0">
                <a:ln w="12700">
                  <a:solidFill>
                    <a:schemeClr val="bg1"/>
                  </a:solidFill>
                </a:ln>
                <a:solidFill>
                  <a:srgbClr val="FEFFF0"/>
                </a:solidFill>
                <a:latin typeface="Oswald" pitchFamily="2" charset="77"/>
              </a:rPr>
              <a:t> </a:t>
            </a:r>
            <a:r>
              <a:rPr lang="en-US" sz="4800" b="1" dirty="0">
                <a:ln w="12700">
                  <a:solidFill>
                    <a:srgbClr val="FEFFF0"/>
                  </a:solidFill>
                </a:ln>
                <a:noFill/>
                <a:latin typeface="Oswald" pitchFamily="2" charset="77"/>
              </a:rPr>
              <a:t>NOT A TAX CUT</a:t>
            </a:r>
            <a:endParaRPr lang="en-US" sz="4800" b="1" dirty="0">
              <a:ln w="12700">
                <a:solidFill>
                  <a:srgbClr val="FEFFF0"/>
                </a:solidFill>
              </a:ln>
              <a:solidFill>
                <a:schemeClr val="bg1"/>
              </a:solidFill>
              <a:latin typeface="Oswald" pitchFamily="2" charset="77"/>
            </a:endParaRPr>
          </a:p>
        </p:txBody>
      </p:sp>
      <p:sp>
        <p:nvSpPr>
          <p:cNvPr id="11" name="Rectangle 10">
            <a:extLst>
              <a:ext uri="{FF2B5EF4-FFF2-40B4-BE49-F238E27FC236}">
                <a16:creationId xmlns:a16="http://schemas.microsoft.com/office/drawing/2014/main" id="{D01F6E84-4040-29B4-395B-681628DB2CBB}"/>
              </a:ext>
            </a:extLst>
          </p:cNvPr>
          <p:cNvSpPr/>
          <p:nvPr/>
        </p:nvSpPr>
        <p:spPr>
          <a:xfrm rot="5400000">
            <a:off x="2881158" y="676266"/>
            <a:ext cx="66617" cy="1377128"/>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F3AD325-C3F7-F57B-AE49-D2BA17DEBE66}"/>
              </a:ext>
            </a:extLst>
          </p:cNvPr>
          <p:cNvSpPr/>
          <p:nvPr/>
        </p:nvSpPr>
        <p:spPr>
          <a:xfrm rot="16200000">
            <a:off x="4883238" y="-3265927"/>
            <a:ext cx="1400948" cy="11172889"/>
          </a:xfrm>
          <a:prstGeom prst="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8E8BEEA-9E3F-955C-10C3-BF7996D8A54D}"/>
              </a:ext>
            </a:extLst>
          </p:cNvPr>
          <p:cNvSpPr/>
          <p:nvPr/>
        </p:nvSpPr>
        <p:spPr>
          <a:xfrm rot="5400000">
            <a:off x="1944255" y="1660475"/>
            <a:ext cx="641128" cy="179759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89414D0-58B0-A606-9754-4DDB30F30E90}"/>
              </a:ext>
            </a:extLst>
          </p:cNvPr>
          <p:cNvSpPr/>
          <p:nvPr/>
        </p:nvSpPr>
        <p:spPr>
          <a:xfrm rot="16200000">
            <a:off x="344121" y="4923634"/>
            <a:ext cx="2048852" cy="1877568"/>
          </a:xfrm>
          <a:prstGeom prst="rect">
            <a:avLst/>
          </a:prstGeom>
          <a:solidFill>
            <a:schemeClr val="accent2">
              <a:alpha val="74354"/>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7EFDE5C-E29F-AA0E-2C86-5F46FCE4C8E9}"/>
              </a:ext>
            </a:extLst>
          </p:cNvPr>
          <p:cNvSpPr txBox="1"/>
          <p:nvPr/>
        </p:nvSpPr>
        <p:spPr>
          <a:xfrm>
            <a:off x="1312232" y="1673202"/>
            <a:ext cx="9567535" cy="1261884"/>
          </a:xfrm>
          <a:prstGeom prst="rect">
            <a:avLst/>
          </a:prstGeom>
          <a:noFill/>
          <a:ln>
            <a:noFill/>
          </a:ln>
        </p:spPr>
        <p:txBody>
          <a:bodyPr wrap="square" rtlCol="0">
            <a:spAutoFit/>
          </a:bodyPr>
          <a:lstStyle/>
          <a:p>
            <a:pPr algn="ctr"/>
            <a:r>
              <a:rPr lang="en-US" sz="3800" b="1" i="0" u="none" strike="noStrike" dirty="0">
                <a:solidFill>
                  <a:srgbClr val="FEFFF0"/>
                </a:solidFill>
                <a:effectLst/>
                <a:latin typeface="Oswald" pitchFamily="2" charset="77"/>
              </a:rPr>
              <a:t>THE COST OF SERVICES </a:t>
            </a:r>
          </a:p>
          <a:p>
            <a:pPr algn="ctr"/>
            <a:r>
              <a:rPr lang="en-US" sz="3800" b="1" i="0" u="none" strike="noStrike" dirty="0">
                <a:solidFill>
                  <a:srgbClr val="163F44"/>
                </a:solidFill>
                <a:effectLst/>
                <a:latin typeface="Oswald" pitchFamily="2" charset="77"/>
              </a:rPr>
              <a:t>DOESN'T</a:t>
            </a:r>
            <a:r>
              <a:rPr lang="en-US" sz="3800" b="1" i="0" u="none" strike="noStrike" dirty="0">
                <a:solidFill>
                  <a:srgbClr val="FEFFF0"/>
                </a:solidFill>
                <a:effectLst/>
                <a:latin typeface="Oswald" pitchFamily="2" charset="77"/>
              </a:rPr>
              <a:t> DISAPPEAR WHEN THE FUNDING DOES.</a:t>
            </a:r>
            <a:endParaRPr lang="en-US" sz="3800" b="1" dirty="0">
              <a:ln w="12700">
                <a:noFill/>
              </a:ln>
              <a:solidFill>
                <a:srgbClr val="FEFFF0"/>
              </a:solidFill>
              <a:latin typeface="Oswald" pitchFamily="2" charset="77"/>
            </a:endParaRPr>
          </a:p>
        </p:txBody>
      </p:sp>
      <p:sp>
        <p:nvSpPr>
          <p:cNvPr id="22" name="Rectangle 21">
            <a:extLst>
              <a:ext uri="{FF2B5EF4-FFF2-40B4-BE49-F238E27FC236}">
                <a16:creationId xmlns:a16="http://schemas.microsoft.com/office/drawing/2014/main" id="{6B5C7EF8-8468-FB27-C9DF-E623B61C4E6D}"/>
              </a:ext>
            </a:extLst>
          </p:cNvPr>
          <p:cNvSpPr/>
          <p:nvPr/>
        </p:nvSpPr>
        <p:spPr>
          <a:xfrm>
            <a:off x="1035293" y="3020992"/>
            <a:ext cx="3375960" cy="2902619"/>
          </a:xfrm>
          <a:prstGeom prst="rect">
            <a:avLst/>
          </a:prstGeom>
          <a:solidFill>
            <a:srgbClr val="9A7B65">
              <a:alpha val="75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684AF9-C28A-633D-B0E4-E932E5A4C997}"/>
              </a:ext>
            </a:extLst>
          </p:cNvPr>
          <p:cNvSpPr/>
          <p:nvPr/>
        </p:nvSpPr>
        <p:spPr>
          <a:xfrm>
            <a:off x="4411253" y="3020992"/>
            <a:ext cx="3375960" cy="2902619"/>
          </a:xfrm>
          <a:prstGeom prst="rect">
            <a:avLst/>
          </a:prstGeom>
          <a:solidFill>
            <a:srgbClr val="6A5546">
              <a:alpha val="75012"/>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7A257D6-8A1E-247E-9A92-22BD53BF7336}"/>
              </a:ext>
            </a:extLst>
          </p:cNvPr>
          <p:cNvSpPr/>
          <p:nvPr/>
        </p:nvSpPr>
        <p:spPr>
          <a:xfrm>
            <a:off x="7794196" y="3020992"/>
            <a:ext cx="3375960" cy="2902619"/>
          </a:xfrm>
          <a:prstGeom prst="rect">
            <a:avLst/>
          </a:prstGeom>
          <a:solidFill>
            <a:srgbClr val="9A7B65">
              <a:alpha val="74892"/>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1"/>
              </a:solidFill>
              <a:latin typeface="Montserrat Black" pitchFamily="2" charset="77"/>
            </a:endParaRPr>
          </a:p>
        </p:txBody>
      </p:sp>
      <p:sp>
        <p:nvSpPr>
          <p:cNvPr id="21" name="TextBox 20">
            <a:extLst>
              <a:ext uri="{FF2B5EF4-FFF2-40B4-BE49-F238E27FC236}">
                <a16:creationId xmlns:a16="http://schemas.microsoft.com/office/drawing/2014/main" id="{E0A97F40-8EEF-A1A2-D010-7FA2E328E50E}"/>
              </a:ext>
            </a:extLst>
          </p:cNvPr>
          <p:cNvSpPr txBox="1"/>
          <p:nvPr/>
        </p:nvSpPr>
        <p:spPr>
          <a:xfrm>
            <a:off x="1368548" y="3903682"/>
            <a:ext cx="2639572" cy="1200329"/>
          </a:xfrm>
          <a:prstGeom prst="rect">
            <a:avLst/>
          </a:prstGeom>
          <a:noFill/>
        </p:spPr>
        <p:txBody>
          <a:bodyPr wrap="square" rtlCol="0">
            <a:spAutoFit/>
          </a:bodyPr>
          <a:lstStyle/>
          <a:p>
            <a:pPr algn="ctr"/>
            <a:r>
              <a:rPr lang="en-US" sz="2400" b="1" u="none" strike="noStrike" dirty="0">
                <a:solidFill>
                  <a:srgbClr val="FEFFF0"/>
                </a:solidFill>
                <a:effectLst/>
                <a:latin typeface="Poppins" pitchFamily="2" charset="77"/>
                <a:cs typeface="Poppins" pitchFamily="2" charset="77"/>
              </a:rPr>
              <a:t>SOME PLACES:</a:t>
            </a:r>
          </a:p>
          <a:p>
            <a:pPr algn="ctr"/>
            <a:r>
              <a:rPr lang="en-US" sz="2400" b="0" i="0" u="none" strike="noStrike" dirty="0">
                <a:solidFill>
                  <a:srgbClr val="FEFFF0"/>
                </a:solidFill>
                <a:effectLst/>
                <a:latin typeface="Poppins" pitchFamily="2" charset="77"/>
                <a:cs typeface="Poppins" pitchFamily="2" charset="77"/>
              </a:rPr>
              <a:t>Cuts to core services.</a:t>
            </a:r>
            <a:endParaRPr lang="en-US" sz="2400" b="1" dirty="0">
              <a:solidFill>
                <a:srgbClr val="FEFFF0"/>
              </a:solidFill>
              <a:latin typeface="Poppins" pitchFamily="2" charset="77"/>
              <a:cs typeface="Poppins" pitchFamily="2" charset="77"/>
            </a:endParaRPr>
          </a:p>
        </p:txBody>
      </p:sp>
      <p:sp>
        <p:nvSpPr>
          <p:cNvPr id="27" name="TextBox 26">
            <a:extLst>
              <a:ext uri="{FF2B5EF4-FFF2-40B4-BE49-F238E27FC236}">
                <a16:creationId xmlns:a16="http://schemas.microsoft.com/office/drawing/2014/main" id="{396CEB66-6964-D20B-7795-F78EE10E9BA5}"/>
              </a:ext>
            </a:extLst>
          </p:cNvPr>
          <p:cNvSpPr txBox="1"/>
          <p:nvPr/>
        </p:nvSpPr>
        <p:spPr>
          <a:xfrm>
            <a:off x="4665340" y="3903682"/>
            <a:ext cx="2867786" cy="1200329"/>
          </a:xfrm>
          <a:prstGeom prst="rect">
            <a:avLst/>
          </a:prstGeom>
          <a:noFill/>
        </p:spPr>
        <p:txBody>
          <a:bodyPr wrap="square" rtlCol="0">
            <a:spAutoFit/>
          </a:bodyPr>
          <a:lstStyle/>
          <a:p>
            <a:pPr algn="ctr"/>
            <a:r>
              <a:rPr lang="en-US" sz="2400" b="1" u="none" strike="noStrike" dirty="0">
                <a:solidFill>
                  <a:srgbClr val="FEFFF0"/>
                </a:solidFill>
                <a:effectLst/>
                <a:latin typeface="Poppins" pitchFamily="2" charset="77"/>
                <a:cs typeface="Poppins" pitchFamily="2" charset="77"/>
              </a:rPr>
              <a:t>OTHER PLACES:</a:t>
            </a:r>
          </a:p>
          <a:p>
            <a:pPr algn="ctr"/>
            <a:r>
              <a:rPr lang="en-US" sz="2400" b="0" i="0" u="none" strike="noStrike" dirty="0">
                <a:solidFill>
                  <a:srgbClr val="FEFFF0"/>
                </a:solidFill>
                <a:effectLst/>
                <a:latin typeface="Poppins" pitchFamily="2" charset="77"/>
                <a:cs typeface="Poppins" pitchFamily="2" charset="77"/>
              </a:rPr>
              <a:t>Higher taxes </a:t>
            </a:r>
          </a:p>
          <a:p>
            <a:pPr algn="ctr"/>
            <a:r>
              <a:rPr lang="en-US" sz="2400" b="0" i="0" u="none" strike="noStrike" dirty="0">
                <a:solidFill>
                  <a:srgbClr val="FEFFF0"/>
                </a:solidFill>
                <a:effectLst/>
                <a:latin typeface="Poppins" pitchFamily="2" charset="77"/>
                <a:cs typeface="Poppins" pitchFamily="2" charset="77"/>
              </a:rPr>
              <a:t>and fees.</a:t>
            </a:r>
            <a:endParaRPr lang="en-US" sz="2400" b="1" dirty="0">
              <a:solidFill>
                <a:srgbClr val="FEFFF0"/>
              </a:solidFill>
              <a:latin typeface="Poppins" pitchFamily="2" charset="77"/>
              <a:cs typeface="Poppins" pitchFamily="2" charset="77"/>
            </a:endParaRPr>
          </a:p>
        </p:txBody>
      </p:sp>
      <p:sp>
        <p:nvSpPr>
          <p:cNvPr id="28" name="TextBox 27">
            <a:extLst>
              <a:ext uri="{FF2B5EF4-FFF2-40B4-BE49-F238E27FC236}">
                <a16:creationId xmlns:a16="http://schemas.microsoft.com/office/drawing/2014/main" id="{4CC987BE-6A2E-9C6D-51C6-5499664799CE}"/>
              </a:ext>
            </a:extLst>
          </p:cNvPr>
          <p:cNvSpPr txBox="1"/>
          <p:nvPr/>
        </p:nvSpPr>
        <p:spPr>
          <a:xfrm>
            <a:off x="8068297" y="3903682"/>
            <a:ext cx="2867786" cy="461665"/>
          </a:xfrm>
          <a:prstGeom prst="rect">
            <a:avLst/>
          </a:prstGeom>
          <a:noFill/>
          <a:ln>
            <a:noFill/>
          </a:ln>
        </p:spPr>
        <p:txBody>
          <a:bodyPr wrap="square" rtlCol="0">
            <a:spAutoFit/>
          </a:bodyPr>
          <a:lstStyle/>
          <a:p>
            <a:pPr algn="ctr"/>
            <a:r>
              <a:rPr lang="en-US" sz="2400" b="1" u="none" strike="noStrike" dirty="0">
                <a:solidFill>
                  <a:srgbClr val="FEFFF0"/>
                </a:solidFill>
                <a:effectLst/>
                <a:latin typeface="Poppins" pitchFamily="2" charset="77"/>
                <a:cs typeface="Poppins" pitchFamily="2" charset="77"/>
              </a:rPr>
              <a:t>MOST PLACES:</a:t>
            </a:r>
          </a:p>
        </p:txBody>
      </p:sp>
      <p:sp>
        <p:nvSpPr>
          <p:cNvPr id="29" name="Bent Arrow 28">
            <a:extLst>
              <a:ext uri="{FF2B5EF4-FFF2-40B4-BE49-F238E27FC236}">
                <a16:creationId xmlns:a16="http://schemas.microsoft.com/office/drawing/2014/main" id="{2DD7F05F-6285-7549-F319-89E597019962}"/>
              </a:ext>
            </a:extLst>
          </p:cNvPr>
          <p:cNvSpPr/>
          <p:nvPr/>
        </p:nvSpPr>
        <p:spPr>
          <a:xfrm flipH="1">
            <a:off x="2303855" y="3163474"/>
            <a:ext cx="768958" cy="685592"/>
          </a:xfrm>
          <a:prstGeom prst="bentArrow">
            <a:avLst>
              <a:gd name="adj1" fmla="val 25000"/>
              <a:gd name="adj2" fmla="val 25625"/>
              <a:gd name="adj3" fmla="val 25000"/>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a:extLst>
              <a:ext uri="{FF2B5EF4-FFF2-40B4-BE49-F238E27FC236}">
                <a16:creationId xmlns:a16="http://schemas.microsoft.com/office/drawing/2014/main" id="{ABA5CB3F-7DE6-31C8-21A9-97E25EA25DF5}"/>
              </a:ext>
            </a:extLst>
          </p:cNvPr>
          <p:cNvSpPr/>
          <p:nvPr/>
        </p:nvSpPr>
        <p:spPr>
          <a:xfrm rot="16200000">
            <a:off x="4080629" y="1104175"/>
            <a:ext cx="1077021" cy="9238265"/>
          </a:xfrm>
          <a:prstGeom prst="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518D6A3-2D5B-A826-4F68-6A515A127F2E}"/>
              </a:ext>
            </a:extLst>
          </p:cNvPr>
          <p:cNvSpPr/>
          <p:nvPr/>
        </p:nvSpPr>
        <p:spPr>
          <a:xfrm rot="5400000">
            <a:off x="10175259" y="4247812"/>
            <a:ext cx="1077019" cy="2950994"/>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94B0632-E307-A6E5-B552-28DFA8469B37}"/>
              </a:ext>
            </a:extLst>
          </p:cNvPr>
          <p:cNvSpPr txBox="1"/>
          <p:nvPr/>
        </p:nvSpPr>
        <p:spPr>
          <a:xfrm>
            <a:off x="1368547" y="5252000"/>
            <a:ext cx="6772351" cy="954107"/>
          </a:xfrm>
          <a:prstGeom prst="rect">
            <a:avLst/>
          </a:prstGeom>
          <a:noFill/>
          <a:ln>
            <a:noFill/>
          </a:ln>
        </p:spPr>
        <p:txBody>
          <a:bodyPr wrap="square" rtlCol="0">
            <a:spAutoFit/>
          </a:bodyPr>
          <a:lstStyle/>
          <a:p>
            <a:r>
              <a:rPr lang="en-US" sz="2800" b="0" i="0" u="none" strike="noStrike" dirty="0">
                <a:solidFill>
                  <a:srgbClr val="FEFFF0"/>
                </a:solidFill>
                <a:effectLst/>
                <a:latin typeface="Oswald Medium" pitchFamily="2" charset="77"/>
              </a:rPr>
              <a:t>WHEN COUNTIES RUN OUT OF LOCAL OPTIONS, </a:t>
            </a:r>
          </a:p>
          <a:p>
            <a:r>
              <a:rPr lang="en-US" sz="2800" b="0" i="0" u="none" strike="noStrike" dirty="0">
                <a:solidFill>
                  <a:srgbClr val="FEFFF0"/>
                </a:solidFill>
                <a:effectLst/>
                <a:latin typeface="Oswald Medium" pitchFamily="2" charset="77"/>
              </a:rPr>
              <a:t>THE PRESSURE MOVES TO TALLAHASSEE.</a:t>
            </a:r>
            <a:endParaRPr lang="en-US" sz="2800" b="1" dirty="0">
              <a:ln w="12700">
                <a:noFill/>
              </a:ln>
              <a:solidFill>
                <a:srgbClr val="FEFFF0"/>
              </a:solidFill>
              <a:latin typeface="Oswald" pitchFamily="2" charset="77"/>
            </a:endParaRPr>
          </a:p>
        </p:txBody>
      </p:sp>
      <p:sp>
        <p:nvSpPr>
          <p:cNvPr id="36" name="Bent Arrow 35">
            <a:extLst>
              <a:ext uri="{FF2B5EF4-FFF2-40B4-BE49-F238E27FC236}">
                <a16:creationId xmlns:a16="http://schemas.microsoft.com/office/drawing/2014/main" id="{678BD830-B681-A7FD-95E8-05ED1838DBF0}"/>
              </a:ext>
            </a:extLst>
          </p:cNvPr>
          <p:cNvSpPr/>
          <p:nvPr/>
        </p:nvSpPr>
        <p:spPr>
          <a:xfrm flipH="1">
            <a:off x="9125653" y="3395344"/>
            <a:ext cx="447412" cy="453722"/>
          </a:xfrm>
          <a:prstGeom prst="bentArrow">
            <a:avLst>
              <a:gd name="adj1" fmla="val 25000"/>
              <a:gd name="adj2" fmla="val 26356"/>
              <a:gd name="adj3" fmla="val 25000"/>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Up Arrow 36">
            <a:extLst>
              <a:ext uri="{FF2B5EF4-FFF2-40B4-BE49-F238E27FC236}">
                <a16:creationId xmlns:a16="http://schemas.microsoft.com/office/drawing/2014/main" id="{22F290CE-A8D8-63D1-0F90-B724260AD241}"/>
              </a:ext>
            </a:extLst>
          </p:cNvPr>
          <p:cNvSpPr/>
          <p:nvPr/>
        </p:nvSpPr>
        <p:spPr>
          <a:xfrm>
            <a:off x="9433583" y="3163474"/>
            <a:ext cx="282384" cy="685592"/>
          </a:xfrm>
          <a:prstGeom prst="up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Bent Arrow 37">
            <a:extLst>
              <a:ext uri="{FF2B5EF4-FFF2-40B4-BE49-F238E27FC236}">
                <a16:creationId xmlns:a16="http://schemas.microsoft.com/office/drawing/2014/main" id="{35EF5E48-EE8E-E929-F455-08D04C073436}"/>
              </a:ext>
            </a:extLst>
          </p:cNvPr>
          <p:cNvSpPr/>
          <p:nvPr/>
        </p:nvSpPr>
        <p:spPr>
          <a:xfrm>
            <a:off x="5758456" y="3163474"/>
            <a:ext cx="768958" cy="685592"/>
          </a:xfrm>
          <a:prstGeom prst="bentArrow">
            <a:avLst>
              <a:gd name="adj1" fmla="val 25000"/>
              <a:gd name="adj2" fmla="val 25625"/>
              <a:gd name="adj3" fmla="val 25000"/>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a:extLst>
              <a:ext uri="{FF2B5EF4-FFF2-40B4-BE49-F238E27FC236}">
                <a16:creationId xmlns:a16="http://schemas.microsoft.com/office/drawing/2014/main" id="{82020AD0-EC05-4CCC-C848-4348B12DF7FF}"/>
              </a:ext>
            </a:extLst>
          </p:cNvPr>
          <p:cNvSpPr txBox="1"/>
          <p:nvPr/>
        </p:nvSpPr>
        <p:spPr>
          <a:xfrm>
            <a:off x="8346944" y="4222456"/>
            <a:ext cx="2303513" cy="830997"/>
          </a:xfrm>
          <a:prstGeom prst="rect">
            <a:avLst/>
          </a:prstGeom>
          <a:noFill/>
          <a:ln>
            <a:noFill/>
          </a:ln>
        </p:spPr>
        <p:txBody>
          <a:bodyPr wrap="square">
            <a:spAutoFit/>
          </a:bodyPr>
          <a:lstStyle/>
          <a:p>
            <a:pPr algn="ctr"/>
            <a:r>
              <a:rPr lang="en-US" sz="4800" b="1" u="none" strike="noStrike" dirty="0">
                <a:ln w="19050">
                  <a:solidFill>
                    <a:schemeClr val="accent1"/>
                  </a:solidFill>
                </a:ln>
                <a:noFill/>
                <a:effectLst/>
                <a:latin typeface="Poppins Black" pitchFamily="2" charset="77"/>
                <a:cs typeface="Poppins Black" pitchFamily="2" charset="77"/>
              </a:rPr>
              <a:t>BOTH</a:t>
            </a:r>
            <a:endParaRPr lang="en-US" sz="4800" b="1" dirty="0">
              <a:ln w="19050">
                <a:solidFill>
                  <a:schemeClr val="accent1"/>
                </a:solidFill>
              </a:ln>
              <a:noFill/>
              <a:latin typeface="Poppins Black" pitchFamily="2" charset="77"/>
              <a:cs typeface="Poppins Black" pitchFamily="2" charset="77"/>
            </a:endParaRPr>
          </a:p>
        </p:txBody>
      </p:sp>
    </p:spTree>
    <p:extLst>
      <p:ext uri="{BB962C8B-B14F-4D97-AF65-F5344CB8AC3E}">
        <p14:creationId xmlns:p14="http://schemas.microsoft.com/office/powerpoint/2010/main" val="848867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F4BBE10E-D84A-BBA2-6E88-BF2F9BE0AB6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D515D29F-A71E-16F5-534A-EE074D6E46C7}"/>
              </a:ext>
            </a:extLst>
          </p:cNvPr>
          <p:cNvSpPr/>
          <p:nvPr/>
        </p:nvSpPr>
        <p:spPr>
          <a:xfrm rot="16200000">
            <a:off x="7721832" y="3379015"/>
            <a:ext cx="6278348" cy="679621"/>
          </a:xfrm>
          <a:prstGeom prst="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9772DE5-B65E-06D3-8533-C336750D43A6}"/>
              </a:ext>
            </a:extLst>
          </p:cNvPr>
          <p:cNvPicPr>
            <a:picLocks noChangeAspect="1"/>
          </p:cNvPicPr>
          <p:nvPr/>
        </p:nvPicPr>
        <p:blipFill rotWithShape="1">
          <a:blip r:embed="rId3">
            <a:alphaModFix amt="13000"/>
          </a:blip>
          <a:srcRect l="1421" r="46756" b="15689"/>
          <a:stretch/>
        </p:blipFill>
        <p:spPr>
          <a:xfrm>
            <a:off x="5871452" y="0"/>
            <a:ext cx="6320548" cy="6858000"/>
          </a:xfrm>
          <a:prstGeom prst="rect">
            <a:avLst/>
          </a:prstGeom>
          <a:solidFill>
            <a:schemeClr val="accent2">
              <a:alpha val="65438"/>
            </a:schemeClr>
          </a:solidFill>
        </p:spPr>
      </p:pic>
      <p:sp>
        <p:nvSpPr>
          <p:cNvPr id="12" name="Rectangle 11">
            <a:extLst>
              <a:ext uri="{FF2B5EF4-FFF2-40B4-BE49-F238E27FC236}">
                <a16:creationId xmlns:a16="http://schemas.microsoft.com/office/drawing/2014/main" id="{AA84A639-3962-F9BA-6EFB-4FB9DF507294}"/>
              </a:ext>
            </a:extLst>
          </p:cNvPr>
          <p:cNvSpPr>
            <a:spLocks/>
          </p:cNvSpPr>
          <p:nvPr/>
        </p:nvSpPr>
        <p:spPr>
          <a:xfrm>
            <a:off x="571500" y="1644315"/>
            <a:ext cx="11620500" cy="4975426"/>
          </a:xfrm>
          <a:prstGeom prst="rect">
            <a:avLst/>
          </a:prstGeom>
          <a:solidFill>
            <a:schemeClr val="accent3">
              <a:alpha val="89082"/>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latin typeface="Poppins" pitchFamily="2" charset="77"/>
              <a:cs typeface="Poppins" pitchFamily="2" charset="77"/>
            </a:endParaRPr>
          </a:p>
        </p:txBody>
      </p:sp>
      <p:sp>
        <p:nvSpPr>
          <p:cNvPr id="3" name="TextBox 2">
            <a:extLst>
              <a:ext uri="{FF2B5EF4-FFF2-40B4-BE49-F238E27FC236}">
                <a16:creationId xmlns:a16="http://schemas.microsoft.com/office/drawing/2014/main" id="{30A5AB00-4AD1-17CE-5555-9141F90150F8}"/>
              </a:ext>
            </a:extLst>
          </p:cNvPr>
          <p:cNvSpPr txBox="1"/>
          <p:nvPr/>
        </p:nvSpPr>
        <p:spPr>
          <a:xfrm>
            <a:off x="689502" y="579652"/>
            <a:ext cx="5878938" cy="830997"/>
          </a:xfrm>
          <a:prstGeom prst="rect">
            <a:avLst/>
          </a:prstGeom>
          <a:noFill/>
          <a:ln>
            <a:noFill/>
          </a:ln>
        </p:spPr>
        <p:txBody>
          <a:bodyPr wrap="square" rtlCol="0">
            <a:spAutoFit/>
          </a:bodyPr>
          <a:lstStyle/>
          <a:p>
            <a:r>
              <a:rPr lang="en-US" sz="4800" b="1" i="0" u="none" strike="noStrike" dirty="0">
                <a:solidFill>
                  <a:schemeClr val="bg1"/>
                </a:solidFill>
                <a:effectLst/>
                <a:latin typeface="Oswald" pitchFamily="2" charset="77"/>
              </a:rPr>
              <a:t>WHO PAYS UNDER A</a:t>
            </a:r>
            <a:endParaRPr lang="en-US" sz="4800" b="1" dirty="0">
              <a:ln w="12700">
                <a:noFill/>
              </a:ln>
              <a:solidFill>
                <a:schemeClr val="bg1"/>
              </a:solidFill>
              <a:latin typeface="Oswald" pitchFamily="2" charset="77"/>
            </a:endParaRPr>
          </a:p>
        </p:txBody>
      </p:sp>
      <p:sp>
        <p:nvSpPr>
          <p:cNvPr id="10" name="TextBox 9">
            <a:extLst>
              <a:ext uri="{FF2B5EF4-FFF2-40B4-BE49-F238E27FC236}">
                <a16:creationId xmlns:a16="http://schemas.microsoft.com/office/drawing/2014/main" id="{4BE25B67-49D6-D480-7018-35902BC3EDE8}"/>
              </a:ext>
            </a:extLst>
          </p:cNvPr>
          <p:cNvSpPr txBox="1"/>
          <p:nvPr/>
        </p:nvSpPr>
        <p:spPr>
          <a:xfrm>
            <a:off x="5897812" y="569976"/>
            <a:ext cx="5228926" cy="830997"/>
          </a:xfrm>
          <a:prstGeom prst="rect">
            <a:avLst/>
          </a:prstGeom>
          <a:noFill/>
          <a:ln>
            <a:noFill/>
          </a:ln>
        </p:spPr>
        <p:txBody>
          <a:bodyPr wrap="square" rtlCol="0">
            <a:spAutoFit/>
          </a:bodyPr>
          <a:lstStyle/>
          <a:p>
            <a:r>
              <a:rPr lang="en-US" sz="4800" b="1" dirty="0">
                <a:ln w="12700">
                  <a:solidFill>
                    <a:schemeClr val="bg1"/>
                  </a:solidFill>
                </a:ln>
                <a:noFill/>
                <a:latin typeface="Oswald" pitchFamily="2" charset="77"/>
              </a:rPr>
              <a:t>TAX SHIFT</a:t>
            </a:r>
          </a:p>
        </p:txBody>
      </p:sp>
      <p:sp>
        <p:nvSpPr>
          <p:cNvPr id="11" name="Rectangle 10">
            <a:extLst>
              <a:ext uri="{FF2B5EF4-FFF2-40B4-BE49-F238E27FC236}">
                <a16:creationId xmlns:a16="http://schemas.microsoft.com/office/drawing/2014/main" id="{8EC7E320-4999-9534-B6DA-BDC6B6C6A732}"/>
              </a:ext>
            </a:extLst>
          </p:cNvPr>
          <p:cNvSpPr/>
          <p:nvPr/>
        </p:nvSpPr>
        <p:spPr>
          <a:xfrm rot="5400000">
            <a:off x="7171139" y="-69956"/>
            <a:ext cx="66618" cy="2894592"/>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691A683-E412-2C29-9B23-EBCEA8D0BE59}"/>
              </a:ext>
            </a:extLst>
          </p:cNvPr>
          <p:cNvSpPr/>
          <p:nvPr/>
        </p:nvSpPr>
        <p:spPr>
          <a:xfrm rot="16200000">
            <a:off x="5984212" y="-3776956"/>
            <a:ext cx="791272" cy="11624301"/>
          </a:xfrm>
          <a:prstGeom prst="rect">
            <a:avLst/>
          </a:prstGeom>
          <a:solidFill>
            <a:schemeClr val="accent2">
              <a:alpha val="28882"/>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D79EC1D-D5D0-3260-F26F-78B2D9B95AA0}"/>
              </a:ext>
            </a:extLst>
          </p:cNvPr>
          <p:cNvSpPr txBox="1"/>
          <p:nvPr/>
        </p:nvSpPr>
        <p:spPr>
          <a:xfrm>
            <a:off x="3706786" y="5792855"/>
            <a:ext cx="3133878" cy="369332"/>
          </a:xfrm>
          <a:prstGeom prst="rect">
            <a:avLst/>
          </a:prstGeom>
          <a:noFill/>
        </p:spPr>
        <p:txBody>
          <a:bodyPr wrap="square" rtlCol="0">
            <a:spAutoFit/>
          </a:bodyPr>
          <a:lstStyle/>
          <a:p>
            <a:pPr rtl="0">
              <a:spcBef>
                <a:spcPts val="1200"/>
              </a:spcBef>
              <a:spcAft>
                <a:spcPts val="1200"/>
              </a:spcAft>
            </a:pPr>
            <a:r>
              <a:rPr lang="en-US" b="0" i="0" u="none" strike="noStrike" dirty="0">
                <a:solidFill>
                  <a:srgbClr val="FEFFF0"/>
                </a:solidFill>
                <a:effectLst/>
                <a:latin typeface="Poppins" pitchFamily="2" charset="77"/>
                <a:cs typeface="Poppins" pitchFamily="2" charset="77"/>
              </a:rPr>
              <a:t>Treated like new arrivals.</a:t>
            </a:r>
            <a:endParaRPr lang="en-US" b="0" dirty="0">
              <a:solidFill>
                <a:srgbClr val="FEFFF0"/>
              </a:solidFill>
              <a:effectLst/>
              <a:latin typeface="Poppins" pitchFamily="2" charset="77"/>
              <a:cs typeface="Poppins" pitchFamily="2" charset="77"/>
            </a:endParaRPr>
          </a:p>
        </p:txBody>
      </p:sp>
      <p:sp>
        <p:nvSpPr>
          <p:cNvPr id="7" name="TextBox 6">
            <a:extLst>
              <a:ext uri="{FF2B5EF4-FFF2-40B4-BE49-F238E27FC236}">
                <a16:creationId xmlns:a16="http://schemas.microsoft.com/office/drawing/2014/main" id="{8B94A7AE-B6FB-F8D9-5BF3-AAF7C274BD51}"/>
              </a:ext>
            </a:extLst>
          </p:cNvPr>
          <p:cNvSpPr txBox="1"/>
          <p:nvPr/>
        </p:nvSpPr>
        <p:spPr>
          <a:xfrm>
            <a:off x="905318" y="1667041"/>
            <a:ext cx="2132416" cy="646331"/>
          </a:xfrm>
          <a:prstGeom prst="rect">
            <a:avLst/>
          </a:prstGeom>
          <a:noFill/>
        </p:spPr>
        <p:txBody>
          <a:bodyPr wrap="square">
            <a:spAutoFit/>
          </a:bodyPr>
          <a:lstStyle/>
          <a:p>
            <a:pPr rtl="0">
              <a:spcBef>
                <a:spcPts val="1200"/>
              </a:spcBef>
              <a:spcAft>
                <a:spcPts val="1200"/>
              </a:spcAft>
            </a:pPr>
            <a:r>
              <a:rPr lang="en-US" sz="1800" b="1" u="none" strike="noStrike" dirty="0">
                <a:solidFill>
                  <a:srgbClr val="FEFFF0"/>
                </a:solidFill>
                <a:effectLst/>
                <a:latin typeface="Poppins Black" pitchFamily="2" charset="77"/>
                <a:cs typeface="Poppins Black" pitchFamily="2" charset="77"/>
              </a:rPr>
              <a:t>HOMEOWNERS ABOVE $250K: </a:t>
            </a:r>
          </a:p>
        </p:txBody>
      </p:sp>
      <p:sp>
        <p:nvSpPr>
          <p:cNvPr id="9" name="TextBox 8">
            <a:extLst>
              <a:ext uri="{FF2B5EF4-FFF2-40B4-BE49-F238E27FC236}">
                <a16:creationId xmlns:a16="http://schemas.microsoft.com/office/drawing/2014/main" id="{7054DA1A-DEA9-2875-FEA7-4D3BD5BC83F7}"/>
              </a:ext>
            </a:extLst>
          </p:cNvPr>
          <p:cNvSpPr txBox="1"/>
          <p:nvPr/>
        </p:nvSpPr>
        <p:spPr>
          <a:xfrm>
            <a:off x="929130" y="2463296"/>
            <a:ext cx="2367511" cy="646331"/>
          </a:xfrm>
          <a:prstGeom prst="rect">
            <a:avLst/>
          </a:prstGeom>
          <a:noFill/>
        </p:spPr>
        <p:txBody>
          <a:bodyPr wrap="square">
            <a:spAutoFit/>
          </a:bodyPr>
          <a:lstStyle/>
          <a:p>
            <a:pPr rtl="0">
              <a:spcBef>
                <a:spcPts val="1200"/>
              </a:spcBef>
              <a:spcAft>
                <a:spcPts val="1200"/>
              </a:spcAft>
            </a:pPr>
            <a:r>
              <a:rPr lang="en-US" sz="1800" b="1" u="none" strike="noStrike" dirty="0">
                <a:solidFill>
                  <a:srgbClr val="FEFFF0"/>
                </a:solidFill>
                <a:effectLst/>
                <a:latin typeface="Poppins Black" pitchFamily="2" charset="77"/>
                <a:cs typeface="Poppins Black" pitchFamily="2" charset="77"/>
              </a:rPr>
              <a:t>HOMEOWNERS BELOW $250K:</a:t>
            </a:r>
            <a:endParaRPr lang="en-US" sz="1800" b="1" dirty="0">
              <a:solidFill>
                <a:srgbClr val="FEFFF0"/>
              </a:solidFill>
              <a:effectLst/>
              <a:latin typeface="Poppins Black" pitchFamily="2" charset="77"/>
              <a:cs typeface="Poppins Black" pitchFamily="2" charset="77"/>
            </a:endParaRPr>
          </a:p>
        </p:txBody>
      </p:sp>
      <p:sp>
        <p:nvSpPr>
          <p:cNvPr id="40" name="Rectangle 39">
            <a:extLst>
              <a:ext uri="{FF2B5EF4-FFF2-40B4-BE49-F238E27FC236}">
                <a16:creationId xmlns:a16="http://schemas.microsoft.com/office/drawing/2014/main" id="{92032067-FD9D-90C0-4EF2-BF715453437B}"/>
              </a:ext>
            </a:extLst>
          </p:cNvPr>
          <p:cNvSpPr/>
          <p:nvPr/>
        </p:nvSpPr>
        <p:spPr>
          <a:xfrm rot="16200000">
            <a:off x="5984213" y="-2314515"/>
            <a:ext cx="791272" cy="11624302"/>
          </a:xfrm>
          <a:prstGeom prst="rect">
            <a:avLst/>
          </a:prstGeom>
          <a:solidFill>
            <a:schemeClr val="accent2">
              <a:alpha val="28882"/>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72B2E26-3D14-64A4-6A6B-06237585C25A}"/>
              </a:ext>
            </a:extLst>
          </p:cNvPr>
          <p:cNvSpPr txBox="1"/>
          <p:nvPr/>
        </p:nvSpPr>
        <p:spPr>
          <a:xfrm>
            <a:off x="929130" y="3167003"/>
            <a:ext cx="2367511" cy="646331"/>
          </a:xfrm>
          <a:prstGeom prst="rect">
            <a:avLst/>
          </a:prstGeom>
          <a:noFill/>
        </p:spPr>
        <p:txBody>
          <a:bodyPr wrap="square">
            <a:spAutoFit/>
          </a:bodyPr>
          <a:lstStyle/>
          <a:p>
            <a:pPr rtl="0">
              <a:spcBef>
                <a:spcPts val="1200"/>
              </a:spcBef>
              <a:spcAft>
                <a:spcPts val="1200"/>
              </a:spcAft>
            </a:pPr>
            <a:r>
              <a:rPr lang="en-US" sz="1800" b="1" u="none" strike="noStrike" dirty="0">
                <a:solidFill>
                  <a:srgbClr val="FEFFF0"/>
                </a:solidFill>
                <a:effectLst/>
                <a:latin typeface="Poppins Black" pitchFamily="2" charset="77"/>
                <a:cs typeface="Poppins Black" pitchFamily="2" charset="77"/>
              </a:rPr>
              <a:t>SMALL BUSINESSES:</a:t>
            </a:r>
            <a:endParaRPr lang="en-US" sz="1800" b="1" dirty="0">
              <a:solidFill>
                <a:srgbClr val="FEFFF0"/>
              </a:solidFill>
              <a:effectLst/>
              <a:latin typeface="Poppins Black" pitchFamily="2" charset="77"/>
              <a:cs typeface="Poppins Black" pitchFamily="2" charset="77"/>
            </a:endParaRPr>
          </a:p>
        </p:txBody>
      </p:sp>
      <p:sp>
        <p:nvSpPr>
          <p:cNvPr id="17" name="TextBox 16">
            <a:extLst>
              <a:ext uri="{FF2B5EF4-FFF2-40B4-BE49-F238E27FC236}">
                <a16:creationId xmlns:a16="http://schemas.microsoft.com/office/drawing/2014/main" id="{61ADE552-0170-5D27-D349-A68C8938CA6A}"/>
              </a:ext>
            </a:extLst>
          </p:cNvPr>
          <p:cNvSpPr txBox="1"/>
          <p:nvPr/>
        </p:nvSpPr>
        <p:spPr>
          <a:xfrm>
            <a:off x="929130" y="4062092"/>
            <a:ext cx="2554880" cy="369332"/>
          </a:xfrm>
          <a:prstGeom prst="rect">
            <a:avLst/>
          </a:prstGeom>
          <a:noFill/>
        </p:spPr>
        <p:txBody>
          <a:bodyPr wrap="square">
            <a:spAutoFit/>
          </a:bodyPr>
          <a:lstStyle/>
          <a:p>
            <a:pPr rtl="0">
              <a:spcBef>
                <a:spcPts val="1200"/>
              </a:spcBef>
              <a:spcAft>
                <a:spcPts val="1200"/>
              </a:spcAft>
            </a:pPr>
            <a:r>
              <a:rPr lang="en-US" sz="1800" b="1" u="none" strike="noStrike" dirty="0">
                <a:solidFill>
                  <a:srgbClr val="FEFFF0"/>
                </a:solidFill>
                <a:effectLst/>
                <a:latin typeface="Poppins Black" pitchFamily="2" charset="77"/>
                <a:cs typeface="Poppins Black" pitchFamily="2" charset="77"/>
              </a:rPr>
              <a:t>RENTERS:</a:t>
            </a:r>
            <a:endParaRPr lang="en-US" sz="1800" b="1" dirty="0">
              <a:solidFill>
                <a:srgbClr val="FEFFF0"/>
              </a:solidFill>
              <a:effectLst/>
              <a:latin typeface="Poppins Black" pitchFamily="2" charset="77"/>
              <a:cs typeface="Poppins Black" pitchFamily="2" charset="77"/>
            </a:endParaRPr>
          </a:p>
        </p:txBody>
      </p:sp>
      <p:sp>
        <p:nvSpPr>
          <p:cNvPr id="38" name="Rectangle 37">
            <a:extLst>
              <a:ext uri="{FF2B5EF4-FFF2-40B4-BE49-F238E27FC236}">
                <a16:creationId xmlns:a16="http://schemas.microsoft.com/office/drawing/2014/main" id="{13164AE9-77B5-CA43-83D6-F8DA7048DECA}"/>
              </a:ext>
            </a:extLst>
          </p:cNvPr>
          <p:cNvSpPr/>
          <p:nvPr/>
        </p:nvSpPr>
        <p:spPr>
          <a:xfrm rot="16200000">
            <a:off x="5916221" y="-704018"/>
            <a:ext cx="931057" cy="11620500"/>
          </a:xfrm>
          <a:prstGeom prst="rect">
            <a:avLst/>
          </a:prstGeom>
          <a:solidFill>
            <a:schemeClr val="accent2">
              <a:alpha val="28882"/>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7A47303-C686-214E-24E0-120BA0A997FC}"/>
              </a:ext>
            </a:extLst>
          </p:cNvPr>
          <p:cNvGrpSpPr/>
          <p:nvPr/>
        </p:nvGrpSpPr>
        <p:grpSpPr>
          <a:xfrm>
            <a:off x="905318" y="4691645"/>
            <a:ext cx="3962763" cy="842408"/>
            <a:chOff x="1673681" y="4867667"/>
            <a:chExt cx="3962763" cy="842408"/>
          </a:xfrm>
        </p:grpSpPr>
        <p:sp>
          <p:nvSpPr>
            <p:cNvPr id="2" name="TextBox 1">
              <a:extLst>
                <a:ext uri="{FF2B5EF4-FFF2-40B4-BE49-F238E27FC236}">
                  <a16:creationId xmlns:a16="http://schemas.microsoft.com/office/drawing/2014/main" id="{835B74A5-A2A9-0E44-370A-30CD5EBD7FAD}"/>
                </a:ext>
              </a:extLst>
            </p:cNvPr>
            <p:cNvSpPr txBox="1"/>
            <p:nvPr/>
          </p:nvSpPr>
          <p:spPr>
            <a:xfrm>
              <a:off x="1673682" y="5125300"/>
              <a:ext cx="2460024" cy="584775"/>
            </a:xfrm>
            <a:prstGeom prst="rect">
              <a:avLst/>
            </a:prstGeom>
            <a:noFill/>
          </p:spPr>
          <p:txBody>
            <a:bodyPr wrap="square" rtlCol="0">
              <a:spAutoFit/>
            </a:bodyPr>
            <a:lstStyle/>
            <a:p>
              <a:pPr rtl="0">
                <a:spcBef>
                  <a:spcPts val="1200"/>
                </a:spcBef>
                <a:spcAft>
                  <a:spcPts val="1200"/>
                </a:spcAft>
              </a:pPr>
              <a:r>
                <a:rPr lang="en-US" sz="1600" b="0" i="0" u="none" strike="noStrike" dirty="0">
                  <a:solidFill>
                    <a:srgbClr val="FEFFF0"/>
                  </a:solidFill>
                  <a:effectLst/>
                  <a:latin typeface="Poppins" pitchFamily="2" charset="77"/>
                  <a:cs typeface="Poppins" pitchFamily="2" charset="77"/>
                </a:rPr>
                <a:t>ordered to Florida after 2026:</a:t>
              </a:r>
              <a:r>
                <a:rPr lang="en-US" sz="1600" b="1" u="none" strike="noStrike" dirty="0">
                  <a:solidFill>
                    <a:srgbClr val="FEFFF0"/>
                  </a:solidFill>
                  <a:effectLst/>
                  <a:latin typeface="Poppins" pitchFamily="2" charset="77"/>
                  <a:cs typeface="Poppins" pitchFamily="2" charset="77"/>
                </a:rPr>
                <a:t> </a:t>
              </a:r>
            </a:p>
          </p:txBody>
        </p:sp>
        <p:sp>
          <p:nvSpPr>
            <p:cNvPr id="19" name="TextBox 18">
              <a:extLst>
                <a:ext uri="{FF2B5EF4-FFF2-40B4-BE49-F238E27FC236}">
                  <a16:creationId xmlns:a16="http://schemas.microsoft.com/office/drawing/2014/main" id="{457F0BE5-35AC-6E83-F9E9-B6AB81A3757D}"/>
                </a:ext>
              </a:extLst>
            </p:cNvPr>
            <p:cNvSpPr txBox="1"/>
            <p:nvPr/>
          </p:nvSpPr>
          <p:spPr>
            <a:xfrm>
              <a:off x="1673681" y="4867667"/>
              <a:ext cx="3962763" cy="369332"/>
            </a:xfrm>
            <a:prstGeom prst="rect">
              <a:avLst/>
            </a:prstGeom>
            <a:noFill/>
          </p:spPr>
          <p:txBody>
            <a:bodyPr wrap="square">
              <a:spAutoFit/>
            </a:bodyPr>
            <a:lstStyle/>
            <a:p>
              <a:pPr rtl="0">
                <a:spcBef>
                  <a:spcPts val="1200"/>
                </a:spcBef>
                <a:spcAft>
                  <a:spcPts val="1200"/>
                </a:spcAft>
              </a:pPr>
              <a:r>
                <a:rPr lang="en-US" sz="1800" b="1" u="none" strike="noStrike" dirty="0">
                  <a:solidFill>
                    <a:srgbClr val="FEFFF0"/>
                  </a:solidFill>
                  <a:effectLst/>
                  <a:latin typeface="Poppins Black" pitchFamily="2" charset="77"/>
                  <a:cs typeface="Poppins Black" pitchFamily="2" charset="77"/>
                </a:rPr>
                <a:t>MILITARY FAMILIES</a:t>
              </a:r>
            </a:p>
          </p:txBody>
        </p:sp>
      </p:grpSp>
      <p:grpSp>
        <p:nvGrpSpPr>
          <p:cNvPr id="24" name="Group 23">
            <a:extLst>
              <a:ext uri="{FF2B5EF4-FFF2-40B4-BE49-F238E27FC236}">
                <a16:creationId xmlns:a16="http://schemas.microsoft.com/office/drawing/2014/main" id="{661299EB-AC63-DF8E-4238-1B1CF6424389}"/>
              </a:ext>
            </a:extLst>
          </p:cNvPr>
          <p:cNvGrpSpPr/>
          <p:nvPr/>
        </p:nvGrpSpPr>
        <p:grpSpPr>
          <a:xfrm>
            <a:off x="905319" y="5653217"/>
            <a:ext cx="3888927" cy="856959"/>
            <a:chOff x="1673682" y="5596065"/>
            <a:chExt cx="3888927" cy="856959"/>
          </a:xfrm>
        </p:grpSpPr>
        <p:sp>
          <p:nvSpPr>
            <p:cNvPr id="21" name="TextBox 20">
              <a:extLst>
                <a:ext uri="{FF2B5EF4-FFF2-40B4-BE49-F238E27FC236}">
                  <a16:creationId xmlns:a16="http://schemas.microsoft.com/office/drawing/2014/main" id="{DD3F8A89-43AA-E428-56EC-584546E27D92}"/>
                </a:ext>
              </a:extLst>
            </p:cNvPr>
            <p:cNvSpPr txBox="1"/>
            <p:nvPr/>
          </p:nvSpPr>
          <p:spPr>
            <a:xfrm>
              <a:off x="1697493" y="5596065"/>
              <a:ext cx="3865116" cy="369332"/>
            </a:xfrm>
            <a:prstGeom prst="rect">
              <a:avLst/>
            </a:prstGeom>
            <a:noFill/>
          </p:spPr>
          <p:txBody>
            <a:bodyPr wrap="square">
              <a:spAutoFit/>
            </a:bodyPr>
            <a:lstStyle/>
            <a:p>
              <a:pPr rtl="0">
                <a:spcBef>
                  <a:spcPts val="1200"/>
                </a:spcBef>
                <a:spcAft>
                  <a:spcPts val="1200"/>
                </a:spcAft>
              </a:pPr>
              <a:r>
                <a:rPr lang="en-US" sz="1800" b="1" u="none" strike="noStrike" dirty="0">
                  <a:solidFill>
                    <a:srgbClr val="FEFFF0"/>
                  </a:solidFill>
                  <a:effectLst/>
                  <a:latin typeface="Poppins Black" pitchFamily="2" charset="77"/>
                  <a:cs typeface="Poppins Black" pitchFamily="2" charset="77"/>
                </a:rPr>
                <a:t>YOUNG FLORIDIANS</a:t>
              </a:r>
              <a:endParaRPr lang="en-US" sz="1800" b="1" dirty="0">
                <a:solidFill>
                  <a:srgbClr val="FEFFF0"/>
                </a:solidFill>
                <a:effectLst/>
                <a:latin typeface="Poppins Black" pitchFamily="2" charset="77"/>
                <a:cs typeface="Poppins Black" pitchFamily="2" charset="77"/>
              </a:endParaRPr>
            </a:p>
          </p:txBody>
        </p:sp>
        <p:sp>
          <p:nvSpPr>
            <p:cNvPr id="22" name="TextBox 21">
              <a:extLst>
                <a:ext uri="{FF2B5EF4-FFF2-40B4-BE49-F238E27FC236}">
                  <a16:creationId xmlns:a16="http://schemas.microsoft.com/office/drawing/2014/main" id="{5DE8C4E1-E8E6-0E8E-921D-83D790536F01}"/>
                </a:ext>
              </a:extLst>
            </p:cNvPr>
            <p:cNvSpPr txBox="1"/>
            <p:nvPr/>
          </p:nvSpPr>
          <p:spPr>
            <a:xfrm>
              <a:off x="1673682" y="5868249"/>
              <a:ext cx="2627830" cy="584775"/>
            </a:xfrm>
            <a:prstGeom prst="rect">
              <a:avLst/>
            </a:prstGeom>
            <a:noFill/>
          </p:spPr>
          <p:txBody>
            <a:bodyPr wrap="square" rtlCol="0">
              <a:spAutoFit/>
            </a:bodyPr>
            <a:lstStyle/>
            <a:p>
              <a:pPr rtl="0">
                <a:spcBef>
                  <a:spcPts val="1200"/>
                </a:spcBef>
                <a:spcAft>
                  <a:spcPts val="1200"/>
                </a:spcAft>
              </a:pPr>
              <a:r>
                <a:rPr lang="en-US" sz="1600" b="0" i="0" u="none" strike="noStrike" dirty="0">
                  <a:solidFill>
                    <a:srgbClr val="FEFFF0"/>
                  </a:solidFill>
                  <a:effectLst/>
                  <a:latin typeface="Poppins" pitchFamily="2" charset="77"/>
                  <a:cs typeface="Poppins" pitchFamily="2" charset="77"/>
                </a:rPr>
                <a:t>returning home to buy a first house:</a:t>
              </a:r>
              <a:endParaRPr lang="en-US" sz="1600" b="1" u="none" strike="noStrike" dirty="0">
                <a:solidFill>
                  <a:srgbClr val="FEFFF0"/>
                </a:solidFill>
                <a:effectLst/>
                <a:latin typeface="Poppins" pitchFamily="2" charset="77"/>
                <a:cs typeface="Poppins" pitchFamily="2" charset="77"/>
              </a:endParaRPr>
            </a:p>
          </p:txBody>
        </p:sp>
      </p:grpSp>
      <p:sp>
        <p:nvSpPr>
          <p:cNvPr id="26" name="TextBox 25">
            <a:extLst>
              <a:ext uri="{FF2B5EF4-FFF2-40B4-BE49-F238E27FC236}">
                <a16:creationId xmlns:a16="http://schemas.microsoft.com/office/drawing/2014/main" id="{1D4790F3-783B-2478-8C97-F4A207C2F85D}"/>
              </a:ext>
            </a:extLst>
          </p:cNvPr>
          <p:cNvSpPr txBox="1"/>
          <p:nvPr/>
        </p:nvSpPr>
        <p:spPr>
          <a:xfrm>
            <a:off x="3706940" y="1808639"/>
            <a:ext cx="4662488" cy="369332"/>
          </a:xfrm>
          <a:prstGeom prst="rect">
            <a:avLst/>
          </a:prstGeom>
          <a:noFill/>
        </p:spPr>
        <p:txBody>
          <a:bodyPr wrap="square">
            <a:spAutoFit/>
          </a:bodyPr>
          <a:lstStyle/>
          <a:p>
            <a:pPr rtl="0">
              <a:spcBef>
                <a:spcPts val="1200"/>
              </a:spcBef>
              <a:spcAft>
                <a:spcPts val="1200"/>
              </a:spcAft>
            </a:pPr>
            <a:r>
              <a:rPr lang="en-US" b="0" i="0" u="none" strike="noStrike" dirty="0">
                <a:solidFill>
                  <a:srgbClr val="FEFFF0"/>
                </a:solidFill>
                <a:effectLst/>
                <a:latin typeface="Poppins" pitchFamily="2" charset="77"/>
                <a:cs typeface="Poppins" pitchFamily="2" charset="77"/>
              </a:rPr>
              <a:t>Higher rates on a smaller base.</a:t>
            </a:r>
            <a:endParaRPr lang="en-US" b="0" dirty="0">
              <a:solidFill>
                <a:srgbClr val="FEFFF0"/>
              </a:solidFill>
              <a:effectLst/>
              <a:latin typeface="Poppins" pitchFamily="2" charset="77"/>
              <a:cs typeface="Poppins" pitchFamily="2" charset="77"/>
            </a:endParaRPr>
          </a:p>
        </p:txBody>
      </p:sp>
      <p:sp>
        <p:nvSpPr>
          <p:cNvPr id="54" name="Rectangle 53">
            <a:extLst>
              <a:ext uri="{FF2B5EF4-FFF2-40B4-BE49-F238E27FC236}">
                <a16:creationId xmlns:a16="http://schemas.microsoft.com/office/drawing/2014/main" id="{77C31219-BD2A-C7D1-C2B6-1FBD5C6EFCC5}"/>
              </a:ext>
            </a:extLst>
          </p:cNvPr>
          <p:cNvSpPr/>
          <p:nvPr/>
        </p:nvSpPr>
        <p:spPr>
          <a:xfrm rot="16200000">
            <a:off x="-2214435" y="3844756"/>
            <a:ext cx="5213686" cy="812800"/>
          </a:xfrm>
          <a:prstGeom prst="rect">
            <a:avLst/>
          </a:prstGeom>
          <a:solidFill>
            <a:schemeClr val="accent4"/>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95756AC5-1FEC-9A78-BD0E-B9468689EEC9}"/>
              </a:ext>
            </a:extLst>
          </p:cNvPr>
          <p:cNvSpPr txBox="1"/>
          <p:nvPr/>
        </p:nvSpPr>
        <p:spPr>
          <a:xfrm>
            <a:off x="3706940" y="2566807"/>
            <a:ext cx="8591570" cy="369332"/>
          </a:xfrm>
          <a:prstGeom prst="rect">
            <a:avLst/>
          </a:prstGeom>
          <a:noFill/>
        </p:spPr>
        <p:txBody>
          <a:bodyPr wrap="square">
            <a:spAutoFit/>
          </a:bodyPr>
          <a:lstStyle/>
          <a:p>
            <a:pPr rtl="0">
              <a:spcBef>
                <a:spcPts val="1200"/>
              </a:spcBef>
              <a:spcAft>
                <a:spcPts val="1200"/>
              </a:spcAft>
            </a:pPr>
            <a:r>
              <a:rPr lang="en-US" b="0" i="0" u="none" strike="noStrike" dirty="0">
                <a:solidFill>
                  <a:srgbClr val="FEFFF0"/>
                </a:solidFill>
                <a:effectLst/>
                <a:latin typeface="Poppins" pitchFamily="2" charset="77"/>
                <a:cs typeface="Poppins" pitchFamily="2" charset="77"/>
              </a:rPr>
              <a:t>Save on one bill. Pay more on sales taxes, fees, rent, and prices.</a:t>
            </a:r>
            <a:endParaRPr lang="en-US" b="0" dirty="0">
              <a:solidFill>
                <a:srgbClr val="FEFFF0"/>
              </a:solidFill>
              <a:effectLst/>
              <a:latin typeface="Poppins" pitchFamily="2" charset="77"/>
              <a:cs typeface="Poppins" pitchFamily="2" charset="77"/>
            </a:endParaRPr>
          </a:p>
        </p:txBody>
      </p:sp>
      <p:sp>
        <p:nvSpPr>
          <p:cNvPr id="30" name="TextBox 29">
            <a:extLst>
              <a:ext uri="{FF2B5EF4-FFF2-40B4-BE49-F238E27FC236}">
                <a16:creationId xmlns:a16="http://schemas.microsoft.com/office/drawing/2014/main" id="{CEF1740C-F3F3-6162-7D29-FDD577AEB0E4}"/>
              </a:ext>
            </a:extLst>
          </p:cNvPr>
          <p:cNvSpPr txBox="1"/>
          <p:nvPr/>
        </p:nvSpPr>
        <p:spPr>
          <a:xfrm>
            <a:off x="3706786" y="3308682"/>
            <a:ext cx="8862052" cy="369332"/>
          </a:xfrm>
          <a:prstGeom prst="rect">
            <a:avLst/>
          </a:prstGeom>
          <a:noFill/>
        </p:spPr>
        <p:txBody>
          <a:bodyPr wrap="square">
            <a:spAutoFit/>
          </a:bodyPr>
          <a:lstStyle/>
          <a:p>
            <a:pPr rtl="0">
              <a:spcBef>
                <a:spcPts val="1200"/>
              </a:spcBef>
              <a:spcAft>
                <a:spcPts val="1200"/>
              </a:spcAft>
            </a:pPr>
            <a:r>
              <a:rPr lang="en-US" b="0" i="0" u="none" strike="noStrike" dirty="0">
                <a:solidFill>
                  <a:srgbClr val="FEFFF0"/>
                </a:solidFill>
                <a:effectLst/>
                <a:latin typeface="Poppins" pitchFamily="2" charset="77"/>
                <a:cs typeface="Poppins" pitchFamily="2" charset="77"/>
              </a:rPr>
              <a:t>Higher commercial taxes, fees, and rent. Costs land on customers.</a:t>
            </a:r>
            <a:endParaRPr lang="en-US" b="0" dirty="0">
              <a:solidFill>
                <a:srgbClr val="FEFFF0"/>
              </a:solidFill>
              <a:effectLst/>
              <a:latin typeface="Poppins" pitchFamily="2" charset="77"/>
              <a:cs typeface="Poppins" pitchFamily="2" charset="77"/>
            </a:endParaRPr>
          </a:p>
        </p:txBody>
      </p:sp>
      <p:sp>
        <p:nvSpPr>
          <p:cNvPr id="32" name="TextBox 31">
            <a:extLst>
              <a:ext uri="{FF2B5EF4-FFF2-40B4-BE49-F238E27FC236}">
                <a16:creationId xmlns:a16="http://schemas.microsoft.com/office/drawing/2014/main" id="{BB1C35F4-F337-EC32-95F5-C81A471223DB}"/>
              </a:ext>
            </a:extLst>
          </p:cNvPr>
          <p:cNvSpPr txBox="1"/>
          <p:nvPr/>
        </p:nvSpPr>
        <p:spPr>
          <a:xfrm>
            <a:off x="3706786" y="4066489"/>
            <a:ext cx="8591724" cy="369332"/>
          </a:xfrm>
          <a:prstGeom prst="rect">
            <a:avLst/>
          </a:prstGeom>
          <a:noFill/>
        </p:spPr>
        <p:txBody>
          <a:bodyPr wrap="square">
            <a:spAutoFit/>
          </a:bodyPr>
          <a:lstStyle/>
          <a:p>
            <a:pPr rtl="0">
              <a:spcBef>
                <a:spcPts val="1200"/>
              </a:spcBef>
              <a:spcAft>
                <a:spcPts val="1200"/>
              </a:spcAft>
            </a:pPr>
            <a:r>
              <a:rPr lang="en-US" b="0" i="0" u="none" strike="noStrike" dirty="0">
                <a:solidFill>
                  <a:srgbClr val="FEFFF0"/>
                </a:solidFill>
                <a:effectLst/>
                <a:latin typeface="Poppins" pitchFamily="2" charset="77"/>
                <a:cs typeface="Poppins" pitchFamily="2" charset="77"/>
              </a:rPr>
              <a:t>Don't get the homestead benefit. Rent climbs with landlord taxes.</a:t>
            </a:r>
            <a:endParaRPr lang="en-US" b="0" dirty="0">
              <a:solidFill>
                <a:srgbClr val="FEFFF0"/>
              </a:solidFill>
              <a:effectLst/>
              <a:latin typeface="Poppins" pitchFamily="2" charset="77"/>
              <a:cs typeface="Poppins" pitchFamily="2" charset="77"/>
            </a:endParaRPr>
          </a:p>
        </p:txBody>
      </p:sp>
      <p:sp>
        <p:nvSpPr>
          <p:cNvPr id="34" name="TextBox 33">
            <a:extLst>
              <a:ext uri="{FF2B5EF4-FFF2-40B4-BE49-F238E27FC236}">
                <a16:creationId xmlns:a16="http://schemas.microsoft.com/office/drawing/2014/main" id="{229FFBED-4F68-6183-44E5-9A9AEC2460B0}"/>
              </a:ext>
            </a:extLst>
          </p:cNvPr>
          <p:cNvSpPr txBox="1"/>
          <p:nvPr/>
        </p:nvSpPr>
        <p:spPr>
          <a:xfrm>
            <a:off x="3706786" y="4928269"/>
            <a:ext cx="3342552" cy="369332"/>
          </a:xfrm>
          <a:prstGeom prst="rect">
            <a:avLst/>
          </a:prstGeom>
          <a:noFill/>
        </p:spPr>
        <p:txBody>
          <a:bodyPr wrap="square">
            <a:spAutoFit/>
          </a:bodyPr>
          <a:lstStyle/>
          <a:p>
            <a:pPr rtl="0">
              <a:spcBef>
                <a:spcPts val="1200"/>
              </a:spcBef>
              <a:spcAft>
                <a:spcPts val="1200"/>
              </a:spcAft>
            </a:pPr>
            <a:r>
              <a:rPr lang="en-US" b="0" i="0" u="none" strike="noStrike" dirty="0">
                <a:solidFill>
                  <a:srgbClr val="FEFFF0"/>
                </a:solidFill>
                <a:effectLst/>
                <a:latin typeface="Poppins" pitchFamily="2" charset="77"/>
                <a:cs typeface="Poppins" pitchFamily="2" charset="77"/>
              </a:rPr>
              <a:t>Wait five years to qualify.</a:t>
            </a:r>
            <a:endParaRPr lang="en-US" b="0" dirty="0">
              <a:solidFill>
                <a:srgbClr val="FEFFF0"/>
              </a:solidFill>
              <a:effectLst/>
              <a:latin typeface="Poppins" pitchFamily="2" charset="77"/>
              <a:cs typeface="Poppins" pitchFamily="2" charset="77"/>
            </a:endParaRPr>
          </a:p>
        </p:txBody>
      </p:sp>
      <p:sp>
        <p:nvSpPr>
          <p:cNvPr id="42" name="Rectangle 41">
            <a:extLst>
              <a:ext uri="{FF2B5EF4-FFF2-40B4-BE49-F238E27FC236}">
                <a16:creationId xmlns:a16="http://schemas.microsoft.com/office/drawing/2014/main" id="{087BD021-F6DB-D587-C09D-B130AEA6582A}"/>
              </a:ext>
            </a:extLst>
          </p:cNvPr>
          <p:cNvSpPr/>
          <p:nvPr/>
        </p:nvSpPr>
        <p:spPr>
          <a:xfrm>
            <a:off x="7118261" y="4621849"/>
            <a:ext cx="5073738" cy="2236150"/>
          </a:xfrm>
          <a:prstGeom prst="rect">
            <a:avLst/>
          </a:prstGeom>
          <a:solidFill>
            <a:srgbClr val="FEFFF0"/>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D8D5F37-4C3C-A2A3-6469-CD9BB2E34808}"/>
              </a:ext>
            </a:extLst>
          </p:cNvPr>
          <p:cNvSpPr txBox="1"/>
          <p:nvPr/>
        </p:nvSpPr>
        <p:spPr>
          <a:xfrm>
            <a:off x="7301177" y="4765733"/>
            <a:ext cx="4457927" cy="1569660"/>
          </a:xfrm>
          <a:prstGeom prst="rect">
            <a:avLst/>
          </a:prstGeom>
          <a:noFill/>
          <a:ln>
            <a:noFill/>
          </a:ln>
        </p:spPr>
        <p:txBody>
          <a:bodyPr wrap="square" rtlCol="0">
            <a:spAutoFit/>
          </a:bodyPr>
          <a:lstStyle/>
          <a:p>
            <a:r>
              <a:rPr lang="en-US" sz="2400" b="1" i="0" u="none" strike="noStrike" dirty="0">
                <a:solidFill>
                  <a:schemeClr val="accent2"/>
                </a:solidFill>
                <a:effectLst/>
                <a:latin typeface="Oswald" pitchFamily="2" charset="77"/>
              </a:rPr>
              <a:t>REPLACING PROPERTY TAXES STATEWIDE WOULD REQUIRE A </a:t>
            </a:r>
            <a:r>
              <a:rPr lang="en-US" sz="2400" b="1" i="0" u="none" strike="noStrike" dirty="0">
                <a:solidFill>
                  <a:schemeClr val="accent4"/>
                </a:solidFill>
                <a:effectLst/>
                <a:latin typeface="Oswald" pitchFamily="2" charset="77"/>
              </a:rPr>
              <a:t>SALES TAX OF 15.34% — AND UP TO 32.5% IN RURAL COUNTIES.</a:t>
            </a:r>
            <a:endParaRPr lang="en-US" sz="3600" b="1" dirty="0">
              <a:ln w="12700">
                <a:noFill/>
              </a:ln>
              <a:solidFill>
                <a:schemeClr val="accent4"/>
              </a:solidFill>
              <a:latin typeface="Oswald" pitchFamily="2" charset="77"/>
            </a:endParaRPr>
          </a:p>
        </p:txBody>
      </p:sp>
      <p:sp>
        <p:nvSpPr>
          <p:cNvPr id="43" name="TextBox 42">
            <a:extLst>
              <a:ext uri="{FF2B5EF4-FFF2-40B4-BE49-F238E27FC236}">
                <a16:creationId xmlns:a16="http://schemas.microsoft.com/office/drawing/2014/main" id="{56829845-4952-020B-B9CD-15A32D52A863}"/>
              </a:ext>
            </a:extLst>
          </p:cNvPr>
          <p:cNvSpPr txBox="1"/>
          <p:nvPr/>
        </p:nvSpPr>
        <p:spPr>
          <a:xfrm>
            <a:off x="7325747" y="6243616"/>
            <a:ext cx="3669006" cy="276999"/>
          </a:xfrm>
          <a:prstGeom prst="rect">
            <a:avLst/>
          </a:prstGeom>
          <a:noFill/>
        </p:spPr>
        <p:txBody>
          <a:bodyPr wrap="square" rtlCol="0">
            <a:spAutoFit/>
          </a:bodyPr>
          <a:lstStyle/>
          <a:p>
            <a:pPr rtl="0">
              <a:spcBef>
                <a:spcPts val="1200"/>
              </a:spcBef>
              <a:spcAft>
                <a:spcPts val="1200"/>
              </a:spcAft>
            </a:pPr>
            <a:r>
              <a:rPr lang="en-US" sz="1200" b="0" i="1" u="none" strike="noStrike" dirty="0">
                <a:solidFill>
                  <a:schemeClr val="accent2"/>
                </a:solidFill>
                <a:effectLst/>
                <a:latin typeface="Poppins" pitchFamily="2" charset="77"/>
                <a:cs typeface="Poppins" pitchFamily="2" charset="77"/>
              </a:rPr>
              <a:t>Source: Tax Foundation, October 2025.</a:t>
            </a:r>
            <a:endParaRPr lang="en-US" sz="1050" b="0" dirty="0">
              <a:solidFill>
                <a:schemeClr val="accent2"/>
              </a:solidFill>
              <a:effectLst/>
              <a:latin typeface="Poppins" pitchFamily="2" charset="77"/>
              <a:cs typeface="Poppins" pitchFamily="2" charset="77"/>
            </a:endParaRPr>
          </a:p>
        </p:txBody>
      </p:sp>
      <p:sp>
        <p:nvSpPr>
          <p:cNvPr id="44" name="Right Triangle 43">
            <a:extLst>
              <a:ext uri="{FF2B5EF4-FFF2-40B4-BE49-F238E27FC236}">
                <a16:creationId xmlns:a16="http://schemas.microsoft.com/office/drawing/2014/main" id="{B013AD9A-F4BA-DB7E-2438-0C5F23881667}"/>
              </a:ext>
            </a:extLst>
          </p:cNvPr>
          <p:cNvSpPr/>
          <p:nvPr/>
        </p:nvSpPr>
        <p:spPr>
          <a:xfrm flipH="1">
            <a:off x="6685364" y="4635094"/>
            <a:ext cx="417228" cy="2236151"/>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EC39C4AE-A0FC-8B75-1B30-508DECF91A7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0040" y="2546401"/>
            <a:ext cx="403916" cy="403916"/>
          </a:xfrm>
          <a:prstGeom prst="rect">
            <a:avLst/>
          </a:prstGeom>
        </p:spPr>
      </p:pic>
      <p:pic>
        <p:nvPicPr>
          <p:cNvPr id="55" name="Graphic 54">
            <a:extLst>
              <a:ext uri="{FF2B5EF4-FFF2-40B4-BE49-F238E27FC236}">
                <a16:creationId xmlns:a16="http://schemas.microsoft.com/office/drawing/2014/main" id="{8F4B92C5-5F34-898F-729D-CD1D905987B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0859" y="1808639"/>
            <a:ext cx="403916" cy="403916"/>
          </a:xfrm>
          <a:prstGeom prst="rect">
            <a:avLst/>
          </a:prstGeom>
        </p:spPr>
      </p:pic>
      <p:pic>
        <p:nvPicPr>
          <p:cNvPr id="57" name="Graphic 56">
            <a:extLst>
              <a:ext uri="{FF2B5EF4-FFF2-40B4-BE49-F238E27FC236}">
                <a16:creationId xmlns:a16="http://schemas.microsoft.com/office/drawing/2014/main" id="{2246D2B7-CCA7-0EDC-3FB8-520D9526D7F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0040" y="3272349"/>
            <a:ext cx="403916" cy="403916"/>
          </a:xfrm>
          <a:prstGeom prst="rect">
            <a:avLst/>
          </a:prstGeom>
        </p:spPr>
      </p:pic>
      <p:pic>
        <p:nvPicPr>
          <p:cNvPr id="59" name="Graphic 58">
            <a:extLst>
              <a:ext uri="{FF2B5EF4-FFF2-40B4-BE49-F238E27FC236}">
                <a16:creationId xmlns:a16="http://schemas.microsoft.com/office/drawing/2014/main" id="{50C63C1A-00B1-E860-BCB3-E51F9A6FB48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0039" y="4050144"/>
            <a:ext cx="403917" cy="403917"/>
          </a:xfrm>
          <a:prstGeom prst="rect">
            <a:avLst/>
          </a:prstGeom>
        </p:spPr>
      </p:pic>
      <p:pic>
        <p:nvPicPr>
          <p:cNvPr id="61" name="Graphic 60">
            <a:extLst>
              <a:ext uri="{FF2B5EF4-FFF2-40B4-BE49-F238E27FC236}">
                <a16:creationId xmlns:a16="http://schemas.microsoft.com/office/drawing/2014/main" id="{A88EEBC0-0E26-7F1D-0649-19100847B86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14230" y="4898450"/>
            <a:ext cx="386625" cy="386625"/>
          </a:xfrm>
          <a:prstGeom prst="rect">
            <a:avLst/>
          </a:prstGeom>
        </p:spPr>
      </p:pic>
      <p:pic>
        <p:nvPicPr>
          <p:cNvPr id="63" name="Graphic 62">
            <a:extLst>
              <a:ext uri="{FF2B5EF4-FFF2-40B4-BE49-F238E27FC236}">
                <a16:creationId xmlns:a16="http://schemas.microsoft.com/office/drawing/2014/main" id="{71B1B14A-CAA1-F547-C218-2B02135CF67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5270" y="5716285"/>
            <a:ext cx="422264" cy="422264"/>
          </a:xfrm>
          <a:prstGeom prst="rect">
            <a:avLst/>
          </a:prstGeom>
        </p:spPr>
      </p:pic>
    </p:spTree>
    <p:extLst>
      <p:ext uri="{BB962C8B-B14F-4D97-AF65-F5344CB8AC3E}">
        <p14:creationId xmlns:p14="http://schemas.microsoft.com/office/powerpoint/2010/main" val="323201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2AFBA643-D406-098B-10C9-ECF6B9CFCC5E}"/>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D8692FC-0841-30FB-F16B-C1FA42027490}"/>
              </a:ext>
            </a:extLst>
          </p:cNvPr>
          <p:cNvSpPr/>
          <p:nvPr/>
        </p:nvSpPr>
        <p:spPr>
          <a:xfrm rot="16200000">
            <a:off x="5880079" y="548811"/>
            <a:ext cx="6858001" cy="5760372"/>
          </a:xfrm>
          <a:prstGeom prst="rect">
            <a:avLst/>
          </a:prstGeom>
          <a:solidFill>
            <a:schemeClr val="accent3">
              <a:alpha val="83976"/>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451461F7-7B51-5F7A-D5FA-F47C0F742A89}"/>
              </a:ext>
            </a:extLst>
          </p:cNvPr>
          <p:cNvSpPr/>
          <p:nvPr/>
        </p:nvSpPr>
        <p:spPr>
          <a:xfrm>
            <a:off x="-10763" y="4888946"/>
            <a:ext cx="12202763" cy="1969053"/>
          </a:xfrm>
          <a:prstGeom prst="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B2CA39D-FE41-5E48-F15D-EEC581BDFD72}"/>
              </a:ext>
            </a:extLst>
          </p:cNvPr>
          <p:cNvPicPr>
            <a:picLocks noChangeAspect="1"/>
          </p:cNvPicPr>
          <p:nvPr/>
        </p:nvPicPr>
        <p:blipFill>
          <a:blip r:embed="rId3">
            <a:alphaModFix amt="25000"/>
          </a:blip>
          <a:srcRect t="10558" b="17209"/>
          <a:stretch>
            <a:fillRect/>
          </a:stretch>
        </p:blipFill>
        <p:spPr>
          <a:xfrm>
            <a:off x="-13498" y="987552"/>
            <a:ext cx="12202764" cy="5870448"/>
          </a:xfrm>
          <a:prstGeom prst="rect">
            <a:avLst/>
          </a:prstGeom>
        </p:spPr>
      </p:pic>
      <p:sp>
        <p:nvSpPr>
          <p:cNvPr id="38" name="Rectangle 37">
            <a:extLst>
              <a:ext uri="{FF2B5EF4-FFF2-40B4-BE49-F238E27FC236}">
                <a16:creationId xmlns:a16="http://schemas.microsoft.com/office/drawing/2014/main" id="{9B10E331-8A71-0FBA-1CDE-1B251BCE35B4}"/>
              </a:ext>
            </a:extLst>
          </p:cNvPr>
          <p:cNvSpPr/>
          <p:nvPr/>
        </p:nvSpPr>
        <p:spPr>
          <a:xfrm rot="10800000">
            <a:off x="-13499" y="466425"/>
            <a:ext cx="8642343" cy="826822"/>
          </a:xfrm>
          <a:prstGeom prst="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Parallelogram 40">
            <a:extLst>
              <a:ext uri="{FF2B5EF4-FFF2-40B4-BE49-F238E27FC236}">
                <a16:creationId xmlns:a16="http://schemas.microsoft.com/office/drawing/2014/main" id="{6EC0E64D-C707-0258-CE59-D19DF821F0FB}"/>
              </a:ext>
            </a:extLst>
          </p:cNvPr>
          <p:cNvSpPr/>
          <p:nvPr/>
        </p:nvSpPr>
        <p:spPr>
          <a:xfrm>
            <a:off x="-10762" y="-3913583"/>
            <a:ext cx="3820420" cy="1403521"/>
          </a:xfrm>
          <a:prstGeom prst="parallelogram">
            <a:avLst>
              <a:gd name="adj" fmla="val 0"/>
            </a:avLst>
          </a:prstGeom>
          <a:solidFill>
            <a:schemeClr val="tx2">
              <a:alpha val="8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latin typeface="Montserrat Black" pitchFamily="2" charset="77"/>
              </a:rPr>
              <a:t>Many voters </a:t>
            </a:r>
            <a:r>
              <a:rPr lang="en-US" sz="2400" dirty="0">
                <a:latin typeface="Montserrat" pitchFamily="2" charset="77"/>
              </a:rPr>
              <a:t>don’t think services </a:t>
            </a:r>
          </a:p>
          <a:p>
            <a:pPr algn="ctr"/>
            <a:r>
              <a:rPr lang="en-US" sz="2400" dirty="0">
                <a:latin typeface="Montserrat" pitchFamily="2" charset="77"/>
              </a:rPr>
              <a:t>will be cut.</a:t>
            </a:r>
          </a:p>
        </p:txBody>
      </p:sp>
      <p:sp>
        <p:nvSpPr>
          <p:cNvPr id="42" name="Parallelogram 41">
            <a:extLst>
              <a:ext uri="{FF2B5EF4-FFF2-40B4-BE49-F238E27FC236}">
                <a16:creationId xmlns:a16="http://schemas.microsoft.com/office/drawing/2014/main" id="{3F653EE4-4184-C215-2541-774873742C69}"/>
              </a:ext>
            </a:extLst>
          </p:cNvPr>
          <p:cNvSpPr/>
          <p:nvPr/>
        </p:nvSpPr>
        <p:spPr>
          <a:xfrm>
            <a:off x="-4405636" y="-2702715"/>
            <a:ext cx="3820420" cy="1403521"/>
          </a:xfrm>
          <a:prstGeom prst="parallelogram">
            <a:avLst>
              <a:gd name="adj" fmla="val 0"/>
            </a:avLst>
          </a:prstGeom>
          <a:solidFill>
            <a:schemeClr val="accent2">
              <a:alpha val="8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solidFill>
                <a:latin typeface="Montserrat Black" pitchFamily="2" charset="77"/>
              </a:rPr>
              <a:t>Lawmakers</a:t>
            </a:r>
            <a:r>
              <a:rPr lang="en-US" sz="2400" dirty="0">
                <a:solidFill>
                  <a:schemeClr val="bg1"/>
                </a:solidFill>
                <a:latin typeface="Montserrat" pitchFamily="2" charset="77"/>
              </a:rPr>
              <a:t> assume counties can just “trim the fat.”</a:t>
            </a:r>
          </a:p>
        </p:txBody>
      </p:sp>
      <p:sp>
        <p:nvSpPr>
          <p:cNvPr id="2" name="TextBox 1">
            <a:extLst>
              <a:ext uri="{FF2B5EF4-FFF2-40B4-BE49-F238E27FC236}">
                <a16:creationId xmlns:a16="http://schemas.microsoft.com/office/drawing/2014/main" id="{B1AD6152-2E6F-D780-0F06-6F69450F9107}"/>
              </a:ext>
            </a:extLst>
          </p:cNvPr>
          <p:cNvSpPr txBox="1"/>
          <p:nvPr/>
        </p:nvSpPr>
        <p:spPr>
          <a:xfrm>
            <a:off x="614368" y="480218"/>
            <a:ext cx="8014477" cy="830997"/>
          </a:xfrm>
          <a:prstGeom prst="rect">
            <a:avLst/>
          </a:prstGeom>
          <a:noFill/>
          <a:ln>
            <a:noFill/>
          </a:ln>
        </p:spPr>
        <p:txBody>
          <a:bodyPr wrap="square" rtlCol="0">
            <a:spAutoFit/>
          </a:bodyPr>
          <a:lstStyle/>
          <a:p>
            <a:r>
              <a:rPr lang="en-US" sz="4800" b="1" i="0" u="none" strike="noStrike" dirty="0">
                <a:solidFill>
                  <a:srgbClr val="FEFFF0"/>
                </a:solidFill>
                <a:effectLst/>
                <a:latin typeface="Oswald" pitchFamily="2" charset="77"/>
              </a:rPr>
              <a:t>LOCAL ACCOUNTABILITY, </a:t>
            </a:r>
            <a:r>
              <a:rPr lang="en-US" sz="4800" b="1" i="0" u="none" strike="noStrike" dirty="0">
                <a:ln>
                  <a:solidFill>
                    <a:srgbClr val="FEFFF0"/>
                  </a:solidFill>
                </a:ln>
                <a:noFill/>
                <a:effectLst/>
                <a:latin typeface="Oswald" pitchFamily="2" charset="77"/>
              </a:rPr>
              <a:t>GONE</a:t>
            </a:r>
            <a:endParaRPr lang="en-US" sz="4800" b="1" dirty="0">
              <a:ln>
                <a:solidFill>
                  <a:srgbClr val="FEFFF0"/>
                </a:solidFill>
              </a:ln>
              <a:noFill/>
              <a:latin typeface="Oswald" pitchFamily="2" charset="77"/>
            </a:endParaRPr>
          </a:p>
        </p:txBody>
      </p:sp>
      <p:sp>
        <p:nvSpPr>
          <p:cNvPr id="27" name="Rectangle 26">
            <a:extLst>
              <a:ext uri="{FF2B5EF4-FFF2-40B4-BE49-F238E27FC236}">
                <a16:creationId xmlns:a16="http://schemas.microsoft.com/office/drawing/2014/main" id="{7694946F-420F-2650-45E0-1CCF22CBE50A}"/>
              </a:ext>
            </a:extLst>
          </p:cNvPr>
          <p:cNvSpPr/>
          <p:nvPr/>
        </p:nvSpPr>
        <p:spPr>
          <a:xfrm>
            <a:off x="7322941" y="1675227"/>
            <a:ext cx="4214578" cy="3038442"/>
          </a:xfrm>
          <a:prstGeom prst="rect">
            <a:avLst/>
          </a:prstGeom>
          <a:solidFill>
            <a:srgbClr val="FEFF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EFFF0"/>
              </a:solidFill>
            </a:endParaRPr>
          </a:p>
        </p:txBody>
      </p:sp>
      <p:sp>
        <p:nvSpPr>
          <p:cNvPr id="18" name="Rectangle 17">
            <a:extLst>
              <a:ext uri="{FF2B5EF4-FFF2-40B4-BE49-F238E27FC236}">
                <a16:creationId xmlns:a16="http://schemas.microsoft.com/office/drawing/2014/main" id="{171C5E46-1B93-1B9C-F938-DFEF71B157C8}"/>
              </a:ext>
            </a:extLst>
          </p:cNvPr>
          <p:cNvSpPr/>
          <p:nvPr/>
        </p:nvSpPr>
        <p:spPr>
          <a:xfrm>
            <a:off x="1128203" y="1675227"/>
            <a:ext cx="4071706" cy="3038441"/>
          </a:xfrm>
          <a:prstGeom prst="rect">
            <a:avLst/>
          </a:prstGeom>
          <a:solidFill>
            <a:srgbClr val="FEFF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EFFF0"/>
              </a:solidFill>
            </a:endParaRPr>
          </a:p>
        </p:txBody>
      </p:sp>
      <p:graphicFrame>
        <p:nvGraphicFramePr>
          <p:cNvPr id="5" name="Chart 4">
            <a:extLst>
              <a:ext uri="{FF2B5EF4-FFF2-40B4-BE49-F238E27FC236}">
                <a16:creationId xmlns:a16="http://schemas.microsoft.com/office/drawing/2014/main" id="{33C1E671-FCD2-C027-3745-87B4F74E84A8}"/>
              </a:ext>
            </a:extLst>
          </p:cNvPr>
          <p:cNvGraphicFramePr/>
          <p:nvPr>
            <p:extLst>
              <p:ext uri="{D42A27DB-BD31-4B8C-83A1-F6EECF244321}">
                <p14:modId xmlns:p14="http://schemas.microsoft.com/office/powerpoint/2010/main" val="310992004"/>
              </p:ext>
            </p:extLst>
          </p:nvPr>
        </p:nvGraphicFramePr>
        <p:xfrm>
          <a:off x="2362159" y="1316474"/>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A72446A4-8117-C145-4B15-6B7A6E3E690C}"/>
              </a:ext>
            </a:extLst>
          </p:cNvPr>
          <p:cNvSpPr txBox="1"/>
          <p:nvPr/>
        </p:nvSpPr>
        <p:spPr>
          <a:xfrm>
            <a:off x="1357071" y="2556536"/>
            <a:ext cx="2279726" cy="2031325"/>
          </a:xfrm>
          <a:prstGeom prst="rect">
            <a:avLst/>
          </a:prstGeom>
          <a:noFill/>
        </p:spPr>
        <p:txBody>
          <a:bodyPr wrap="square" rtlCol="0">
            <a:spAutoFit/>
          </a:bodyPr>
          <a:lstStyle/>
          <a:p>
            <a:r>
              <a:rPr lang="en-US" sz="1800" b="0" i="0" u="none" strike="noStrike" dirty="0">
                <a:solidFill>
                  <a:schemeClr val="accent2"/>
                </a:solidFill>
                <a:effectLst/>
                <a:latin typeface="Poppins" pitchFamily="2" charset="77"/>
                <a:cs typeface="Poppins" pitchFamily="2" charset="77"/>
              </a:rPr>
              <a:t>would be unable to fund core services on their own. Every year, they'd come to Tallahassee asking for help.</a:t>
            </a:r>
            <a:endParaRPr lang="en-US" sz="2000" dirty="0">
              <a:solidFill>
                <a:schemeClr val="accent2"/>
              </a:solidFill>
              <a:latin typeface="Poppins" pitchFamily="2" charset="77"/>
              <a:cs typeface="Poppins" pitchFamily="2" charset="77"/>
            </a:endParaRPr>
          </a:p>
        </p:txBody>
      </p:sp>
      <p:sp>
        <p:nvSpPr>
          <p:cNvPr id="736" name="Rectangle 735">
            <a:extLst>
              <a:ext uri="{FF2B5EF4-FFF2-40B4-BE49-F238E27FC236}">
                <a16:creationId xmlns:a16="http://schemas.microsoft.com/office/drawing/2014/main" id="{71D64098-7B33-F97B-6015-411F75343CA7}"/>
              </a:ext>
            </a:extLst>
          </p:cNvPr>
          <p:cNvSpPr/>
          <p:nvPr/>
        </p:nvSpPr>
        <p:spPr>
          <a:xfrm>
            <a:off x="-16232" y="4880970"/>
            <a:ext cx="6812210" cy="1977031"/>
          </a:xfrm>
          <a:prstGeom prst="rect">
            <a:avLst/>
          </a:prstGeom>
          <a:solidFill>
            <a:schemeClr val="accent2">
              <a:alpha val="534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921ABEC-4A13-E2A1-A7EA-A5D9C60925CC}"/>
              </a:ext>
            </a:extLst>
          </p:cNvPr>
          <p:cNvSpPr txBox="1"/>
          <p:nvPr/>
        </p:nvSpPr>
        <p:spPr>
          <a:xfrm>
            <a:off x="989251" y="4945647"/>
            <a:ext cx="5576649" cy="1569660"/>
          </a:xfrm>
          <a:prstGeom prst="rect">
            <a:avLst/>
          </a:prstGeom>
          <a:noFill/>
        </p:spPr>
        <p:txBody>
          <a:bodyPr wrap="square" rtlCol="0">
            <a:spAutoFit/>
          </a:bodyPr>
          <a:lstStyle/>
          <a:p>
            <a:r>
              <a:rPr lang="en-US" sz="3200" b="0" i="0" u="none" strike="noStrike" dirty="0">
                <a:solidFill>
                  <a:srgbClr val="FEFFF0"/>
                </a:solidFill>
                <a:effectLst/>
                <a:latin typeface="Oswald Medium" pitchFamily="2" charset="77"/>
              </a:rPr>
              <a:t>"THE BILLS DON'T GO AWAY. THEY JUST GET SENT BY POLITICIANS IN A DISTANT CAPITAL."</a:t>
            </a:r>
            <a:endParaRPr lang="en-US" sz="3600" dirty="0">
              <a:solidFill>
                <a:srgbClr val="FEFFF0"/>
              </a:solidFill>
              <a:latin typeface="Oswald Medium" pitchFamily="2" charset="77"/>
            </a:endParaRPr>
          </a:p>
        </p:txBody>
      </p:sp>
      <p:sp>
        <p:nvSpPr>
          <p:cNvPr id="10" name="TextBox 9">
            <a:extLst>
              <a:ext uri="{FF2B5EF4-FFF2-40B4-BE49-F238E27FC236}">
                <a16:creationId xmlns:a16="http://schemas.microsoft.com/office/drawing/2014/main" id="{6B5CA29A-D7D5-34B7-B5EA-BC5093B281DC}"/>
              </a:ext>
            </a:extLst>
          </p:cNvPr>
          <p:cNvSpPr txBox="1"/>
          <p:nvPr/>
        </p:nvSpPr>
        <p:spPr>
          <a:xfrm>
            <a:off x="1339219" y="2141596"/>
            <a:ext cx="2681455" cy="523220"/>
          </a:xfrm>
          <a:prstGeom prst="rect">
            <a:avLst/>
          </a:prstGeom>
          <a:noFill/>
        </p:spPr>
        <p:txBody>
          <a:bodyPr wrap="square" rtlCol="0">
            <a:spAutoFit/>
          </a:bodyPr>
          <a:lstStyle/>
          <a:p>
            <a:r>
              <a:rPr lang="en-US" sz="2800" b="1" u="none" strike="noStrike" dirty="0">
                <a:solidFill>
                  <a:schemeClr val="accent4"/>
                </a:solidFill>
                <a:effectLst/>
                <a:latin typeface="Poppins Black" pitchFamily="2" charset="77"/>
                <a:cs typeface="Poppins Black" pitchFamily="2" charset="77"/>
              </a:rPr>
              <a:t>COUNTIES</a:t>
            </a:r>
            <a:endParaRPr lang="en-US" sz="7200" b="1" dirty="0">
              <a:ln>
                <a:solidFill>
                  <a:schemeClr val="bg1"/>
                </a:solidFill>
              </a:ln>
              <a:solidFill>
                <a:schemeClr val="accent4"/>
              </a:solidFill>
              <a:latin typeface="Poppins Black" pitchFamily="2" charset="77"/>
              <a:cs typeface="Poppins Black" pitchFamily="2" charset="77"/>
            </a:endParaRPr>
          </a:p>
        </p:txBody>
      </p:sp>
      <p:sp>
        <p:nvSpPr>
          <p:cNvPr id="15" name="TextBox 14">
            <a:extLst>
              <a:ext uri="{FF2B5EF4-FFF2-40B4-BE49-F238E27FC236}">
                <a16:creationId xmlns:a16="http://schemas.microsoft.com/office/drawing/2014/main" id="{AD2C2B24-AEBF-3603-86D0-CF20B32F060B}"/>
              </a:ext>
            </a:extLst>
          </p:cNvPr>
          <p:cNvSpPr txBox="1"/>
          <p:nvPr/>
        </p:nvSpPr>
        <p:spPr>
          <a:xfrm>
            <a:off x="1348012" y="1312660"/>
            <a:ext cx="1387264" cy="1107996"/>
          </a:xfrm>
          <a:prstGeom prst="rect">
            <a:avLst/>
          </a:prstGeom>
          <a:noFill/>
        </p:spPr>
        <p:txBody>
          <a:bodyPr wrap="square" rtlCol="0">
            <a:spAutoFit/>
          </a:bodyPr>
          <a:lstStyle/>
          <a:p>
            <a:r>
              <a:rPr lang="en-US" sz="6600" b="1" u="none" strike="noStrike" dirty="0">
                <a:ln w="19050">
                  <a:solidFill>
                    <a:srgbClr val="FEFFF0"/>
                  </a:solidFill>
                </a:ln>
                <a:solidFill>
                  <a:schemeClr val="accent4"/>
                </a:solidFill>
                <a:effectLst/>
                <a:latin typeface="Poppins Black" pitchFamily="2" charset="77"/>
                <a:cs typeface="Poppins Black" pitchFamily="2" charset="77"/>
              </a:rPr>
              <a:t>29</a:t>
            </a:r>
            <a:endParaRPr lang="en-US" sz="4800" b="1" u="none" strike="noStrike" dirty="0">
              <a:ln w="19050">
                <a:solidFill>
                  <a:srgbClr val="FEFFF0"/>
                </a:solidFill>
              </a:ln>
              <a:solidFill>
                <a:schemeClr val="accent4"/>
              </a:solidFill>
              <a:effectLst/>
              <a:latin typeface="Poppins Black" pitchFamily="2" charset="77"/>
              <a:cs typeface="Poppins Black" pitchFamily="2" charset="77"/>
            </a:endParaRPr>
          </a:p>
        </p:txBody>
      </p:sp>
      <p:sp>
        <p:nvSpPr>
          <p:cNvPr id="23" name="TextBox 22">
            <a:extLst>
              <a:ext uri="{FF2B5EF4-FFF2-40B4-BE49-F238E27FC236}">
                <a16:creationId xmlns:a16="http://schemas.microsoft.com/office/drawing/2014/main" id="{D526808E-B6DA-72D8-953C-94A70421AC27}"/>
              </a:ext>
            </a:extLst>
          </p:cNvPr>
          <p:cNvSpPr txBox="1"/>
          <p:nvPr/>
        </p:nvSpPr>
        <p:spPr>
          <a:xfrm>
            <a:off x="9019603" y="2556536"/>
            <a:ext cx="2279726" cy="1477328"/>
          </a:xfrm>
          <a:prstGeom prst="rect">
            <a:avLst/>
          </a:prstGeom>
          <a:noFill/>
        </p:spPr>
        <p:txBody>
          <a:bodyPr wrap="square" rtlCol="0">
            <a:spAutoFit/>
          </a:bodyPr>
          <a:lstStyle/>
          <a:p>
            <a:pPr algn="r"/>
            <a:r>
              <a:rPr lang="en-US" sz="1800" b="0" i="0" u="none" strike="noStrike" dirty="0">
                <a:solidFill>
                  <a:schemeClr val="accent2"/>
                </a:solidFill>
                <a:effectLst/>
                <a:latin typeface="Poppins" pitchFamily="2" charset="77"/>
                <a:cs typeface="Poppins" pitchFamily="2" charset="77"/>
              </a:rPr>
              <a:t>would become donor counties. Their taxpayers would absorb the difference.</a:t>
            </a:r>
            <a:endParaRPr lang="en-US" sz="2000" dirty="0">
              <a:solidFill>
                <a:schemeClr val="accent2"/>
              </a:solidFill>
              <a:latin typeface="Poppins" pitchFamily="2" charset="77"/>
              <a:cs typeface="Poppins" pitchFamily="2" charset="77"/>
            </a:endParaRPr>
          </a:p>
        </p:txBody>
      </p:sp>
      <p:sp>
        <p:nvSpPr>
          <p:cNvPr id="25" name="TextBox 24">
            <a:extLst>
              <a:ext uri="{FF2B5EF4-FFF2-40B4-BE49-F238E27FC236}">
                <a16:creationId xmlns:a16="http://schemas.microsoft.com/office/drawing/2014/main" id="{225ECC66-AD9D-1687-1DA1-C73DFFDB059C}"/>
              </a:ext>
            </a:extLst>
          </p:cNvPr>
          <p:cNvSpPr txBox="1"/>
          <p:nvPr/>
        </p:nvSpPr>
        <p:spPr>
          <a:xfrm>
            <a:off x="9001751" y="2141596"/>
            <a:ext cx="2275877" cy="523220"/>
          </a:xfrm>
          <a:prstGeom prst="rect">
            <a:avLst/>
          </a:prstGeom>
          <a:noFill/>
        </p:spPr>
        <p:txBody>
          <a:bodyPr wrap="square" rtlCol="0">
            <a:spAutoFit/>
          </a:bodyPr>
          <a:lstStyle/>
          <a:p>
            <a:pPr algn="r"/>
            <a:r>
              <a:rPr lang="en-US" sz="2800" b="1" u="none" strike="noStrike" dirty="0">
                <a:solidFill>
                  <a:schemeClr val="accent3"/>
                </a:solidFill>
                <a:effectLst/>
                <a:latin typeface="Poppins Black" pitchFamily="2" charset="77"/>
                <a:cs typeface="Poppins Black" pitchFamily="2" charset="77"/>
              </a:rPr>
              <a:t>COUNTIES</a:t>
            </a:r>
            <a:endParaRPr lang="en-US" sz="7200" b="1" dirty="0">
              <a:ln>
                <a:solidFill>
                  <a:schemeClr val="bg1"/>
                </a:solidFill>
              </a:ln>
              <a:solidFill>
                <a:schemeClr val="accent3"/>
              </a:solidFill>
              <a:latin typeface="Poppins Black" pitchFamily="2" charset="77"/>
              <a:cs typeface="Poppins Black" pitchFamily="2" charset="77"/>
            </a:endParaRPr>
          </a:p>
        </p:txBody>
      </p:sp>
      <p:sp>
        <p:nvSpPr>
          <p:cNvPr id="26" name="TextBox 25">
            <a:extLst>
              <a:ext uri="{FF2B5EF4-FFF2-40B4-BE49-F238E27FC236}">
                <a16:creationId xmlns:a16="http://schemas.microsoft.com/office/drawing/2014/main" id="{D91B1CE2-C2CF-9460-B987-857CDEC7F06A}"/>
              </a:ext>
            </a:extLst>
          </p:cNvPr>
          <p:cNvSpPr txBox="1"/>
          <p:nvPr/>
        </p:nvSpPr>
        <p:spPr>
          <a:xfrm>
            <a:off x="9925329" y="1312660"/>
            <a:ext cx="1387264" cy="1107996"/>
          </a:xfrm>
          <a:prstGeom prst="rect">
            <a:avLst/>
          </a:prstGeom>
          <a:noFill/>
        </p:spPr>
        <p:txBody>
          <a:bodyPr wrap="square" rtlCol="0">
            <a:spAutoFit/>
          </a:bodyPr>
          <a:lstStyle/>
          <a:p>
            <a:pPr algn="r"/>
            <a:r>
              <a:rPr lang="en-US" sz="6600" b="1" u="none" strike="noStrike" dirty="0">
                <a:ln w="19050">
                  <a:solidFill>
                    <a:srgbClr val="FEFFF0"/>
                  </a:solidFill>
                </a:ln>
                <a:solidFill>
                  <a:schemeClr val="accent3"/>
                </a:solidFill>
                <a:effectLst/>
                <a:latin typeface="Poppins Black" pitchFamily="2" charset="77"/>
                <a:cs typeface="Poppins Black" pitchFamily="2" charset="77"/>
              </a:rPr>
              <a:t>38</a:t>
            </a:r>
            <a:endParaRPr lang="en-US" sz="4800" b="1" u="none" strike="noStrike" dirty="0">
              <a:ln w="19050">
                <a:solidFill>
                  <a:srgbClr val="FEFFF0"/>
                </a:solidFill>
              </a:ln>
              <a:solidFill>
                <a:schemeClr val="accent3"/>
              </a:solidFill>
              <a:effectLst/>
              <a:latin typeface="Poppins Black" pitchFamily="2" charset="77"/>
              <a:cs typeface="Poppins Black" pitchFamily="2" charset="77"/>
            </a:endParaRPr>
          </a:p>
        </p:txBody>
      </p:sp>
      <p:grpSp>
        <p:nvGrpSpPr>
          <p:cNvPr id="735" name="Group 734">
            <a:extLst>
              <a:ext uri="{FF2B5EF4-FFF2-40B4-BE49-F238E27FC236}">
                <a16:creationId xmlns:a16="http://schemas.microsoft.com/office/drawing/2014/main" id="{33E8E9D1-58E3-3DB8-D3C1-4B6C431F34FA}"/>
              </a:ext>
            </a:extLst>
          </p:cNvPr>
          <p:cNvGrpSpPr/>
          <p:nvPr/>
        </p:nvGrpSpPr>
        <p:grpSpPr>
          <a:xfrm>
            <a:off x="3652783" y="1823506"/>
            <a:ext cx="5893615" cy="5599309"/>
            <a:chOff x="3643351" y="1096736"/>
            <a:chExt cx="4906517" cy="4661503"/>
          </a:xfrm>
        </p:grpSpPr>
        <p:grpSp>
          <p:nvGrpSpPr>
            <p:cNvPr id="393" name="Graphic 390">
              <a:extLst>
                <a:ext uri="{FF2B5EF4-FFF2-40B4-BE49-F238E27FC236}">
                  <a16:creationId xmlns:a16="http://schemas.microsoft.com/office/drawing/2014/main" id="{224D1D8D-2F88-0A68-3E00-67695375E523}"/>
                </a:ext>
              </a:extLst>
            </p:cNvPr>
            <p:cNvGrpSpPr/>
            <p:nvPr/>
          </p:nvGrpSpPr>
          <p:grpSpPr>
            <a:xfrm>
              <a:off x="3643351" y="1096736"/>
              <a:ext cx="4906517" cy="4661488"/>
              <a:chOff x="3643351" y="1096736"/>
              <a:chExt cx="4906517" cy="4661488"/>
            </a:xfrm>
          </p:grpSpPr>
          <p:sp>
            <p:nvSpPr>
              <p:cNvPr id="394" name="Freeform 393">
                <a:extLst>
                  <a:ext uri="{FF2B5EF4-FFF2-40B4-BE49-F238E27FC236}">
                    <a16:creationId xmlns:a16="http://schemas.microsoft.com/office/drawing/2014/main" id="{FDC4B024-F3E3-22C6-B601-877245265432}"/>
                  </a:ext>
                </a:extLst>
              </p:cNvPr>
              <p:cNvSpPr/>
              <p:nvPr/>
            </p:nvSpPr>
            <p:spPr>
              <a:xfrm>
                <a:off x="7991665" y="3891016"/>
                <a:ext cx="558203" cy="500497"/>
              </a:xfrm>
              <a:custGeom>
                <a:avLst/>
                <a:gdLst>
                  <a:gd name="connsiteX0" fmla="*/ 533305 w 558203"/>
                  <a:gd name="connsiteY0" fmla="*/ 41513 h 500497"/>
                  <a:gd name="connsiteX1" fmla="*/ 543021 w 558203"/>
                  <a:gd name="connsiteY1" fmla="*/ 457664 h 500497"/>
                  <a:gd name="connsiteX2" fmla="*/ 33052 w 558203"/>
                  <a:gd name="connsiteY2" fmla="*/ 500497 h 500497"/>
                  <a:gd name="connsiteX3" fmla="*/ 14288 w 558203"/>
                  <a:gd name="connsiteY3" fmla="*/ 188575 h 500497"/>
                  <a:gd name="connsiteX4" fmla="*/ 5906 w 558203"/>
                  <a:gd name="connsiteY4" fmla="*/ 49033 h 500497"/>
                  <a:gd name="connsiteX5" fmla="*/ 3810 w 558203"/>
                  <a:gd name="connsiteY5" fmla="*/ 40276 h 500497"/>
                  <a:gd name="connsiteX6" fmla="*/ 0 w 558203"/>
                  <a:gd name="connsiteY6" fmla="*/ 29806 h 500497"/>
                  <a:gd name="connsiteX7" fmla="*/ 464534 w 558203"/>
                  <a:gd name="connsiteY7" fmla="*/ 17527 h 500497"/>
                  <a:gd name="connsiteX8" fmla="*/ 477488 w 558203"/>
                  <a:gd name="connsiteY8" fmla="*/ 489 h 500497"/>
                  <a:gd name="connsiteX9" fmla="*/ 486632 w 558203"/>
                  <a:gd name="connsiteY9" fmla="*/ 298 h 500497"/>
                  <a:gd name="connsiteX10" fmla="*/ 534733 w 558203"/>
                  <a:gd name="connsiteY10" fmla="*/ 2773 h 500497"/>
                  <a:gd name="connsiteX11" fmla="*/ 532352 w 558203"/>
                  <a:gd name="connsiteY11" fmla="*/ 14005 h 500497"/>
                  <a:gd name="connsiteX12" fmla="*/ 533305 w 558203"/>
                  <a:gd name="connsiteY12" fmla="*/ 41609 h 50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203" h="500497">
                    <a:moveTo>
                      <a:pt x="533305" y="41513"/>
                    </a:moveTo>
                    <a:cubicBezTo>
                      <a:pt x="573596" y="175439"/>
                      <a:pt x="555879" y="317170"/>
                      <a:pt x="543021" y="457664"/>
                    </a:cubicBezTo>
                    <a:lnTo>
                      <a:pt x="33052" y="500497"/>
                    </a:lnTo>
                    <a:lnTo>
                      <a:pt x="14288" y="188575"/>
                    </a:lnTo>
                    <a:lnTo>
                      <a:pt x="5906" y="49033"/>
                    </a:lnTo>
                    <a:cubicBezTo>
                      <a:pt x="5715" y="45987"/>
                      <a:pt x="5048" y="43036"/>
                      <a:pt x="3810" y="40276"/>
                    </a:cubicBezTo>
                    <a:cubicBezTo>
                      <a:pt x="2381" y="36849"/>
                      <a:pt x="1143" y="33423"/>
                      <a:pt x="0" y="29806"/>
                    </a:cubicBezTo>
                    <a:lnTo>
                      <a:pt x="464534" y="17527"/>
                    </a:lnTo>
                    <a:cubicBezTo>
                      <a:pt x="471869" y="14005"/>
                      <a:pt x="469583" y="2583"/>
                      <a:pt x="477488" y="489"/>
                    </a:cubicBezTo>
                    <a:cubicBezTo>
                      <a:pt x="480441" y="-273"/>
                      <a:pt x="483584" y="13"/>
                      <a:pt x="486632" y="298"/>
                    </a:cubicBezTo>
                    <a:cubicBezTo>
                      <a:pt x="502634" y="1821"/>
                      <a:pt x="518636" y="2678"/>
                      <a:pt x="534733" y="2773"/>
                    </a:cubicBezTo>
                    <a:cubicBezTo>
                      <a:pt x="534067" y="6485"/>
                      <a:pt x="533210" y="10293"/>
                      <a:pt x="532352" y="14005"/>
                    </a:cubicBezTo>
                    <a:cubicBezTo>
                      <a:pt x="530257" y="23143"/>
                      <a:pt x="530638" y="32566"/>
                      <a:pt x="533305" y="41609"/>
                    </a:cubicBezTo>
                    <a:close/>
                  </a:path>
                </a:pathLst>
              </a:custGeom>
              <a:solidFill>
                <a:schemeClr val="accent3"/>
              </a:solidFill>
              <a:ln w="9525"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DCB575C5-F429-90CD-0758-8C2CD0B16400}"/>
                  </a:ext>
                </a:extLst>
              </p:cNvPr>
              <p:cNvSpPr/>
              <p:nvPr/>
            </p:nvSpPr>
            <p:spPr>
              <a:xfrm>
                <a:off x="8024717" y="4348680"/>
                <a:ext cx="509968" cy="304513"/>
              </a:xfrm>
              <a:custGeom>
                <a:avLst/>
                <a:gdLst>
                  <a:gd name="connsiteX0" fmla="*/ 0 w 509968"/>
                  <a:gd name="connsiteY0" fmla="*/ 42833 h 304513"/>
                  <a:gd name="connsiteX1" fmla="*/ 509969 w 509968"/>
                  <a:gd name="connsiteY1" fmla="*/ 0 h 304513"/>
                  <a:gd name="connsiteX2" fmla="*/ 501301 w 509968"/>
                  <a:gd name="connsiteY2" fmla="*/ 187991 h 304513"/>
                  <a:gd name="connsiteX3" fmla="*/ 495491 w 509968"/>
                  <a:gd name="connsiteY3" fmla="*/ 262521 h 304513"/>
                  <a:gd name="connsiteX4" fmla="*/ 387763 w 509968"/>
                  <a:gd name="connsiteY4" fmla="*/ 267376 h 304513"/>
                  <a:gd name="connsiteX5" fmla="*/ 380905 w 509968"/>
                  <a:gd name="connsiteY5" fmla="*/ 271469 h 304513"/>
                  <a:gd name="connsiteX6" fmla="*/ 377762 w 509968"/>
                  <a:gd name="connsiteY6" fmla="*/ 280035 h 304513"/>
                  <a:gd name="connsiteX7" fmla="*/ 377571 w 509968"/>
                  <a:gd name="connsiteY7" fmla="*/ 282796 h 304513"/>
                  <a:gd name="connsiteX8" fmla="*/ 369951 w 509968"/>
                  <a:gd name="connsiteY8" fmla="*/ 290315 h 304513"/>
                  <a:gd name="connsiteX9" fmla="*/ 144780 w 509968"/>
                  <a:gd name="connsiteY9" fmla="*/ 304498 h 304513"/>
                  <a:gd name="connsiteX10" fmla="*/ 138208 w 509968"/>
                  <a:gd name="connsiteY10" fmla="*/ 300786 h 304513"/>
                  <a:gd name="connsiteX11" fmla="*/ 137636 w 509968"/>
                  <a:gd name="connsiteY11" fmla="*/ 299739 h 304513"/>
                  <a:gd name="connsiteX12" fmla="*/ 133350 w 509968"/>
                  <a:gd name="connsiteY12" fmla="*/ 294884 h 304513"/>
                  <a:gd name="connsiteX13" fmla="*/ 15430 w 509968"/>
                  <a:gd name="connsiteY13" fmla="*/ 298311 h 304513"/>
                  <a:gd name="connsiteX14" fmla="*/ 3905 w 509968"/>
                  <a:gd name="connsiteY14" fmla="*/ 107084 h 304513"/>
                  <a:gd name="connsiteX15" fmla="*/ 0 w 509968"/>
                  <a:gd name="connsiteY15" fmla="*/ 42738 h 30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9968" h="304513">
                    <a:moveTo>
                      <a:pt x="0" y="42833"/>
                    </a:moveTo>
                    <a:lnTo>
                      <a:pt x="509969" y="0"/>
                    </a:lnTo>
                    <a:cubicBezTo>
                      <a:pt x="504254" y="63203"/>
                      <a:pt x="499396" y="126121"/>
                      <a:pt x="501301" y="187991"/>
                    </a:cubicBezTo>
                    <a:cubicBezTo>
                      <a:pt x="501968" y="213310"/>
                      <a:pt x="499682" y="238059"/>
                      <a:pt x="495491" y="262521"/>
                    </a:cubicBezTo>
                    <a:lnTo>
                      <a:pt x="387763" y="267376"/>
                    </a:lnTo>
                    <a:cubicBezTo>
                      <a:pt x="384810" y="267566"/>
                      <a:pt x="382238" y="269089"/>
                      <a:pt x="380905" y="271469"/>
                    </a:cubicBezTo>
                    <a:cubicBezTo>
                      <a:pt x="379286" y="274134"/>
                      <a:pt x="378238" y="277085"/>
                      <a:pt x="377762" y="280035"/>
                    </a:cubicBezTo>
                    <a:cubicBezTo>
                      <a:pt x="377571" y="280987"/>
                      <a:pt x="377571" y="281939"/>
                      <a:pt x="377571" y="282796"/>
                    </a:cubicBezTo>
                    <a:cubicBezTo>
                      <a:pt x="377571" y="286793"/>
                      <a:pt x="374237" y="290030"/>
                      <a:pt x="369951" y="290315"/>
                    </a:cubicBezTo>
                    <a:lnTo>
                      <a:pt x="144780" y="304498"/>
                    </a:lnTo>
                    <a:cubicBezTo>
                      <a:pt x="141923" y="304688"/>
                      <a:pt x="139351" y="303165"/>
                      <a:pt x="138208" y="300786"/>
                    </a:cubicBezTo>
                    <a:cubicBezTo>
                      <a:pt x="138017" y="300310"/>
                      <a:pt x="137827" y="300024"/>
                      <a:pt x="137636" y="299739"/>
                    </a:cubicBezTo>
                    <a:cubicBezTo>
                      <a:pt x="136398" y="297930"/>
                      <a:pt x="135636" y="295170"/>
                      <a:pt x="133350" y="294884"/>
                    </a:cubicBezTo>
                    <a:lnTo>
                      <a:pt x="15430" y="298311"/>
                    </a:lnTo>
                    <a:lnTo>
                      <a:pt x="3905" y="107084"/>
                    </a:lnTo>
                    <a:lnTo>
                      <a:pt x="0" y="42738"/>
                    </a:lnTo>
                    <a:close/>
                  </a:path>
                </a:pathLst>
              </a:custGeom>
              <a:solidFill>
                <a:schemeClr val="accent3"/>
              </a:solidFill>
              <a:ln w="9525"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580EB4C0-39B7-BB9D-7F6E-4F807F4B8178}"/>
                  </a:ext>
                </a:extLst>
              </p:cNvPr>
              <p:cNvSpPr/>
              <p:nvPr/>
            </p:nvSpPr>
            <p:spPr>
              <a:xfrm>
                <a:off x="7990427" y="3708346"/>
                <a:ext cx="538904" cy="212380"/>
              </a:xfrm>
              <a:custGeom>
                <a:avLst/>
                <a:gdLst>
                  <a:gd name="connsiteX0" fmla="*/ 526161 w 538904"/>
                  <a:gd name="connsiteY0" fmla="*/ 117862 h 212380"/>
                  <a:gd name="connsiteX1" fmla="*/ 535971 w 538904"/>
                  <a:gd name="connsiteY1" fmla="*/ 185348 h 212380"/>
                  <a:gd name="connsiteX2" fmla="*/ 487870 w 538904"/>
                  <a:gd name="connsiteY2" fmla="*/ 182873 h 212380"/>
                  <a:gd name="connsiteX3" fmla="*/ 478726 w 538904"/>
                  <a:gd name="connsiteY3" fmla="*/ 183063 h 212380"/>
                  <a:gd name="connsiteX4" fmla="*/ 465772 w 538904"/>
                  <a:gd name="connsiteY4" fmla="*/ 200102 h 212380"/>
                  <a:gd name="connsiteX5" fmla="*/ 1238 w 538904"/>
                  <a:gd name="connsiteY5" fmla="*/ 212381 h 212380"/>
                  <a:gd name="connsiteX6" fmla="*/ 0 w 538904"/>
                  <a:gd name="connsiteY6" fmla="*/ 208097 h 212380"/>
                  <a:gd name="connsiteX7" fmla="*/ 104584 w 538904"/>
                  <a:gd name="connsiteY7" fmla="*/ 128808 h 212380"/>
                  <a:gd name="connsiteX8" fmla="*/ 110966 w 538904"/>
                  <a:gd name="connsiteY8" fmla="*/ 115768 h 212380"/>
                  <a:gd name="connsiteX9" fmla="*/ 106775 w 538904"/>
                  <a:gd name="connsiteY9" fmla="*/ 28863 h 212380"/>
                  <a:gd name="connsiteX10" fmla="*/ 383191 w 538904"/>
                  <a:gd name="connsiteY10" fmla="*/ 14205 h 212380"/>
                  <a:gd name="connsiteX11" fmla="*/ 392049 w 538904"/>
                  <a:gd name="connsiteY11" fmla="*/ 16489 h 212380"/>
                  <a:gd name="connsiteX12" fmla="*/ 398335 w 538904"/>
                  <a:gd name="connsiteY12" fmla="*/ 22 h 212380"/>
                  <a:gd name="connsiteX13" fmla="*/ 405670 w 538904"/>
                  <a:gd name="connsiteY13" fmla="*/ 2592 h 212380"/>
                  <a:gd name="connsiteX14" fmla="*/ 453295 w 538904"/>
                  <a:gd name="connsiteY14" fmla="*/ 26674 h 212380"/>
                  <a:gd name="connsiteX15" fmla="*/ 457867 w 538904"/>
                  <a:gd name="connsiteY15" fmla="*/ 25246 h 212380"/>
                  <a:gd name="connsiteX16" fmla="*/ 526161 w 538904"/>
                  <a:gd name="connsiteY16" fmla="*/ 117862 h 21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8904" h="212380">
                    <a:moveTo>
                      <a:pt x="526161" y="117862"/>
                    </a:moveTo>
                    <a:cubicBezTo>
                      <a:pt x="541591" y="140135"/>
                      <a:pt x="540448" y="162504"/>
                      <a:pt x="535971" y="185348"/>
                    </a:cubicBezTo>
                    <a:cubicBezTo>
                      <a:pt x="519874" y="185348"/>
                      <a:pt x="503872" y="184492"/>
                      <a:pt x="487870" y="182873"/>
                    </a:cubicBezTo>
                    <a:cubicBezTo>
                      <a:pt x="484822" y="182588"/>
                      <a:pt x="481679" y="182302"/>
                      <a:pt x="478726" y="183063"/>
                    </a:cubicBezTo>
                    <a:cubicBezTo>
                      <a:pt x="470821" y="185158"/>
                      <a:pt x="473107" y="196580"/>
                      <a:pt x="465772" y="200102"/>
                    </a:cubicBezTo>
                    <a:lnTo>
                      <a:pt x="1238" y="212381"/>
                    </a:lnTo>
                    <a:cubicBezTo>
                      <a:pt x="857" y="210953"/>
                      <a:pt x="381" y="209525"/>
                      <a:pt x="0" y="208097"/>
                    </a:cubicBezTo>
                    <a:lnTo>
                      <a:pt x="104584" y="128808"/>
                    </a:lnTo>
                    <a:cubicBezTo>
                      <a:pt x="108871" y="125667"/>
                      <a:pt x="111157" y="120812"/>
                      <a:pt x="110966" y="115768"/>
                    </a:cubicBezTo>
                    <a:lnTo>
                      <a:pt x="106775" y="28863"/>
                    </a:lnTo>
                    <a:lnTo>
                      <a:pt x="383191" y="14205"/>
                    </a:lnTo>
                    <a:cubicBezTo>
                      <a:pt x="385953" y="15442"/>
                      <a:pt x="388906" y="16204"/>
                      <a:pt x="392049" y="16489"/>
                    </a:cubicBezTo>
                    <a:cubicBezTo>
                      <a:pt x="401098" y="17251"/>
                      <a:pt x="387191" y="879"/>
                      <a:pt x="398335" y="22"/>
                    </a:cubicBezTo>
                    <a:cubicBezTo>
                      <a:pt x="401098" y="-168"/>
                      <a:pt x="403765" y="879"/>
                      <a:pt x="405670" y="2592"/>
                    </a:cubicBezTo>
                    <a:cubicBezTo>
                      <a:pt x="424910" y="19630"/>
                      <a:pt x="429101" y="33242"/>
                      <a:pt x="453295" y="26674"/>
                    </a:cubicBezTo>
                    <a:cubicBezTo>
                      <a:pt x="454723" y="26293"/>
                      <a:pt x="456247" y="25817"/>
                      <a:pt x="457867" y="25246"/>
                    </a:cubicBezTo>
                    <a:cubicBezTo>
                      <a:pt x="490061" y="14110"/>
                      <a:pt x="508349" y="92828"/>
                      <a:pt x="526161" y="117862"/>
                    </a:cubicBezTo>
                    <a:close/>
                  </a:path>
                </a:pathLst>
              </a:custGeom>
              <a:solidFill>
                <a:schemeClr val="accent3"/>
              </a:solidFill>
              <a:ln w="9525"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FCC833C7-B906-22F8-BCB5-184432D2823E}"/>
                  </a:ext>
                </a:extLst>
              </p:cNvPr>
              <p:cNvSpPr/>
              <p:nvPr/>
            </p:nvSpPr>
            <p:spPr>
              <a:xfrm>
                <a:off x="8457337" y="4866788"/>
                <a:ext cx="70298" cy="162896"/>
              </a:xfrm>
              <a:custGeom>
                <a:avLst/>
                <a:gdLst>
                  <a:gd name="connsiteX0" fmla="*/ 41058 w 70298"/>
                  <a:gd name="connsiteY0" fmla="*/ 18832 h 162896"/>
                  <a:gd name="connsiteX1" fmla="*/ 69919 w 70298"/>
                  <a:gd name="connsiteY1" fmla="*/ 30160 h 162896"/>
                  <a:gd name="connsiteX2" fmla="*/ 49916 w 70298"/>
                  <a:gd name="connsiteY2" fmla="*/ 110972 h 162896"/>
                  <a:gd name="connsiteX3" fmla="*/ 41153 w 70298"/>
                  <a:gd name="connsiteY3" fmla="*/ 127820 h 162896"/>
                  <a:gd name="connsiteX4" fmla="*/ 27818 w 70298"/>
                  <a:gd name="connsiteY4" fmla="*/ 140765 h 162896"/>
                  <a:gd name="connsiteX5" fmla="*/ 21246 w 70298"/>
                  <a:gd name="connsiteY5" fmla="*/ 153520 h 162896"/>
                  <a:gd name="connsiteX6" fmla="*/ 10197 w 70298"/>
                  <a:gd name="connsiteY6" fmla="*/ 162753 h 162896"/>
                  <a:gd name="connsiteX7" fmla="*/ 101 w 70298"/>
                  <a:gd name="connsiteY7" fmla="*/ 155138 h 162896"/>
                  <a:gd name="connsiteX8" fmla="*/ 2482 w 70298"/>
                  <a:gd name="connsiteY8" fmla="*/ 150950 h 162896"/>
                  <a:gd name="connsiteX9" fmla="*/ 39724 w 70298"/>
                  <a:gd name="connsiteY9" fmla="*/ 42629 h 162896"/>
                  <a:gd name="connsiteX10" fmla="*/ 41058 w 70298"/>
                  <a:gd name="connsiteY10" fmla="*/ 18928 h 1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98" h="162896">
                    <a:moveTo>
                      <a:pt x="41058" y="18832"/>
                    </a:moveTo>
                    <a:cubicBezTo>
                      <a:pt x="49059" y="-16577"/>
                      <a:pt x="73634" y="4174"/>
                      <a:pt x="69919" y="30160"/>
                    </a:cubicBezTo>
                    <a:cubicBezTo>
                      <a:pt x="66014" y="57573"/>
                      <a:pt x="59251" y="84701"/>
                      <a:pt x="49916" y="110972"/>
                    </a:cubicBezTo>
                    <a:cubicBezTo>
                      <a:pt x="47821" y="116873"/>
                      <a:pt x="45439" y="122965"/>
                      <a:pt x="41153" y="127820"/>
                    </a:cubicBezTo>
                    <a:cubicBezTo>
                      <a:pt x="37057" y="132388"/>
                      <a:pt x="31438" y="135815"/>
                      <a:pt x="27818" y="140765"/>
                    </a:cubicBezTo>
                    <a:cubicBezTo>
                      <a:pt x="24865" y="144667"/>
                      <a:pt x="23532" y="149331"/>
                      <a:pt x="21246" y="153520"/>
                    </a:cubicBezTo>
                    <a:cubicBezTo>
                      <a:pt x="18960" y="157803"/>
                      <a:pt x="15245" y="161896"/>
                      <a:pt x="10197" y="162753"/>
                    </a:cubicBezTo>
                    <a:cubicBezTo>
                      <a:pt x="5149" y="163705"/>
                      <a:pt x="-852" y="159802"/>
                      <a:pt x="101" y="155138"/>
                    </a:cubicBezTo>
                    <a:cubicBezTo>
                      <a:pt x="481" y="153615"/>
                      <a:pt x="1529" y="152282"/>
                      <a:pt x="2482" y="150950"/>
                    </a:cubicBezTo>
                    <a:cubicBezTo>
                      <a:pt x="26294" y="119348"/>
                      <a:pt x="39439" y="80988"/>
                      <a:pt x="39724" y="42629"/>
                    </a:cubicBezTo>
                    <a:cubicBezTo>
                      <a:pt x="39724" y="34633"/>
                      <a:pt x="39248" y="26638"/>
                      <a:pt x="41058" y="18928"/>
                    </a:cubicBezTo>
                    <a:close/>
                  </a:path>
                </a:pathLst>
              </a:custGeom>
              <a:solidFill>
                <a:schemeClr val="accent3"/>
              </a:solidFill>
              <a:ln w="9525"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A555A30C-1DED-EBB0-A60D-C24CA1A4C3BE}"/>
                  </a:ext>
                </a:extLst>
              </p:cNvPr>
              <p:cNvSpPr/>
              <p:nvPr/>
            </p:nvSpPr>
            <p:spPr>
              <a:xfrm>
                <a:off x="8040147" y="4611296"/>
                <a:ext cx="480060" cy="620669"/>
              </a:xfrm>
              <a:custGeom>
                <a:avLst/>
                <a:gdLst>
                  <a:gd name="connsiteX0" fmla="*/ 372333 w 480060"/>
                  <a:gd name="connsiteY0" fmla="*/ 4855 h 620669"/>
                  <a:gd name="connsiteX1" fmla="*/ 480060 w 480060"/>
                  <a:gd name="connsiteY1" fmla="*/ 0 h 620669"/>
                  <a:gd name="connsiteX2" fmla="*/ 437102 w 480060"/>
                  <a:gd name="connsiteY2" fmla="*/ 154962 h 620669"/>
                  <a:gd name="connsiteX3" fmla="*/ 379952 w 480060"/>
                  <a:gd name="connsiteY3" fmla="*/ 414627 h 620669"/>
                  <a:gd name="connsiteX4" fmla="*/ 364617 w 480060"/>
                  <a:gd name="connsiteY4" fmla="*/ 463934 h 620669"/>
                  <a:gd name="connsiteX5" fmla="*/ 294704 w 480060"/>
                  <a:gd name="connsiteY5" fmla="*/ 581582 h 620669"/>
                  <a:gd name="connsiteX6" fmla="*/ 218694 w 480060"/>
                  <a:gd name="connsiteY6" fmla="*/ 563402 h 620669"/>
                  <a:gd name="connsiteX7" fmla="*/ 142685 w 480060"/>
                  <a:gd name="connsiteY7" fmla="*/ 610614 h 620669"/>
                  <a:gd name="connsiteX8" fmla="*/ 37052 w 480060"/>
                  <a:gd name="connsiteY8" fmla="*/ 599573 h 620669"/>
                  <a:gd name="connsiteX9" fmla="*/ 33909 w 480060"/>
                  <a:gd name="connsiteY9" fmla="*/ 599002 h 620669"/>
                  <a:gd name="connsiteX10" fmla="*/ 0 w 480060"/>
                  <a:gd name="connsiteY10" fmla="*/ 35790 h 620669"/>
                  <a:gd name="connsiteX11" fmla="*/ 117920 w 480060"/>
                  <a:gd name="connsiteY11" fmla="*/ 32363 h 620669"/>
                  <a:gd name="connsiteX12" fmla="*/ 122206 w 480060"/>
                  <a:gd name="connsiteY12" fmla="*/ 37218 h 620669"/>
                  <a:gd name="connsiteX13" fmla="*/ 122777 w 480060"/>
                  <a:gd name="connsiteY13" fmla="*/ 38265 h 620669"/>
                  <a:gd name="connsiteX14" fmla="*/ 129350 w 480060"/>
                  <a:gd name="connsiteY14" fmla="*/ 41977 h 620669"/>
                  <a:gd name="connsiteX15" fmla="*/ 354521 w 480060"/>
                  <a:gd name="connsiteY15" fmla="*/ 27794 h 620669"/>
                  <a:gd name="connsiteX16" fmla="*/ 362141 w 480060"/>
                  <a:gd name="connsiteY16" fmla="*/ 20275 h 620669"/>
                  <a:gd name="connsiteX17" fmla="*/ 362331 w 480060"/>
                  <a:gd name="connsiteY17" fmla="*/ 17514 h 620669"/>
                  <a:gd name="connsiteX18" fmla="*/ 365475 w 480060"/>
                  <a:gd name="connsiteY18" fmla="*/ 8947 h 620669"/>
                  <a:gd name="connsiteX19" fmla="*/ 372333 w 480060"/>
                  <a:gd name="connsiteY19" fmla="*/ 4855 h 62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0060" h="620669">
                    <a:moveTo>
                      <a:pt x="372333" y="4855"/>
                    </a:moveTo>
                    <a:lnTo>
                      <a:pt x="480060" y="0"/>
                    </a:lnTo>
                    <a:cubicBezTo>
                      <a:pt x="471107" y="52542"/>
                      <a:pt x="453390" y="103752"/>
                      <a:pt x="437102" y="154962"/>
                    </a:cubicBezTo>
                    <a:cubicBezTo>
                      <a:pt x="409766" y="240819"/>
                      <a:pt x="344519" y="321060"/>
                      <a:pt x="379952" y="414627"/>
                    </a:cubicBezTo>
                    <a:cubicBezTo>
                      <a:pt x="388430" y="433855"/>
                      <a:pt x="385763" y="454415"/>
                      <a:pt x="364617" y="463934"/>
                    </a:cubicBezTo>
                    <a:cubicBezTo>
                      <a:pt x="323279" y="490681"/>
                      <a:pt x="339281" y="559785"/>
                      <a:pt x="294704" y="581582"/>
                    </a:cubicBezTo>
                    <a:cubicBezTo>
                      <a:pt x="277559" y="597002"/>
                      <a:pt x="217266" y="512478"/>
                      <a:pt x="218694" y="563402"/>
                    </a:cubicBezTo>
                    <a:cubicBezTo>
                      <a:pt x="219647" y="602618"/>
                      <a:pt x="156782" y="579679"/>
                      <a:pt x="142685" y="610614"/>
                    </a:cubicBezTo>
                    <a:cubicBezTo>
                      <a:pt x="110966" y="635553"/>
                      <a:pt x="70676" y="607187"/>
                      <a:pt x="37052" y="599573"/>
                    </a:cubicBezTo>
                    <a:cubicBezTo>
                      <a:pt x="36005" y="599382"/>
                      <a:pt x="34957" y="599097"/>
                      <a:pt x="33909" y="599002"/>
                    </a:cubicBezTo>
                    <a:lnTo>
                      <a:pt x="0" y="35790"/>
                    </a:lnTo>
                    <a:lnTo>
                      <a:pt x="117920" y="32363"/>
                    </a:lnTo>
                    <a:cubicBezTo>
                      <a:pt x="120206" y="32649"/>
                      <a:pt x="120968" y="35409"/>
                      <a:pt x="122206" y="37218"/>
                    </a:cubicBezTo>
                    <a:cubicBezTo>
                      <a:pt x="122396" y="37503"/>
                      <a:pt x="122587" y="37789"/>
                      <a:pt x="122777" y="38265"/>
                    </a:cubicBezTo>
                    <a:cubicBezTo>
                      <a:pt x="123920" y="40739"/>
                      <a:pt x="126492" y="42167"/>
                      <a:pt x="129350" y="41977"/>
                    </a:cubicBezTo>
                    <a:lnTo>
                      <a:pt x="354521" y="27794"/>
                    </a:lnTo>
                    <a:cubicBezTo>
                      <a:pt x="358807" y="27413"/>
                      <a:pt x="362141" y="24272"/>
                      <a:pt x="362141" y="20275"/>
                    </a:cubicBezTo>
                    <a:cubicBezTo>
                      <a:pt x="362141" y="19418"/>
                      <a:pt x="362141" y="18466"/>
                      <a:pt x="362331" y="17514"/>
                    </a:cubicBezTo>
                    <a:cubicBezTo>
                      <a:pt x="362808" y="14563"/>
                      <a:pt x="363855" y="11613"/>
                      <a:pt x="365475" y="8947"/>
                    </a:cubicBezTo>
                    <a:cubicBezTo>
                      <a:pt x="366808" y="6568"/>
                      <a:pt x="369380" y="5045"/>
                      <a:pt x="372333" y="4855"/>
                    </a:cubicBezTo>
                    <a:close/>
                  </a:path>
                </a:pathLst>
              </a:custGeom>
              <a:solidFill>
                <a:schemeClr val="accent3"/>
              </a:solidFill>
              <a:ln w="9525"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8E26CE68-0A77-E8F9-C7EA-7D0D8AAC3695}"/>
                  </a:ext>
                </a:extLst>
              </p:cNvPr>
              <p:cNvSpPr/>
              <p:nvPr/>
            </p:nvSpPr>
            <p:spPr>
              <a:xfrm>
                <a:off x="8256022" y="5050941"/>
                <a:ext cx="207459" cy="313684"/>
              </a:xfrm>
              <a:custGeom>
                <a:avLst/>
                <a:gdLst>
                  <a:gd name="connsiteX0" fmla="*/ 206845 w 207459"/>
                  <a:gd name="connsiteY0" fmla="*/ 10106 h 313684"/>
                  <a:gd name="connsiteX1" fmla="*/ 186176 w 207459"/>
                  <a:gd name="connsiteY1" fmla="*/ 72738 h 313684"/>
                  <a:gd name="connsiteX2" fmla="*/ 120453 w 207459"/>
                  <a:gd name="connsiteY2" fmla="*/ 182011 h 313684"/>
                  <a:gd name="connsiteX3" fmla="*/ 63494 w 207459"/>
                  <a:gd name="connsiteY3" fmla="*/ 235125 h 313684"/>
                  <a:gd name="connsiteX4" fmla="*/ 18536 w 207459"/>
                  <a:gd name="connsiteY4" fmla="*/ 306799 h 313684"/>
                  <a:gd name="connsiteX5" fmla="*/ 1867 w 207459"/>
                  <a:gd name="connsiteY5" fmla="*/ 311939 h 313684"/>
                  <a:gd name="connsiteX6" fmla="*/ 4058 w 207459"/>
                  <a:gd name="connsiteY6" fmla="*/ 298042 h 313684"/>
                  <a:gd name="connsiteX7" fmla="*/ 59208 w 207459"/>
                  <a:gd name="connsiteY7" fmla="*/ 227605 h 313684"/>
                  <a:gd name="connsiteX8" fmla="*/ 90545 w 207459"/>
                  <a:gd name="connsiteY8" fmla="*/ 192386 h 313684"/>
                  <a:gd name="connsiteX9" fmla="*/ 117596 w 207459"/>
                  <a:gd name="connsiteY9" fmla="*/ 148696 h 313684"/>
                  <a:gd name="connsiteX10" fmla="*/ 145980 w 207459"/>
                  <a:gd name="connsiteY10" fmla="*/ 90253 h 313684"/>
                  <a:gd name="connsiteX11" fmla="*/ 172174 w 207459"/>
                  <a:gd name="connsiteY11" fmla="*/ 20196 h 313684"/>
                  <a:gd name="connsiteX12" fmla="*/ 206845 w 207459"/>
                  <a:gd name="connsiteY12" fmla="*/ 10106 h 31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459" h="313684">
                    <a:moveTo>
                      <a:pt x="206845" y="10106"/>
                    </a:moveTo>
                    <a:cubicBezTo>
                      <a:pt x="211036" y="27335"/>
                      <a:pt x="192653" y="56557"/>
                      <a:pt x="186176" y="72738"/>
                    </a:cubicBezTo>
                    <a:cubicBezTo>
                      <a:pt x="170555" y="111860"/>
                      <a:pt x="151886" y="151076"/>
                      <a:pt x="120453" y="182011"/>
                    </a:cubicBezTo>
                    <a:cubicBezTo>
                      <a:pt x="101880" y="200192"/>
                      <a:pt x="79400" y="215040"/>
                      <a:pt x="63494" y="235125"/>
                    </a:cubicBezTo>
                    <a:cubicBezTo>
                      <a:pt x="45682" y="257493"/>
                      <a:pt x="37014" y="285002"/>
                      <a:pt x="18536" y="306799"/>
                    </a:cubicBezTo>
                    <a:cubicBezTo>
                      <a:pt x="14440" y="311654"/>
                      <a:pt x="6534" y="316318"/>
                      <a:pt x="1867" y="311939"/>
                    </a:cubicBezTo>
                    <a:cubicBezTo>
                      <a:pt x="-2038" y="308322"/>
                      <a:pt x="915" y="302325"/>
                      <a:pt x="4058" y="298042"/>
                    </a:cubicBezTo>
                    <a:cubicBezTo>
                      <a:pt x="21489" y="273960"/>
                      <a:pt x="39015" y="249783"/>
                      <a:pt x="59208" y="227605"/>
                    </a:cubicBezTo>
                    <a:cubicBezTo>
                      <a:pt x="69780" y="215992"/>
                      <a:pt x="81020" y="204761"/>
                      <a:pt x="90545" y="192386"/>
                    </a:cubicBezTo>
                    <a:cubicBezTo>
                      <a:pt x="101118" y="178680"/>
                      <a:pt x="109404" y="163640"/>
                      <a:pt x="117596" y="148696"/>
                    </a:cubicBezTo>
                    <a:cubicBezTo>
                      <a:pt x="128169" y="129659"/>
                      <a:pt x="138741" y="110527"/>
                      <a:pt x="145980" y="90253"/>
                    </a:cubicBezTo>
                    <a:cubicBezTo>
                      <a:pt x="154267" y="67027"/>
                      <a:pt x="158268" y="41422"/>
                      <a:pt x="172174" y="20196"/>
                    </a:cubicBezTo>
                    <a:cubicBezTo>
                      <a:pt x="178937" y="9916"/>
                      <a:pt x="201035" y="-13309"/>
                      <a:pt x="206845" y="10106"/>
                    </a:cubicBezTo>
                    <a:close/>
                  </a:path>
                </a:pathLst>
              </a:custGeom>
              <a:solidFill>
                <a:schemeClr val="accent3"/>
              </a:solidFill>
              <a:ln w="9525"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ACE583FB-E504-5C50-CC13-BC5D6C6C2FD9}"/>
                  </a:ext>
                </a:extLst>
              </p:cNvPr>
              <p:cNvSpPr/>
              <p:nvPr/>
            </p:nvSpPr>
            <p:spPr>
              <a:xfrm>
                <a:off x="8084629" y="3479257"/>
                <a:ext cx="363593" cy="257952"/>
              </a:xfrm>
              <a:custGeom>
                <a:avLst/>
                <a:gdLst>
                  <a:gd name="connsiteX0" fmla="*/ 304419 w 363593"/>
                  <a:gd name="connsiteY0" fmla="*/ 111557 h 257952"/>
                  <a:gd name="connsiteX1" fmla="*/ 359855 w 363593"/>
                  <a:gd name="connsiteY1" fmla="*/ 242247 h 257952"/>
                  <a:gd name="connsiteX2" fmla="*/ 356235 w 363593"/>
                  <a:gd name="connsiteY2" fmla="*/ 245769 h 257952"/>
                  <a:gd name="connsiteX3" fmla="*/ 322136 w 363593"/>
                  <a:gd name="connsiteY3" fmla="*/ 215880 h 257952"/>
                  <a:gd name="connsiteX4" fmla="*/ 251841 w 363593"/>
                  <a:gd name="connsiteY4" fmla="*/ 203792 h 257952"/>
                  <a:gd name="connsiteX5" fmla="*/ 288988 w 363593"/>
                  <a:gd name="connsiteY5" fmla="*/ 243294 h 257952"/>
                  <a:gd name="connsiteX6" fmla="*/ 12573 w 363593"/>
                  <a:gd name="connsiteY6" fmla="*/ 257952 h 257952"/>
                  <a:gd name="connsiteX7" fmla="*/ 1048 w 363593"/>
                  <a:gd name="connsiteY7" fmla="*/ 17229 h 257952"/>
                  <a:gd name="connsiteX8" fmla="*/ 0 w 363593"/>
                  <a:gd name="connsiteY8" fmla="*/ 15230 h 257952"/>
                  <a:gd name="connsiteX9" fmla="*/ 245745 w 363593"/>
                  <a:gd name="connsiteY9" fmla="*/ 0 h 257952"/>
                  <a:gd name="connsiteX10" fmla="*/ 298990 w 363593"/>
                  <a:gd name="connsiteY10" fmla="*/ 101658 h 257952"/>
                  <a:gd name="connsiteX11" fmla="*/ 304419 w 363593"/>
                  <a:gd name="connsiteY11" fmla="*/ 111462 h 25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593" h="257952">
                    <a:moveTo>
                      <a:pt x="304419" y="111557"/>
                    </a:moveTo>
                    <a:cubicBezTo>
                      <a:pt x="322707" y="152106"/>
                      <a:pt x="378428" y="205220"/>
                      <a:pt x="359855" y="242247"/>
                    </a:cubicBezTo>
                    <a:cubicBezTo>
                      <a:pt x="358807" y="244150"/>
                      <a:pt x="357664" y="245293"/>
                      <a:pt x="356235" y="245769"/>
                    </a:cubicBezTo>
                    <a:cubicBezTo>
                      <a:pt x="347377" y="248339"/>
                      <a:pt x="330994" y="226065"/>
                      <a:pt x="322136" y="215880"/>
                    </a:cubicBezTo>
                    <a:cubicBezTo>
                      <a:pt x="312515" y="204934"/>
                      <a:pt x="229362" y="177521"/>
                      <a:pt x="251841" y="203792"/>
                    </a:cubicBezTo>
                    <a:cubicBezTo>
                      <a:pt x="262699" y="216356"/>
                      <a:pt x="273368" y="236440"/>
                      <a:pt x="288988" y="243294"/>
                    </a:cubicBezTo>
                    <a:lnTo>
                      <a:pt x="12573" y="257952"/>
                    </a:lnTo>
                    <a:lnTo>
                      <a:pt x="1048" y="17229"/>
                    </a:lnTo>
                    <a:cubicBezTo>
                      <a:pt x="1048" y="16467"/>
                      <a:pt x="571" y="15706"/>
                      <a:pt x="0" y="15230"/>
                    </a:cubicBezTo>
                    <a:lnTo>
                      <a:pt x="245745" y="0"/>
                    </a:lnTo>
                    <a:cubicBezTo>
                      <a:pt x="260509" y="35028"/>
                      <a:pt x="277368" y="69295"/>
                      <a:pt x="298990" y="101658"/>
                    </a:cubicBezTo>
                    <a:cubicBezTo>
                      <a:pt x="301085" y="104799"/>
                      <a:pt x="302895" y="108131"/>
                      <a:pt x="304419" y="111462"/>
                    </a:cubicBezTo>
                    <a:close/>
                  </a:path>
                </a:pathLst>
              </a:custGeom>
              <a:solidFill>
                <a:schemeClr val="accent3"/>
              </a:solidFill>
              <a:ln w="9525"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D0368BAA-BE1F-C966-6965-6CD8210D4256}"/>
                  </a:ext>
                </a:extLst>
              </p:cNvPr>
              <p:cNvSpPr/>
              <p:nvPr/>
            </p:nvSpPr>
            <p:spPr>
              <a:xfrm>
                <a:off x="7952708" y="3252145"/>
                <a:ext cx="377666" cy="244150"/>
              </a:xfrm>
              <a:custGeom>
                <a:avLst/>
                <a:gdLst>
                  <a:gd name="connsiteX0" fmla="*/ 377666 w 377666"/>
                  <a:gd name="connsiteY0" fmla="*/ 227207 h 244150"/>
                  <a:gd name="connsiteX1" fmla="*/ 131921 w 377666"/>
                  <a:gd name="connsiteY1" fmla="*/ 242437 h 244150"/>
                  <a:gd name="connsiteX2" fmla="*/ 129730 w 377666"/>
                  <a:gd name="connsiteY2" fmla="*/ 241771 h 244150"/>
                  <a:gd name="connsiteX3" fmla="*/ 72104 w 377666"/>
                  <a:gd name="connsiteY3" fmla="*/ 244150 h 244150"/>
                  <a:gd name="connsiteX4" fmla="*/ 68866 w 377666"/>
                  <a:gd name="connsiteY4" fmla="*/ 241390 h 244150"/>
                  <a:gd name="connsiteX5" fmla="*/ 68485 w 377666"/>
                  <a:gd name="connsiteY5" fmla="*/ 189133 h 244150"/>
                  <a:gd name="connsiteX6" fmla="*/ 65342 w 377666"/>
                  <a:gd name="connsiteY6" fmla="*/ 186373 h 244150"/>
                  <a:gd name="connsiteX7" fmla="*/ 3810 w 377666"/>
                  <a:gd name="connsiteY7" fmla="*/ 188181 h 244150"/>
                  <a:gd name="connsiteX8" fmla="*/ 6668 w 377666"/>
                  <a:gd name="connsiteY8" fmla="*/ 182470 h 244150"/>
                  <a:gd name="connsiteX9" fmla="*/ 0 w 377666"/>
                  <a:gd name="connsiteY9" fmla="*/ 58349 h 244150"/>
                  <a:gd name="connsiteX10" fmla="*/ 230314 w 377666"/>
                  <a:gd name="connsiteY10" fmla="*/ 46070 h 244150"/>
                  <a:gd name="connsiteX11" fmla="*/ 240887 w 377666"/>
                  <a:gd name="connsiteY11" fmla="*/ 38645 h 244150"/>
                  <a:gd name="connsiteX12" fmla="*/ 243935 w 377666"/>
                  <a:gd name="connsiteY12" fmla="*/ 24272 h 244150"/>
                  <a:gd name="connsiteX13" fmla="*/ 249841 w 377666"/>
                  <a:gd name="connsiteY13" fmla="*/ 11993 h 244150"/>
                  <a:gd name="connsiteX14" fmla="*/ 259080 w 377666"/>
                  <a:gd name="connsiteY14" fmla="*/ 0 h 244150"/>
                  <a:gd name="connsiteX15" fmla="*/ 277178 w 377666"/>
                  <a:gd name="connsiteY15" fmla="*/ 11042 h 244150"/>
                  <a:gd name="connsiteX16" fmla="*/ 300514 w 377666"/>
                  <a:gd name="connsiteY16" fmla="*/ 35409 h 244150"/>
                  <a:gd name="connsiteX17" fmla="*/ 377666 w 377666"/>
                  <a:gd name="connsiteY17" fmla="*/ 227207 h 24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7666" h="244150">
                    <a:moveTo>
                      <a:pt x="377666" y="227207"/>
                    </a:moveTo>
                    <a:lnTo>
                      <a:pt x="131921" y="242437"/>
                    </a:lnTo>
                    <a:cubicBezTo>
                      <a:pt x="131350" y="241961"/>
                      <a:pt x="130588" y="241771"/>
                      <a:pt x="129730" y="241771"/>
                    </a:cubicBezTo>
                    <a:lnTo>
                      <a:pt x="72104" y="244150"/>
                    </a:lnTo>
                    <a:cubicBezTo>
                      <a:pt x="70295" y="244150"/>
                      <a:pt x="68866" y="243008"/>
                      <a:pt x="68866" y="241390"/>
                    </a:cubicBezTo>
                    <a:lnTo>
                      <a:pt x="68485" y="189133"/>
                    </a:lnTo>
                    <a:cubicBezTo>
                      <a:pt x="68485" y="187610"/>
                      <a:pt x="67056" y="186278"/>
                      <a:pt x="65342" y="186373"/>
                    </a:cubicBezTo>
                    <a:lnTo>
                      <a:pt x="3810" y="188181"/>
                    </a:lnTo>
                    <a:cubicBezTo>
                      <a:pt x="5620" y="186754"/>
                      <a:pt x="6858" y="184755"/>
                      <a:pt x="6668" y="182470"/>
                    </a:cubicBezTo>
                    <a:lnTo>
                      <a:pt x="0" y="58349"/>
                    </a:lnTo>
                    <a:lnTo>
                      <a:pt x="230314" y="46070"/>
                    </a:lnTo>
                    <a:cubicBezTo>
                      <a:pt x="235172" y="45784"/>
                      <a:pt x="239459" y="42929"/>
                      <a:pt x="240887" y="38645"/>
                    </a:cubicBezTo>
                    <a:cubicBezTo>
                      <a:pt x="242411" y="34172"/>
                      <a:pt x="242602" y="29127"/>
                      <a:pt x="243935" y="24272"/>
                    </a:cubicBezTo>
                    <a:cubicBezTo>
                      <a:pt x="245174" y="19894"/>
                      <a:pt x="247460" y="15896"/>
                      <a:pt x="249841" y="11993"/>
                    </a:cubicBezTo>
                    <a:cubicBezTo>
                      <a:pt x="252508" y="7710"/>
                      <a:pt x="255270" y="3427"/>
                      <a:pt x="259080" y="0"/>
                    </a:cubicBezTo>
                    <a:cubicBezTo>
                      <a:pt x="264605" y="4283"/>
                      <a:pt x="270891" y="7520"/>
                      <a:pt x="277178" y="11042"/>
                    </a:cubicBezTo>
                    <a:cubicBezTo>
                      <a:pt x="287560" y="16753"/>
                      <a:pt x="295561" y="25319"/>
                      <a:pt x="300514" y="35409"/>
                    </a:cubicBezTo>
                    <a:cubicBezTo>
                      <a:pt x="330613" y="97565"/>
                      <a:pt x="350806" y="163528"/>
                      <a:pt x="377666" y="227207"/>
                    </a:cubicBezTo>
                    <a:close/>
                  </a:path>
                </a:pathLst>
              </a:custGeom>
              <a:solidFill>
                <a:schemeClr val="accent3"/>
              </a:solidFill>
              <a:ln w="9525"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BE2F6FD8-847F-B50A-DC61-BA648EC1A6F8}"/>
                  </a:ext>
                </a:extLst>
              </p:cNvPr>
              <p:cNvSpPr/>
              <p:nvPr/>
            </p:nvSpPr>
            <p:spPr>
              <a:xfrm>
                <a:off x="8207323" y="5374718"/>
                <a:ext cx="31568" cy="28747"/>
              </a:xfrm>
              <a:custGeom>
                <a:avLst/>
                <a:gdLst>
                  <a:gd name="connsiteX0" fmla="*/ 31516 w 31568"/>
                  <a:gd name="connsiteY0" fmla="*/ 11292 h 28747"/>
                  <a:gd name="connsiteX1" fmla="*/ 30563 w 31568"/>
                  <a:gd name="connsiteY1" fmla="*/ 19763 h 28747"/>
                  <a:gd name="connsiteX2" fmla="*/ 22086 w 31568"/>
                  <a:gd name="connsiteY2" fmla="*/ 27378 h 28747"/>
                  <a:gd name="connsiteX3" fmla="*/ 9989 w 31568"/>
                  <a:gd name="connsiteY3" fmla="*/ 28425 h 28747"/>
                  <a:gd name="connsiteX4" fmla="*/ 1131 w 31568"/>
                  <a:gd name="connsiteY4" fmla="*/ 24142 h 28747"/>
                  <a:gd name="connsiteX5" fmla="*/ 2750 w 31568"/>
                  <a:gd name="connsiteY5" fmla="*/ 16051 h 28747"/>
                  <a:gd name="connsiteX6" fmla="*/ 12466 w 31568"/>
                  <a:gd name="connsiteY6" fmla="*/ 11863 h 28747"/>
                  <a:gd name="connsiteX7" fmla="*/ 18657 w 31568"/>
                  <a:gd name="connsiteY7" fmla="*/ 2630 h 28747"/>
                  <a:gd name="connsiteX8" fmla="*/ 31516 w 31568"/>
                  <a:gd name="connsiteY8" fmla="*/ 11197 h 2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68" h="28747">
                    <a:moveTo>
                      <a:pt x="31516" y="11292"/>
                    </a:moveTo>
                    <a:cubicBezTo>
                      <a:pt x="31611" y="14052"/>
                      <a:pt x="31706" y="17003"/>
                      <a:pt x="30563" y="19763"/>
                    </a:cubicBezTo>
                    <a:cubicBezTo>
                      <a:pt x="29230" y="23285"/>
                      <a:pt x="25896" y="26045"/>
                      <a:pt x="22086" y="27378"/>
                    </a:cubicBezTo>
                    <a:cubicBezTo>
                      <a:pt x="18276" y="28901"/>
                      <a:pt x="14085" y="28996"/>
                      <a:pt x="9989" y="28425"/>
                    </a:cubicBezTo>
                    <a:cubicBezTo>
                      <a:pt x="6655" y="27949"/>
                      <a:pt x="3131" y="26807"/>
                      <a:pt x="1131" y="24142"/>
                    </a:cubicBezTo>
                    <a:cubicBezTo>
                      <a:pt x="-774" y="21667"/>
                      <a:pt x="-298" y="17479"/>
                      <a:pt x="2750" y="16051"/>
                    </a:cubicBezTo>
                    <a:cubicBezTo>
                      <a:pt x="6751" y="14243"/>
                      <a:pt x="9418" y="15385"/>
                      <a:pt x="12466" y="11863"/>
                    </a:cubicBezTo>
                    <a:cubicBezTo>
                      <a:pt x="14942" y="9102"/>
                      <a:pt x="15800" y="5295"/>
                      <a:pt x="18657" y="2630"/>
                    </a:cubicBezTo>
                    <a:cubicBezTo>
                      <a:pt x="26277" y="-4414"/>
                      <a:pt x="31325" y="4153"/>
                      <a:pt x="31516" y="11197"/>
                    </a:cubicBezTo>
                    <a:close/>
                  </a:path>
                </a:pathLst>
              </a:custGeom>
              <a:solidFill>
                <a:srgbClr val="4B84A2"/>
              </a:solidFill>
              <a:ln w="9525"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165C5186-B7EB-576F-5BFC-BC9BF261AF1A}"/>
                  </a:ext>
                </a:extLst>
              </p:cNvPr>
              <p:cNvSpPr/>
              <p:nvPr/>
            </p:nvSpPr>
            <p:spPr>
              <a:xfrm>
                <a:off x="7841778" y="2604694"/>
                <a:ext cx="370009" cy="705894"/>
              </a:xfrm>
              <a:custGeom>
                <a:avLst/>
                <a:gdLst>
                  <a:gd name="connsiteX0" fmla="*/ 370010 w 370009"/>
                  <a:gd name="connsiteY0" fmla="*/ 647546 h 705894"/>
                  <a:gd name="connsiteX1" fmla="*/ 360771 w 370009"/>
                  <a:gd name="connsiteY1" fmla="*/ 659539 h 705894"/>
                  <a:gd name="connsiteX2" fmla="*/ 354865 w 370009"/>
                  <a:gd name="connsiteY2" fmla="*/ 671818 h 705894"/>
                  <a:gd name="connsiteX3" fmla="*/ 351817 w 370009"/>
                  <a:gd name="connsiteY3" fmla="*/ 686191 h 705894"/>
                  <a:gd name="connsiteX4" fmla="*/ 341244 w 370009"/>
                  <a:gd name="connsiteY4" fmla="*/ 693616 h 705894"/>
                  <a:gd name="connsiteX5" fmla="*/ 110930 w 370009"/>
                  <a:gd name="connsiteY5" fmla="*/ 705895 h 705894"/>
                  <a:gd name="connsiteX6" fmla="*/ 90642 w 370009"/>
                  <a:gd name="connsiteY6" fmla="*/ 332007 h 705894"/>
                  <a:gd name="connsiteX7" fmla="*/ 90451 w 370009"/>
                  <a:gd name="connsiteY7" fmla="*/ 330864 h 705894"/>
                  <a:gd name="connsiteX8" fmla="*/ 90070 w 370009"/>
                  <a:gd name="connsiteY8" fmla="*/ 329817 h 705894"/>
                  <a:gd name="connsiteX9" fmla="*/ 88832 w 370009"/>
                  <a:gd name="connsiteY9" fmla="*/ 328009 h 705894"/>
                  <a:gd name="connsiteX10" fmla="*/ 90070 w 370009"/>
                  <a:gd name="connsiteY10" fmla="*/ 322488 h 705894"/>
                  <a:gd name="connsiteX11" fmla="*/ 88260 w 370009"/>
                  <a:gd name="connsiteY11" fmla="*/ 313541 h 705894"/>
                  <a:gd name="connsiteX12" fmla="*/ 83593 w 370009"/>
                  <a:gd name="connsiteY12" fmla="*/ 308591 h 705894"/>
                  <a:gd name="connsiteX13" fmla="*/ 78926 w 370009"/>
                  <a:gd name="connsiteY13" fmla="*/ 290982 h 705894"/>
                  <a:gd name="connsiteX14" fmla="*/ 66829 w 370009"/>
                  <a:gd name="connsiteY14" fmla="*/ 277560 h 705894"/>
                  <a:gd name="connsiteX15" fmla="*/ 57685 w 370009"/>
                  <a:gd name="connsiteY15" fmla="*/ 272992 h 705894"/>
                  <a:gd name="connsiteX16" fmla="*/ 55113 w 370009"/>
                  <a:gd name="connsiteY16" fmla="*/ 261474 h 705894"/>
                  <a:gd name="connsiteX17" fmla="*/ 63114 w 370009"/>
                  <a:gd name="connsiteY17" fmla="*/ 238630 h 705894"/>
                  <a:gd name="connsiteX18" fmla="*/ 63305 w 370009"/>
                  <a:gd name="connsiteY18" fmla="*/ 215214 h 705894"/>
                  <a:gd name="connsiteX19" fmla="*/ 49208 w 370009"/>
                  <a:gd name="connsiteY19" fmla="*/ 201603 h 705894"/>
                  <a:gd name="connsiteX20" fmla="*/ 30158 w 370009"/>
                  <a:gd name="connsiteY20" fmla="*/ 188277 h 705894"/>
                  <a:gd name="connsiteX21" fmla="*/ 17013 w 370009"/>
                  <a:gd name="connsiteY21" fmla="*/ 176188 h 705894"/>
                  <a:gd name="connsiteX22" fmla="*/ 9774 w 370009"/>
                  <a:gd name="connsiteY22" fmla="*/ 145253 h 705894"/>
                  <a:gd name="connsiteX23" fmla="*/ 5202 w 370009"/>
                  <a:gd name="connsiteY23" fmla="*/ 137543 h 705894"/>
                  <a:gd name="connsiteX24" fmla="*/ 8822 w 370009"/>
                  <a:gd name="connsiteY24" fmla="*/ 136020 h 705894"/>
                  <a:gd name="connsiteX25" fmla="*/ 9774 w 370009"/>
                  <a:gd name="connsiteY25" fmla="*/ 135068 h 705894"/>
                  <a:gd name="connsiteX26" fmla="*/ 11108 w 370009"/>
                  <a:gd name="connsiteY26" fmla="*/ 126977 h 705894"/>
                  <a:gd name="connsiteX27" fmla="*/ 154 w 370009"/>
                  <a:gd name="connsiteY27" fmla="*/ 11708 h 705894"/>
                  <a:gd name="connsiteX28" fmla="*/ 1202 w 370009"/>
                  <a:gd name="connsiteY28" fmla="*/ 4759 h 705894"/>
                  <a:gd name="connsiteX29" fmla="*/ 2154 w 370009"/>
                  <a:gd name="connsiteY29" fmla="*/ 3712 h 705894"/>
                  <a:gd name="connsiteX30" fmla="*/ 3297 w 370009"/>
                  <a:gd name="connsiteY30" fmla="*/ 2760 h 705894"/>
                  <a:gd name="connsiteX31" fmla="*/ 6917 w 370009"/>
                  <a:gd name="connsiteY31" fmla="*/ 1142 h 705894"/>
                  <a:gd name="connsiteX32" fmla="*/ 9679 w 370009"/>
                  <a:gd name="connsiteY32" fmla="*/ 476 h 705894"/>
                  <a:gd name="connsiteX33" fmla="*/ 13775 w 370009"/>
                  <a:gd name="connsiteY33" fmla="*/ 0 h 705894"/>
                  <a:gd name="connsiteX34" fmla="*/ 15585 w 370009"/>
                  <a:gd name="connsiteY34" fmla="*/ 0 h 705894"/>
                  <a:gd name="connsiteX35" fmla="*/ 96833 w 370009"/>
                  <a:gd name="connsiteY35" fmla="*/ 1713 h 705894"/>
                  <a:gd name="connsiteX36" fmla="*/ 249709 w 370009"/>
                  <a:gd name="connsiteY36" fmla="*/ 424527 h 705894"/>
                  <a:gd name="connsiteX37" fmla="*/ 295048 w 370009"/>
                  <a:gd name="connsiteY37" fmla="*/ 526089 h 705894"/>
                  <a:gd name="connsiteX38" fmla="*/ 354198 w 370009"/>
                  <a:gd name="connsiteY38" fmla="*/ 623464 h 705894"/>
                  <a:gd name="connsiteX39" fmla="*/ 370010 w 370009"/>
                  <a:gd name="connsiteY39" fmla="*/ 647927 h 70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70009" h="705894">
                    <a:moveTo>
                      <a:pt x="370010" y="647546"/>
                    </a:moveTo>
                    <a:cubicBezTo>
                      <a:pt x="366200" y="650973"/>
                      <a:pt x="363438" y="655256"/>
                      <a:pt x="360771" y="659539"/>
                    </a:cubicBezTo>
                    <a:cubicBezTo>
                      <a:pt x="358389" y="663442"/>
                      <a:pt x="356104" y="667440"/>
                      <a:pt x="354865" y="671818"/>
                    </a:cubicBezTo>
                    <a:cubicBezTo>
                      <a:pt x="353532" y="676673"/>
                      <a:pt x="353341" y="681718"/>
                      <a:pt x="351817" y="686191"/>
                    </a:cubicBezTo>
                    <a:cubicBezTo>
                      <a:pt x="350388" y="690475"/>
                      <a:pt x="346102" y="693330"/>
                      <a:pt x="341244" y="693616"/>
                    </a:cubicBezTo>
                    <a:lnTo>
                      <a:pt x="110930" y="705895"/>
                    </a:lnTo>
                    <a:lnTo>
                      <a:pt x="90642" y="332007"/>
                    </a:lnTo>
                    <a:cubicBezTo>
                      <a:pt x="90642" y="332007"/>
                      <a:pt x="90546" y="331245"/>
                      <a:pt x="90451" y="330864"/>
                    </a:cubicBezTo>
                    <a:cubicBezTo>
                      <a:pt x="90356" y="330484"/>
                      <a:pt x="90261" y="330198"/>
                      <a:pt x="90070" y="329817"/>
                    </a:cubicBezTo>
                    <a:cubicBezTo>
                      <a:pt x="89784" y="329151"/>
                      <a:pt x="89403" y="328485"/>
                      <a:pt x="88832" y="328009"/>
                    </a:cubicBezTo>
                    <a:cubicBezTo>
                      <a:pt x="89403" y="326200"/>
                      <a:pt x="89880" y="324392"/>
                      <a:pt x="90070" y="322488"/>
                    </a:cubicBezTo>
                    <a:cubicBezTo>
                      <a:pt x="90356" y="319347"/>
                      <a:pt x="90070" y="316111"/>
                      <a:pt x="88260" y="313541"/>
                    </a:cubicBezTo>
                    <a:cubicBezTo>
                      <a:pt x="86927" y="311732"/>
                      <a:pt x="85022" y="310304"/>
                      <a:pt x="83593" y="308591"/>
                    </a:cubicBezTo>
                    <a:cubicBezTo>
                      <a:pt x="79593" y="303736"/>
                      <a:pt x="80640" y="296883"/>
                      <a:pt x="78926" y="290982"/>
                    </a:cubicBezTo>
                    <a:cubicBezTo>
                      <a:pt x="77212" y="285175"/>
                      <a:pt x="72735" y="280226"/>
                      <a:pt x="66829" y="277560"/>
                    </a:cubicBezTo>
                    <a:cubicBezTo>
                      <a:pt x="63686" y="276037"/>
                      <a:pt x="60066" y="275276"/>
                      <a:pt x="57685" y="272992"/>
                    </a:cubicBezTo>
                    <a:cubicBezTo>
                      <a:pt x="54637" y="270041"/>
                      <a:pt x="54447" y="265472"/>
                      <a:pt x="55113" y="261474"/>
                    </a:cubicBezTo>
                    <a:cubicBezTo>
                      <a:pt x="56542" y="253574"/>
                      <a:pt x="60447" y="246245"/>
                      <a:pt x="63114" y="238630"/>
                    </a:cubicBezTo>
                    <a:cubicBezTo>
                      <a:pt x="65781" y="231015"/>
                      <a:pt x="67115" y="222448"/>
                      <a:pt x="63305" y="215214"/>
                    </a:cubicBezTo>
                    <a:cubicBezTo>
                      <a:pt x="60352" y="209598"/>
                      <a:pt x="54637" y="205505"/>
                      <a:pt x="49208" y="201603"/>
                    </a:cubicBezTo>
                    <a:cubicBezTo>
                      <a:pt x="42826" y="197129"/>
                      <a:pt x="36540" y="192750"/>
                      <a:pt x="30158" y="188277"/>
                    </a:cubicBezTo>
                    <a:cubicBezTo>
                      <a:pt x="25205" y="184755"/>
                      <a:pt x="20062" y="181233"/>
                      <a:pt x="17013" y="176188"/>
                    </a:cubicBezTo>
                    <a:cubicBezTo>
                      <a:pt x="11394" y="166860"/>
                      <a:pt x="14061" y="155152"/>
                      <a:pt x="9774" y="145253"/>
                    </a:cubicBezTo>
                    <a:cubicBezTo>
                      <a:pt x="8536" y="142588"/>
                      <a:pt x="6917" y="140018"/>
                      <a:pt x="5202" y="137543"/>
                    </a:cubicBezTo>
                    <a:cubicBezTo>
                      <a:pt x="6536" y="137353"/>
                      <a:pt x="7774" y="136877"/>
                      <a:pt x="8822" y="136020"/>
                    </a:cubicBezTo>
                    <a:cubicBezTo>
                      <a:pt x="9203" y="135734"/>
                      <a:pt x="9489" y="135449"/>
                      <a:pt x="9774" y="135068"/>
                    </a:cubicBezTo>
                    <a:cubicBezTo>
                      <a:pt x="11584" y="132784"/>
                      <a:pt x="11394" y="129738"/>
                      <a:pt x="11108" y="126977"/>
                    </a:cubicBezTo>
                    <a:cubicBezTo>
                      <a:pt x="7488" y="88618"/>
                      <a:pt x="3774" y="50163"/>
                      <a:pt x="154" y="11708"/>
                    </a:cubicBezTo>
                    <a:cubicBezTo>
                      <a:pt x="-36" y="9328"/>
                      <a:pt x="-322" y="6853"/>
                      <a:pt x="1202" y="4759"/>
                    </a:cubicBezTo>
                    <a:cubicBezTo>
                      <a:pt x="1488" y="4379"/>
                      <a:pt x="1773" y="4093"/>
                      <a:pt x="2154" y="3712"/>
                    </a:cubicBezTo>
                    <a:cubicBezTo>
                      <a:pt x="2440" y="3332"/>
                      <a:pt x="2916" y="3141"/>
                      <a:pt x="3297" y="2760"/>
                    </a:cubicBezTo>
                    <a:cubicBezTo>
                      <a:pt x="4250" y="2189"/>
                      <a:pt x="5393" y="1618"/>
                      <a:pt x="6917" y="1142"/>
                    </a:cubicBezTo>
                    <a:cubicBezTo>
                      <a:pt x="7774" y="762"/>
                      <a:pt x="8727" y="666"/>
                      <a:pt x="9679" y="476"/>
                    </a:cubicBezTo>
                    <a:cubicBezTo>
                      <a:pt x="11013" y="190"/>
                      <a:pt x="12346" y="0"/>
                      <a:pt x="13775" y="0"/>
                    </a:cubicBezTo>
                    <a:cubicBezTo>
                      <a:pt x="14346" y="0"/>
                      <a:pt x="15013" y="0"/>
                      <a:pt x="15585" y="0"/>
                    </a:cubicBezTo>
                    <a:cubicBezTo>
                      <a:pt x="42636" y="571"/>
                      <a:pt x="69687" y="1142"/>
                      <a:pt x="96833" y="1713"/>
                    </a:cubicBezTo>
                    <a:cubicBezTo>
                      <a:pt x="107120" y="147633"/>
                      <a:pt x="194274" y="291553"/>
                      <a:pt x="249709" y="424527"/>
                    </a:cubicBezTo>
                    <a:cubicBezTo>
                      <a:pt x="255615" y="461173"/>
                      <a:pt x="274188" y="494012"/>
                      <a:pt x="295048" y="526089"/>
                    </a:cubicBezTo>
                    <a:cubicBezTo>
                      <a:pt x="315908" y="558262"/>
                      <a:pt x="339149" y="589578"/>
                      <a:pt x="354198" y="623464"/>
                    </a:cubicBezTo>
                    <a:cubicBezTo>
                      <a:pt x="357246" y="635172"/>
                      <a:pt x="362962" y="642406"/>
                      <a:pt x="370010" y="647927"/>
                    </a:cubicBezTo>
                    <a:close/>
                  </a:path>
                </a:pathLst>
              </a:custGeom>
              <a:solidFill>
                <a:schemeClr val="accent3"/>
              </a:solidFill>
              <a:ln w="9525"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6E3781CB-D023-4367-C420-F1DE98B678D4}"/>
                  </a:ext>
                </a:extLst>
              </p:cNvPr>
              <p:cNvSpPr/>
              <p:nvPr/>
            </p:nvSpPr>
            <p:spPr>
              <a:xfrm>
                <a:off x="8151960" y="5418230"/>
                <a:ext cx="35317" cy="31467"/>
              </a:xfrm>
              <a:custGeom>
                <a:avLst/>
                <a:gdLst>
                  <a:gd name="connsiteX0" fmla="*/ 34777 w 35317"/>
                  <a:gd name="connsiteY0" fmla="*/ 9376 h 31467"/>
                  <a:gd name="connsiteX1" fmla="*/ 32777 w 35317"/>
                  <a:gd name="connsiteY1" fmla="*/ 24035 h 31467"/>
                  <a:gd name="connsiteX2" fmla="*/ 19347 w 35317"/>
                  <a:gd name="connsiteY2" fmla="*/ 31459 h 31467"/>
                  <a:gd name="connsiteX3" fmla="*/ 12679 w 35317"/>
                  <a:gd name="connsiteY3" fmla="*/ 30317 h 31467"/>
                  <a:gd name="connsiteX4" fmla="*/ 4678 w 35317"/>
                  <a:gd name="connsiteY4" fmla="*/ 28889 h 31467"/>
                  <a:gd name="connsiteX5" fmla="*/ 11 w 35317"/>
                  <a:gd name="connsiteY5" fmla="*/ 23369 h 31467"/>
                  <a:gd name="connsiteX6" fmla="*/ 3631 w 35317"/>
                  <a:gd name="connsiteY6" fmla="*/ 18800 h 31467"/>
                  <a:gd name="connsiteX7" fmla="*/ 9441 w 35317"/>
                  <a:gd name="connsiteY7" fmla="*/ 16134 h 31467"/>
                  <a:gd name="connsiteX8" fmla="*/ 31253 w 35317"/>
                  <a:gd name="connsiteY8" fmla="*/ 2237 h 31467"/>
                  <a:gd name="connsiteX9" fmla="*/ 34777 w 35317"/>
                  <a:gd name="connsiteY9" fmla="*/ 9472 h 3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317" h="31467">
                    <a:moveTo>
                      <a:pt x="34777" y="9376"/>
                    </a:moveTo>
                    <a:cubicBezTo>
                      <a:pt x="35825" y="14326"/>
                      <a:pt x="35444" y="19656"/>
                      <a:pt x="32777" y="24035"/>
                    </a:cubicBezTo>
                    <a:cubicBezTo>
                      <a:pt x="30110" y="28413"/>
                      <a:pt x="24871" y="31650"/>
                      <a:pt x="19347" y="31459"/>
                    </a:cubicBezTo>
                    <a:cubicBezTo>
                      <a:pt x="17061" y="31459"/>
                      <a:pt x="14965" y="30793"/>
                      <a:pt x="12679" y="30317"/>
                    </a:cubicBezTo>
                    <a:cubicBezTo>
                      <a:pt x="10012" y="29841"/>
                      <a:pt x="7250" y="29841"/>
                      <a:pt x="4678" y="28889"/>
                    </a:cubicBezTo>
                    <a:cubicBezTo>
                      <a:pt x="2107" y="27938"/>
                      <a:pt x="-180" y="25843"/>
                      <a:pt x="11" y="23369"/>
                    </a:cubicBezTo>
                    <a:cubicBezTo>
                      <a:pt x="202" y="21370"/>
                      <a:pt x="1821" y="19847"/>
                      <a:pt x="3631" y="18800"/>
                    </a:cubicBezTo>
                    <a:cubicBezTo>
                      <a:pt x="5440" y="17753"/>
                      <a:pt x="7536" y="17182"/>
                      <a:pt x="9441" y="16134"/>
                    </a:cubicBezTo>
                    <a:cubicBezTo>
                      <a:pt x="16013" y="12613"/>
                      <a:pt x="22204" y="-6424"/>
                      <a:pt x="31253" y="2237"/>
                    </a:cubicBezTo>
                    <a:cubicBezTo>
                      <a:pt x="33253" y="4141"/>
                      <a:pt x="34206" y="6806"/>
                      <a:pt x="34777" y="9472"/>
                    </a:cubicBezTo>
                    <a:close/>
                  </a:path>
                </a:pathLst>
              </a:custGeom>
              <a:solidFill>
                <a:srgbClr val="4B84A2"/>
              </a:solidFill>
              <a:ln w="9525"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D6A67B3C-E93F-5085-383B-EC92FD8599A4}"/>
                  </a:ext>
                </a:extLst>
              </p:cNvPr>
              <p:cNvSpPr/>
              <p:nvPr/>
            </p:nvSpPr>
            <p:spPr>
              <a:xfrm>
                <a:off x="8097423" y="2718727"/>
                <a:ext cx="81776" cy="417787"/>
              </a:xfrm>
              <a:custGeom>
                <a:avLst/>
                <a:gdLst>
                  <a:gd name="connsiteX0" fmla="*/ 62072 w 81776"/>
                  <a:gd name="connsiteY0" fmla="*/ 375221 h 417787"/>
                  <a:gd name="connsiteX1" fmla="*/ 76169 w 81776"/>
                  <a:gd name="connsiteY1" fmla="*/ 417007 h 417787"/>
                  <a:gd name="connsiteX2" fmla="*/ 52261 w 81776"/>
                  <a:gd name="connsiteY2" fmla="*/ 407203 h 417787"/>
                  <a:gd name="connsiteX3" fmla="*/ 26734 w 81776"/>
                  <a:gd name="connsiteY3" fmla="*/ 339812 h 417787"/>
                  <a:gd name="connsiteX4" fmla="*/ 8065 w 81776"/>
                  <a:gd name="connsiteY4" fmla="*/ 290410 h 417787"/>
                  <a:gd name="connsiteX5" fmla="*/ 160 w 81776"/>
                  <a:gd name="connsiteY5" fmla="*/ 205124 h 417787"/>
                  <a:gd name="connsiteX6" fmla="*/ 14257 w 81776"/>
                  <a:gd name="connsiteY6" fmla="*/ 27318 h 417787"/>
                  <a:gd name="connsiteX7" fmla="*/ 8827 w 81776"/>
                  <a:gd name="connsiteY7" fmla="*/ 11803 h 417787"/>
                  <a:gd name="connsiteX8" fmla="*/ 8161 w 81776"/>
                  <a:gd name="connsiteY8" fmla="*/ 11803 h 417787"/>
                  <a:gd name="connsiteX9" fmla="*/ 23496 w 81776"/>
                  <a:gd name="connsiteY9" fmla="*/ 0 h 417787"/>
                  <a:gd name="connsiteX10" fmla="*/ 29687 w 81776"/>
                  <a:gd name="connsiteY10" fmla="*/ 6758 h 417787"/>
                  <a:gd name="connsiteX11" fmla="*/ 45118 w 81776"/>
                  <a:gd name="connsiteY11" fmla="*/ 95090 h 417787"/>
                  <a:gd name="connsiteX12" fmla="*/ 26544 w 81776"/>
                  <a:gd name="connsiteY12" fmla="*/ 137543 h 417787"/>
                  <a:gd name="connsiteX13" fmla="*/ 26544 w 81776"/>
                  <a:gd name="connsiteY13" fmla="*/ 205696 h 417787"/>
                  <a:gd name="connsiteX14" fmla="*/ 19591 w 81776"/>
                  <a:gd name="connsiteY14" fmla="*/ 247101 h 417787"/>
                  <a:gd name="connsiteX15" fmla="*/ 33307 w 81776"/>
                  <a:gd name="connsiteY15" fmla="*/ 311066 h 417787"/>
                  <a:gd name="connsiteX16" fmla="*/ 62072 w 81776"/>
                  <a:gd name="connsiteY16" fmla="*/ 375221 h 41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776" h="417787">
                    <a:moveTo>
                      <a:pt x="62072" y="375221"/>
                    </a:moveTo>
                    <a:cubicBezTo>
                      <a:pt x="70168" y="388261"/>
                      <a:pt x="91981" y="412914"/>
                      <a:pt x="76169" y="417007"/>
                    </a:cubicBezTo>
                    <a:cubicBezTo>
                      <a:pt x="65787" y="419672"/>
                      <a:pt x="58167" y="415294"/>
                      <a:pt x="52261" y="407203"/>
                    </a:cubicBezTo>
                    <a:cubicBezTo>
                      <a:pt x="40069" y="390641"/>
                      <a:pt x="34926" y="358563"/>
                      <a:pt x="26734" y="339812"/>
                    </a:cubicBezTo>
                    <a:cubicBezTo>
                      <a:pt x="19686" y="323535"/>
                      <a:pt x="12542" y="307353"/>
                      <a:pt x="8065" y="290410"/>
                    </a:cubicBezTo>
                    <a:cubicBezTo>
                      <a:pt x="636" y="262616"/>
                      <a:pt x="446" y="233775"/>
                      <a:pt x="160" y="205124"/>
                    </a:cubicBezTo>
                    <a:cubicBezTo>
                      <a:pt x="-317" y="153819"/>
                      <a:pt x="-698" y="87761"/>
                      <a:pt x="14257" y="27318"/>
                    </a:cubicBezTo>
                    <a:cubicBezTo>
                      <a:pt x="15685" y="21321"/>
                      <a:pt x="15495" y="12469"/>
                      <a:pt x="8827" y="11803"/>
                    </a:cubicBezTo>
                    <a:lnTo>
                      <a:pt x="8161" y="11803"/>
                    </a:lnTo>
                    <a:lnTo>
                      <a:pt x="23496" y="0"/>
                    </a:lnTo>
                    <a:cubicBezTo>
                      <a:pt x="25687" y="2189"/>
                      <a:pt x="27687" y="4474"/>
                      <a:pt x="29687" y="6758"/>
                    </a:cubicBezTo>
                    <a:cubicBezTo>
                      <a:pt x="50356" y="31411"/>
                      <a:pt x="56357" y="65773"/>
                      <a:pt x="45118" y="95090"/>
                    </a:cubicBezTo>
                    <a:cubicBezTo>
                      <a:pt x="39593" y="109558"/>
                      <a:pt x="30259" y="122694"/>
                      <a:pt x="26544" y="137543"/>
                    </a:cubicBezTo>
                    <a:cubicBezTo>
                      <a:pt x="21019" y="159721"/>
                      <a:pt x="28544" y="182946"/>
                      <a:pt x="26544" y="205696"/>
                    </a:cubicBezTo>
                    <a:cubicBezTo>
                      <a:pt x="25401" y="219688"/>
                      <a:pt x="20639" y="233109"/>
                      <a:pt x="19591" y="247101"/>
                    </a:cubicBezTo>
                    <a:cubicBezTo>
                      <a:pt x="18067" y="268899"/>
                      <a:pt x="25782" y="290315"/>
                      <a:pt x="33307" y="311066"/>
                    </a:cubicBezTo>
                    <a:cubicBezTo>
                      <a:pt x="41308" y="332958"/>
                      <a:pt x="49404" y="355136"/>
                      <a:pt x="62072" y="375221"/>
                    </a:cubicBezTo>
                    <a:close/>
                  </a:path>
                </a:pathLst>
              </a:custGeom>
              <a:solidFill>
                <a:schemeClr val="accent3"/>
              </a:solidFill>
              <a:ln w="9525"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E3BBA57E-D4AA-B36C-31E2-AD4F60A927CE}"/>
                  </a:ext>
                </a:extLst>
              </p:cNvPr>
              <p:cNvSpPr/>
              <p:nvPr/>
            </p:nvSpPr>
            <p:spPr>
              <a:xfrm>
                <a:off x="8086324" y="5455971"/>
                <a:ext cx="44202" cy="33598"/>
              </a:xfrm>
              <a:custGeom>
                <a:avLst/>
                <a:gdLst>
                  <a:gd name="connsiteX0" fmla="*/ 38691 w 44202"/>
                  <a:gd name="connsiteY0" fmla="*/ 0 h 33598"/>
                  <a:gd name="connsiteX1" fmla="*/ 40120 w 44202"/>
                  <a:gd name="connsiteY1" fmla="*/ 19608 h 33598"/>
                  <a:gd name="connsiteX2" fmla="*/ 36596 w 44202"/>
                  <a:gd name="connsiteY2" fmla="*/ 25224 h 33598"/>
                  <a:gd name="connsiteX3" fmla="*/ 30690 w 44202"/>
                  <a:gd name="connsiteY3" fmla="*/ 28365 h 33598"/>
                  <a:gd name="connsiteX4" fmla="*/ 15831 w 44202"/>
                  <a:gd name="connsiteY4" fmla="*/ 32744 h 33598"/>
                  <a:gd name="connsiteX5" fmla="*/ 5830 w 44202"/>
                  <a:gd name="connsiteY5" fmla="*/ 33124 h 33598"/>
                  <a:gd name="connsiteX6" fmla="*/ 20 w 44202"/>
                  <a:gd name="connsiteY6" fmla="*/ 26557 h 33598"/>
                  <a:gd name="connsiteX7" fmla="*/ 3544 w 44202"/>
                  <a:gd name="connsiteY7" fmla="*/ 20846 h 33598"/>
                  <a:gd name="connsiteX8" fmla="*/ 10593 w 44202"/>
                  <a:gd name="connsiteY8" fmla="*/ 13802 h 33598"/>
                  <a:gd name="connsiteX9" fmla="*/ 14688 w 44202"/>
                  <a:gd name="connsiteY9" fmla="*/ 10185 h 33598"/>
                  <a:gd name="connsiteX10" fmla="*/ 28119 w 44202"/>
                  <a:gd name="connsiteY10" fmla="*/ 4378 h 33598"/>
                  <a:gd name="connsiteX11" fmla="*/ 38691 w 44202"/>
                  <a:gd name="connsiteY11" fmla="*/ 95 h 3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2" h="33598">
                    <a:moveTo>
                      <a:pt x="38691" y="0"/>
                    </a:moveTo>
                    <a:cubicBezTo>
                      <a:pt x="48883" y="571"/>
                      <a:pt x="42216" y="15134"/>
                      <a:pt x="40120" y="19608"/>
                    </a:cubicBezTo>
                    <a:cubicBezTo>
                      <a:pt x="39168" y="21607"/>
                      <a:pt x="38215" y="23701"/>
                      <a:pt x="36596" y="25224"/>
                    </a:cubicBezTo>
                    <a:cubicBezTo>
                      <a:pt x="34977" y="26747"/>
                      <a:pt x="32786" y="27604"/>
                      <a:pt x="30690" y="28365"/>
                    </a:cubicBezTo>
                    <a:cubicBezTo>
                      <a:pt x="25833" y="30174"/>
                      <a:pt x="20880" y="31601"/>
                      <a:pt x="15831" y="32744"/>
                    </a:cubicBezTo>
                    <a:cubicBezTo>
                      <a:pt x="12593" y="33410"/>
                      <a:pt x="9069" y="34076"/>
                      <a:pt x="5830" y="33124"/>
                    </a:cubicBezTo>
                    <a:cubicBezTo>
                      <a:pt x="2592" y="32268"/>
                      <a:pt x="-266" y="29603"/>
                      <a:pt x="20" y="26557"/>
                    </a:cubicBezTo>
                    <a:cubicBezTo>
                      <a:pt x="305" y="24272"/>
                      <a:pt x="1925" y="22464"/>
                      <a:pt x="3544" y="20846"/>
                    </a:cubicBezTo>
                    <a:cubicBezTo>
                      <a:pt x="5925" y="18466"/>
                      <a:pt x="8211" y="16181"/>
                      <a:pt x="10593" y="13802"/>
                    </a:cubicBezTo>
                    <a:cubicBezTo>
                      <a:pt x="11831" y="12469"/>
                      <a:pt x="13164" y="11232"/>
                      <a:pt x="14688" y="10185"/>
                    </a:cubicBezTo>
                    <a:cubicBezTo>
                      <a:pt x="18594" y="7519"/>
                      <a:pt x="23642" y="6282"/>
                      <a:pt x="28119" y="4378"/>
                    </a:cubicBezTo>
                    <a:cubicBezTo>
                      <a:pt x="30881" y="3141"/>
                      <a:pt x="35453" y="-95"/>
                      <a:pt x="38691" y="95"/>
                    </a:cubicBezTo>
                    <a:close/>
                  </a:path>
                </a:pathLst>
              </a:custGeom>
              <a:solidFill>
                <a:srgbClr val="4B84A2"/>
              </a:solidFill>
              <a:ln w="9525"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82BF368A-0E65-24D3-674E-2FCC18DED714}"/>
                  </a:ext>
                </a:extLst>
              </p:cNvPr>
              <p:cNvSpPr/>
              <p:nvPr/>
            </p:nvSpPr>
            <p:spPr>
              <a:xfrm>
                <a:off x="8013498" y="2694930"/>
                <a:ext cx="107421" cy="253532"/>
              </a:xfrm>
              <a:custGeom>
                <a:avLst/>
                <a:gdLst>
                  <a:gd name="connsiteX0" fmla="*/ 107422 w 107421"/>
                  <a:gd name="connsiteY0" fmla="*/ 23796 h 253532"/>
                  <a:gd name="connsiteX1" fmla="*/ 92086 w 107421"/>
                  <a:gd name="connsiteY1" fmla="*/ 35599 h 253532"/>
                  <a:gd name="connsiteX2" fmla="*/ 83419 w 107421"/>
                  <a:gd name="connsiteY2" fmla="*/ 41596 h 253532"/>
                  <a:gd name="connsiteX3" fmla="*/ 75608 w 107421"/>
                  <a:gd name="connsiteY3" fmla="*/ 66344 h 253532"/>
                  <a:gd name="connsiteX4" fmla="*/ 71607 w 107421"/>
                  <a:gd name="connsiteY4" fmla="*/ 237963 h 253532"/>
                  <a:gd name="connsiteX5" fmla="*/ 64940 w 107421"/>
                  <a:gd name="connsiteY5" fmla="*/ 253383 h 253532"/>
                  <a:gd name="connsiteX6" fmla="*/ 59987 w 107421"/>
                  <a:gd name="connsiteY6" fmla="*/ 249957 h 253532"/>
                  <a:gd name="connsiteX7" fmla="*/ 46176 w 107421"/>
                  <a:gd name="connsiteY7" fmla="*/ 224066 h 253532"/>
                  <a:gd name="connsiteX8" fmla="*/ 7123 w 107421"/>
                  <a:gd name="connsiteY8" fmla="*/ 122599 h 253532"/>
                  <a:gd name="connsiteX9" fmla="*/ 75 w 107421"/>
                  <a:gd name="connsiteY9" fmla="*/ 91949 h 253532"/>
                  <a:gd name="connsiteX10" fmla="*/ 9409 w 107421"/>
                  <a:gd name="connsiteY10" fmla="*/ 65107 h 253532"/>
                  <a:gd name="connsiteX11" fmla="*/ 40175 w 107421"/>
                  <a:gd name="connsiteY11" fmla="*/ 29793 h 253532"/>
                  <a:gd name="connsiteX12" fmla="*/ 66559 w 107421"/>
                  <a:gd name="connsiteY12" fmla="*/ 13516 h 253532"/>
                  <a:gd name="connsiteX13" fmla="*/ 66559 w 107421"/>
                  <a:gd name="connsiteY13" fmla="*/ 1618 h 253532"/>
                  <a:gd name="connsiteX14" fmla="*/ 84276 w 107421"/>
                  <a:gd name="connsiteY14" fmla="*/ 0 h 253532"/>
                  <a:gd name="connsiteX15" fmla="*/ 87800 w 107421"/>
                  <a:gd name="connsiteY15" fmla="*/ 4093 h 253532"/>
                  <a:gd name="connsiteX16" fmla="*/ 107422 w 107421"/>
                  <a:gd name="connsiteY16" fmla="*/ 23701 h 25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421" h="253532">
                    <a:moveTo>
                      <a:pt x="107422" y="23796"/>
                    </a:moveTo>
                    <a:lnTo>
                      <a:pt x="92086" y="35599"/>
                    </a:lnTo>
                    <a:cubicBezTo>
                      <a:pt x="88372" y="35599"/>
                      <a:pt x="85323" y="38645"/>
                      <a:pt x="83419" y="41596"/>
                    </a:cubicBezTo>
                    <a:cubicBezTo>
                      <a:pt x="78751" y="49116"/>
                      <a:pt x="77132" y="57873"/>
                      <a:pt x="75608" y="66344"/>
                    </a:cubicBezTo>
                    <a:cubicBezTo>
                      <a:pt x="65321" y="123265"/>
                      <a:pt x="55129" y="182280"/>
                      <a:pt x="71607" y="237963"/>
                    </a:cubicBezTo>
                    <a:cubicBezTo>
                      <a:pt x="73513" y="244436"/>
                      <a:pt x="72084" y="254906"/>
                      <a:pt x="64940" y="253383"/>
                    </a:cubicBezTo>
                    <a:cubicBezTo>
                      <a:pt x="62845" y="252907"/>
                      <a:pt x="61321" y="251480"/>
                      <a:pt x="59987" y="249957"/>
                    </a:cubicBezTo>
                    <a:cubicBezTo>
                      <a:pt x="53320" y="242437"/>
                      <a:pt x="49605" y="233204"/>
                      <a:pt x="46176" y="224066"/>
                    </a:cubicBezTo>
                    <a:cubicBezTo>
                      <a:pt x="33127" y="190275"/>
                      <a:pt x="20172" y="156389"/>
                      <a:pt x="7123" y="122599"/>
                    </a:cubicBezTo>
                    <a:cubicBezTo>
                      <a:pt x="3313" y="112699"/>
                      <a:pt x="-592" y="102419"/>
                      <a:pt x="75" y="91949"/>
                    </a:cubicBezTo>
                    <a:cubicBezTo>
                      <a:pt x="742" y="82526"/>
                      <a:pt x="4932" y="73578"/>
                      <a:pt x="9409" y="65107"/>
                    </a:cubicBezTo>
                    <a:cubicBezTo>
                      <a:pt x="16744" y="51400"/>
                      <a:pt x="25506" y="37313"/>
                      <a:pt x="40175" y="29793"/>
                    </a:cubicBezTo>
                    <a:cubicBezTo>
                      <a:pt x="49605" y="25034"/>
                      <a:pt x="61892" y="22464"/>
                      <a:pt x="66559" y="13516"/>
                    </a:cubicBezTo>
                    <a:cubicBezTo>
                      <a:pt x="68655" y="9423"/>
                      <a:pt x="68369" y="5235"/>
                      <a:pt x="66559" y="1618"/>
                    </a:cubicBezTo>
                    <a:lnTo>
                      <a:pt x="84276" y="0"/>
                    </a:lnTo>
                    <a:cubicBezTo>
                      <a:pt x="85419" y="1428"/>
                      <a:pt x="86562" y="2760"/>
                      <a:pt x="87800" y="4093"/>
                    </a:cubicBezTo>
                    <a:cubicBezTo>
                      <a:pt x="93991" y="10946"/>
                      <a:pt x="101040" y="17133"/>
                      <a:pt x="107422" y="23701"/>
                    </a:cubicBezTo>
                    <a:close/>
                  </a:path>
                </a:pathLst>
              </a:custGeom>
              <a:solidFill>
                <a:schemeClr val="accent3"/>
              </a:solidFill>
              <a:ln w="9525"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CADEEA6F-1590-1F82-902F-6CE8E1A5AB0B}"/>
                  </a:ext>
                </a:extLst>
              </p:cNvPr>
              <p:cNvSpPr/>
              <p:nvPr/>
            </p:nvSpPr>
            <p:spPr>
              <a:xfrm>
                <a:off x="7753646" y="3438518"/>
                <a:ext cx="347757" cy="477925"/>
              </a:xfrm>
              <a:custGeom>
                <a:avLst/>
                <a:gdLst>
                  <a:gd name="connsiteX0" fmla="*/ 347747 w 347757"/>
                  <a:gd name="connsiteY0" fmla="*/ 385596 h 477925"/>
                  <a:gd name="connsiteX1" fmla="*/ 341365 w 347757"/>
                  <a:gd name="connsiteY1" fmla="*/ 398636 h 477925"/>
                  <a:gd name="connsiteX2" fmla="*/ 236780 w 347757"/>
                  <a:gd name="connsiteY2" fmla="*/ 477926 h 477925"/>
                  <a:gd name="connsiteX3" fmla="*/ 233066 w 347757"/>
                  <a:gd name="connsiteY3" fmla="*/ 460126 h 477925"/>
                  <a:gd name="connsiteX4" fmla="*/ 233066 w 347757"/>
                  <a:gd name="connsiteY4" fmla="*/ 459650 h 477925"/>
                  <a:gd name="connsiteX5" fmla="*/ 232399 w 347757"/>
                  <a:gd name="connsiteY5" fmla="*/ 453273 h 477925"/>
                  <a:gd name="connsiteX6" fmla="*/ 232018 w 347757"/>
                  <a:gd name="connsiteY6" fmla="*/ 449275 h 477925"/>
                  <a:gd name="connsiteX7" fmla="*/ 232113 w 347757"/>
                  <a:gd name="connsiteY7" fmla="*/ 433950 h 477925"/>
                  <a:gd name="connsiteX8" fmla="*/ 234209 w 347757"/>
                  <a:gd name="connsiteY8" fmla="*/ 393401 h 477925"/>
                  <a:gd name="connsiteX9" fmla="*/ 217064 w 347757"/>
                  <a:gd name="connsiteY9" fmla="*/ 358278 h 477925"/>
                  <a:gd name="connsiteX10" fmla="*/ 212492 w 347757"/>
                  <a:gd name="connsiteY10" fmla="*/ 351519 h 477925"/>
                  <a:gd name="connsiteX11" fmla="*/ 196680 w 347757"/>
                  <a:gd name="connsiteY11" fmla="*/ 330484 h 477925"/>
                  <a:gd name="connsiteX12" fmla="*/ 192584 w 347757"/>
                  <a:gd name="connsiteY12" fmla="*/ 326010 h 477925"/>
                  <a:gd name="connsiteX13" fmla="*/ 190584 w 347757"/>
                  <a:gd name="connsiteY13" fmla="*/ 323916 h 477925"/>
                  <a:gd name="connsiteX14" fmla="*/ 186584 w 347757"/>
                  <a:gd name="connsiteY14" fmla="*/ 320108 h 477925"/>
                  <a:gd name="connsiteX15" fmla="*/ 181726 w 347757"/>
                  <a:gd name="connsiteY15" fmla="*/ 316110 h 477925"/>
                  <a:gd name="connsiteX16" fmla="*/ 178487 w 347757"/>
                  <a:gd name="connsiteY16" fmla="*/ 313731 h 477925"/>
                  <a:gd name="connsiteX17" fmla="*/ 172963 w 347757"/>
                  <a:gd name="connsiteY17" fmla="*/ 310114 h 477925"/>
                  <a:gd name="connsiteX18" fmla="*/ 144769 w 347757"/>
                  <a:gd name="connsiteY18" fmla="*/ 291838 h 477925"/>
                  <a:gd name="connsiteX19" fmla="*/ 131053 w 347757"/>
                  <a:gd name="connsiteY19" fmla="*/ 264425 h 477925"/>
                  <a:gd name="connsiteX20" fmla="*/ 119813 w 347757"/>
                  <a:gd name="connsiteY20" fmla="*/ 250147 h 477925"/>
                  <a:gd name="connsiteX21" fmla="*/ 116956 w 347757"/>
                  <a:gd name="connsiteY21" fmla="*/ 232728 h 477925"/>
                  <a:gd name="connsiteX22" fmla="*/ 86095 w 347757"/>
                  <a:gd name="connsiteY22" fmla="*/ 195891 h 477925"/>
                  <a:gd name="connsiteX23" fmla="*/ 44185 w 347757"/>
                  <a:gd name="connsiteY23" fmla="*/ 176854 h 477925"/>
                  <a:gd name="connsiteX24" fmla="*/ 37327 w 347757"/>
                  <a:gd name="connsiteY24" fmla="*/ 149917 h 477925"/>
                  <a:gd name="connsiteX25" fmla="*/ 8847 w 347757"/>
                  <a:gd name="connsiteY25" fmla="*/ 132498 h 477925"/>
                  <a:gd name="connsiteX26" fmla="*/ 4084 w 347757"/>
                  <a:gd name="connsiteY26" fmla="*/ 94710 h 477925"/>
                  <a:gd name="connsiteX27" fmla="*/ 27516 w 347757"/>
                  <a:gd name="connsiteY27" fmla="*/ 60157 h 477925"/>
                  <a:gd name="connsiteX28" fmla="*/ 38756 w 347757"/>
                  <a:gd name="connsiteY28" fmla="*/ 11993 h 477925"/>
                  <a:gd name="connsiteX29" fmla="*/ 39899 w 347757"/>
                  <a:gd name="connsiteY29" fmla="*/ 11993 h 477925"/>
                  <a:gd name="connsiteX30" fmla="*/ 198871 w 347757"/>
                  <a:gd name="connsiteY30" fmla="*/ 3141 h 477925"/>
                  <a:gd name="connsiteX31" fmla="*/ 200681 w 347757"/>
                  <a:gd name="connsiteY31" fmla="*/ 2856 h 477925"/>
                  <a:gd name="connsiteX32" fmla="*/ 201157 w 347757"/>
                  <a:gd name="connsiteY32" fmla="*/ 2665 h 477925"/>
                  <a:gd name="connsiteX33" fmla="*/ 202871 w 347757"/>
                  <a:gd name="connsiteY33" fmla="*/ 1809 h 477925"/>
                  <a:gd name="connsiteX34" fmla="*/ 264403 w 347757"/>
                  <a:gd name="connsiteY34" fmla="*/ 0 h 477925"/>
                  <a:gd name="connsiteX35" fmla="*/ 267546 w 347757"/>
                  <a:gd name="connsiteY35" fmla="*/ 2760 h 477925"/>
                  <a:gd name="connsiteX36" fmla="*/ 267927 w 347757"/>
                  <a:gd name="connsiteY36" fmla="*/ 55017 h 477925"/>
                  <a:gd name="connsiteX37" fmla="*/ 271166 w 347757"/>
                  <a:gd name="connsiteY37" fmla="*/ 57778 h 477925"/>
                  <a:gd name="connsiteX38" fmla="*/ 328792 w 347757"/>
                  <a:gd name="connsiteY38" fmla="*/ 55398 h 477925"/>
                  <a:gd name="connsiteX39" fmla="*/ 330983 w 347757"/>
                  <a:gd name="connsiteY39" fmla="*/ 56064 h 477925"/>
                  <a:gd name="connsiteX40" fmla="*/ 332030 w 347757"/>
                  <a:gd name="connsiteY40" fmla="*/ 58063 h 477925"/>
                  <a:gd name="connsiteX41" fmla="*/ 343556 w 347757"/>
                  <a:gd name="connsiteY41" fmla="*/ 298787 h 477925"/>
                  <a:gd name="connsiteX42" fmla="*/ 347747 w 347757"/>
                  <a:gd name="connsiteY42" fmla="*/ 385691 h 47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7757" h="477925">
                    <a:moveTo>
                      <a:pt x="347747" y="385596"/>
                    </a:moveTo>
                    <a:cubicBezTo>
                      <a:pt x="347937" y="390641"/>
                      <a:pt x="345651" y="395495"/>
                      <a:pt x="341365" y="398636"/>
                    </a:cubicBezTo>
                    <a:lnTo>
                      <a:pt x="236780" y="477926"/>
                    </a:lnTo>
                    <a:cubicBezTo>
                      <a:pt x="235161" y="472119"/>
                      <a:pt x="233923" y="466123"/>
                      <a:pt x="233066" y="460126"/>
                    </a:cubicBezTo>
                    <a:lnTo>
                      <a:pt x="233066" y="459650"/>
                    </a:lnTo>
                    <a:cubicBezTo>
                      <a:pt x="232780" y="457461"/>
                      <a:pt x="232494" y="455367"/>
                      <a:pt x="232399" y="453273"/>
                    </a:cubicBezTo>
                    <a:cubicBezTo>
                      <a:pt x="232208" y="451845"/>
                      <a:pt x="232113" y="450607"/>
                      <a:pt x="232018" y="449275"/>
                    </a:cubicBezTo>
                    <a:cubicBezTo>
                      <a:pt x="231732" y="444040"/>
                      <a:pt x="231732" y="438804"/>
                      <a:pt x="232113" y="433950"/>
                    </a:cubicBezTo>
                    <a:cubicBezTo>
                      <a:pt x="233161" y="420434"/>
                      <a:pt x="236685" y="406727"/>
                      <a:pt x="234209" y="393401"/>
                    </a:cubicBezTo>
                    <a:cubicBezTo>
                      <a:pt x="231923" y="380741"/>
                      <a:pt x="224398" y="369319"/>
                      <a:pt x="217064" y="358278"/>
                    </a:cubicBezTo>
                    <a:cubicBezTo>
                      <a:pt x="215540" y="355993"/>
                      <a:pt x="214111" y="353804"/>
                      <a:pt x="212492" y="351519"/>
                    </a:cubicBezTo>
                    <a:cubicBezTo>
                      <a:pt x="207634" y="344286"/>
                      <a:pt x="202490" y="337051"/>
                      <a:pt x="196680" y="330484"/>
                    </a:cubicBezTo>
                    <a:cubicBezTo>
                      <a:pt x="195442" y="328961"/>
                      <a:pt x="194013" y="327438"/>
                      <a:pt x="192584" y="326010"/>
                    </a:cubicBezTo>
                    <a:cubicBezTo>
                      <a:pt x="192013" y="325343"/>
                      <a:pt x="191346" y="324582"/>
                      <a:pt x="190584" y="323916"/>
                    </a:cubicBezTo>
                    <a:cubicBezTo>
                      <a:pt x="189251" y="322583"/>
                      <a:pt x="187917" y="321346"/>
                      <a:pt x="186584" y="320108"/>
                    </a:cubicBezTo>
                    <a:cubicBezTo>
                      <a:pt x="185059" y="318681"/>
                      <a:pt x="183440" y="317443"/>
                      <a:pt x="181726" y="316110"/>
                    </a:cubicBezTo>
                    <a:cubicBezTo>
                      <a:pt x="180678" y="315254"/>
                      <a:pt x="179630" y="314492"/>
                      <a:pt x="178487" y="313731"/>
                    </a:cubicBezTo>
                    <a:cubicBezTo>
                      <a:pt x="176677" y="312398"/>
                      <a:pt x="174868" y="311256"/>
                      <a:pt x="172963" y="310114"/>
                    </a:cubicBezTo>
                    <a:cubicBezTo>
                      <a:pt x="163152" y="304403"/>
                      <a:pt x="151627" y="300500"/>
                      <a:pt x="144769" y="291838"/>
                    </a:cubicBezTo>
                    <a:cubicBezTo>
                      <a:pt x="138197" y="283747"/>
                      <a:pt x="137149" y="272801"/>
                      <a:pt x="131053" y="264425"/>
                    </a:cubicBezTo>
                    <a:cubicBezTo>
                      <a:pt x="127529" y="259570"/>
                      <a:pt x="122385" y="255573"/>
                      <a:pt x="119813" y="250147"/>
                    </a:cubicBezTo>
                    <a:cubicBezTo>
                      <a:pt x="117337" y="244626"/>
                      <a:pt x="117718" y="238534"/>
                      <a:pt x="116956" y="232728"/>
                    </a:cubicBezTo>
                    <a:cubicBezTo>
                      <a:pt x="114956" y="216547"/>
                      <a:pt x="102668" y="201983"/>
                      <a:pt x="86095" y="195891"/>
                    </a:cubicBezTo>
                    <a:cubicBezTo>
                      <a:pt x="71236" y="190371"/>
                      <a:pt x="51233" y="190085"/>
                      <a:pt x="44185" y="176854"/>
                    </a:cubicBezTo>
                    <a:cubicBezTo>
                      <a:pt x="39708" y="168478"/>
                      <a:pt x="42661" y="157817"/>
                      <a:pt x="37327" y="149917"/>
                    </a:cubicBezTo>
                    <a:cubicBezTo>
                      <a:pt x="31231" y="140969"/>
                      <a:pt x="17419" y="139542"/>
                      <a:pt x="8847" y="132498"/>
                    </a:cubicBezTo>
                    <a:cubicBezTo>
                      <a:pt x="-2202" y="123455"/>
                      <a:pt x="-1821" y="107084"/>
                      <a:pt x="4084" y="94710"/>
                    </a:cubicBezTo>
                    <a:cubicBezTo>
                      <a:pt x="9990" y="82335"/>
                      <a:pt x="20372" y="72055"/>
                      <a:pt x="27516" y="60157"/>
                    </a:cubicBezTo>
                    <a:cubicBezTo>
                      <a:pt x="36374" y="45689"/>
                      <a:pt x="40280" y="28651"/>
                      <a:pt x="38756" y="11993"/>
                    </a:cubicBezTo>
                    <a:lnTo>
                      <a:pt x="39899" y="11993"/>
                    </a:lnTo>
                    <a:cubicBezTo>
                      <a:pt x="39899" y="11993"/>
                      <a:pt x="198871" y="3141"/>
                      <a:pt x="198871" y="3141"/>
                    </a:cubicBezTo>
                    <a:cubicBezTo>
                      <a:pt x="199538" y="3141"/>
                      <a:pt x="200109" y="3141"/>
                      <a:pt x="200681" y="2856"/>
                    </a:cubicBezTo>
                    <a:cubicBezTo>
                      <a:pt x="200776" y="2856"/>
                      <a:pt x="200966" y="2665"/>
                      <a:pt x="201157" y="2665"/>
                    </a:cubicBezTo>
                    <a:cubicBezTo>
                      <a:pt x="201728" y="2380"/>
                      <a:pt x="202300" y="2189"/>
                      <a:pt x="202871" y="1809"/>
                    </a:cubicBezTo>
                    <a:lnTo>
                      <a:pt x="264403" y="0"/>
                    </a:lnTo>
                    <a:cubicBezTo>
                      <a:pt x="266117" y="0"/>
                      <a:pt x="267546" y="1237"/>
                      <a:pt x="267546" y="2760"/>
                    </a:cubicBezTo>
                    <a:lnTo>
                      <a:pt x="267927" y="55017"/>
                    </a:lnTo>
                    <a:cubicBezTo>
                      <a:pt x="267927" y="56635"/>
                      <a:pt x="269356" y="57873"/>
                      <a:pt x="271166" y="57778"/>
                    </a:cubicBezTo>
                    <a:lnTo>
                      <a:pt x="328792" y="55398"/>
                    </a:lnTo>
                    <a:cubicBezTo>
                      <a:pt x="329649" y="55398"/>
                      <a:pt x="330411" y="55683"/>
                      <a:pt x="330983" y="56064"/>
                    </a:cubicBezTo>
                    <a:cubicBezTo>
                      <a:pt x="331554" y="56540"/>
                      <a:pt x="332030" y="57302"/>
                      <a:pt x="332030" y="58063"/>
                    </a:cubicBezTo>
                    <a:lnTo>
                      <a:pt x="343556" y="298787"/>
                    </a:lnTo>
                    <a:lnTo>
                      <a:pt x="347747" y="385691"/>
                    </a:lnTo>
                    <a:close/>
                  </a:path>
                </a:pathLst>
              </a:custGeom>
              <a:solidFill>
                <a:schemeClr val="accent4"/>
              </a:solidFill>
              <a:ln w="9525"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51A0095A-7211-3BC6-AD0F-9C6ACB1AC550}"/>
                  </a:ext>
                </a:extLst>
              </p:cNvPr>
              <p:cNvSpPr/>
              <p:nvPr/>
            </p:nvSpPr>
            <p:spPr>
              <a:xfrm>
                <a:off x="7976493" y="2620915"/>
                <a:ext cx="121280" cy="94581"/>
              </a:xfrm>
              <a:custGeom>
                <a:avLst/>
                <a:gdLst>
                  <a:gd name="connsiteX0" fmla="*/ 121281 w 121280"/>
                  <a:gd name="connsiteY0" fmla="*/ 74111 h 94581"/>
                  <a:gd name="connsiteX1" fmla="*/ 103564 w 121280"/>
                  <a:gd name="connsiteY1" fmla="*/ 75729 h 94581"/>
                  <a:gd name="connsiteX2" fmla="*/ 78514 w 121280"/>
                  <a:gd name="connsiteY2" fmla="*/ 69351 h 94581"/>
                  <a:gd name="connsiteX3" fmla="*/ 52510 w 121280"/>
                  <a:gd name="connsiteY3" fmla="*/ 94575 h 94581"/>
                  <a:gd name="connsiteX4" fmla="*/ 28317 w 121280"/>
                  <a:gd name="connsiteY4" fmla="*/ 84296 h 94581"/>
                  <a:gd name="connsiteX5" fmla="*/ 7552 w 121280"/>
                  <a:gd name="connsiteY5" fmla="*/ 77252 h 94581"/>
                  <a:gd name="connsiteX6" fmla="*/ 2790 w 121280"/>
                  <a:gd name="connsiteY6" fmla="*/ 68019 h 94581"/>
                  <a:gd name="connsiteX7" fmla="*/ 9838 w 121280"/>
                  <a:gd name="connsiteY7" fmla="*/ 10146 h 94581"/>
                  <a:gd name="connsiteX8" fmla="*/ 20792 w 121280"/>
                  <a:gd name="connsiteY8" fmla="*/ 247 h 94581"/>
                  <a:gd name="connsiteX9" fmla="*/ 39651 w 121280"/>
                  <a:gd name="connsiteY9" fmla="*/ 9861 h 94581"/>
                  <a:gd name="connsiteX10" fmla="*/ 64321 w 121280"/>
                  <a:gd name="connsiteY10" fmla="*/ 36703 h 94581"/>
                  <a:gd name="connsiteX11" fmla="*/ 71846 w 121280"/>
                  <a:gd name="connsiteY11" fmla="*/ 41843 h 94581"/>
                  <a:gd name="connsiteX12" fmla="*/ 80704 w 121280"/>
                  <a:gd name="connsiteY12" fmla="*/ 30897 h 94581"/>
                  <a:gd name="connsiteX13" fmla="*/ 79275 w 121280"/>
                  <a:gd name="connsiteY13" fmla="*/ 27184 h 94581"/>
                  <a:gd name="connsiteX14" fmla="*/ 87181 w 121280"/>
                  <a:gd name="connsiteY14" fmla="*/ 23091 h 94581"/>
                  <a:gd name="connsiteX15" fmla="*/ 99945 w 121280"/>
                  <a:gd name="connsiteY15" fmla="*/ 43461 h 94581"/>
                  <a:gd name="connsiteX16" fmla="*/ 121281 w 121280"/>
                  <a:gd name="connsiteY16" fmla="*/ 74016 h 9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280" h="94581">
                    <a:moveTo>
                      <a:pt x="121281" y="74111"/>
                    </a:moveTo>
                    <a:lnTo>
                      <a:pt x="103564" y="75729"/>
                    </a:lnTo>
                    <a:cubicBezTo>
                      <a:pt x="99564" y="67352"/>
                      <a:pt x="87658" y="62213"/>
                      <a:pt x="78514" y="69351"/>
                    </a:cubicBezTo>
                    <a:cubicBezTo>
                      <a:pt x="68798" y="76966"/>
                      <a:pt x="70608" y="94956"/>
                      <a:pt x="52510" y="94575"/>
                    </a:cubicBezTo>
                    <a:cubicBezTo>
                      <a:pt x="43557" y="94290"/>
                      <a:pt x="36794" y="87151"/>
                      <a:pt x="28317" y="84296"/>
                    </a:cubicBezTo>
                    <a:cubicBezTo>
                      <a:pt x="21364" y="81821"/>
                      <a:pt x="12791" y="82106"/>
                      <a:pt x="7552" y="77252"/>
                    </a:cubicBezTo>
                    <a:cubicBezTo>
                      <a:pt x="4981" y="74777"/>
                      <a:pt x="3742" y="71350"/>
                      <a:pt x="2790" y="68019"/>
                    </a:cubicBezTo>
                    <a:cubicBezTo>
                      <a:pt x="-2640" y="48791"/>
                      <a:pt x="-68" y="27755"/>
                      <a:pt x="9838" y="10146"/>
                    </a:cubicBezTo>
                    <a:cubicBezTo>
                      <a:pt x="12315" y="5768"/>
                      <a:pt x="15649" y="1389"/>
                      <a:pt x="20792" y="247"/>
                    </a:cubicBezTo>
                    <a:cubicBezTo>
                      <a:pt x="28222" y="-1276"/>
                      <a:pt x="34794" y="4530"/>
                      <a:pt x="39651" y="9861"/>
                    </a:cubicBezTo>
                    <a:cubicBezTo>
                      <a:pt x="47843" y="18808"/>
                      <a:pt x="56130" y="27755"/>
                      <a:pt x="64321" y="36703"/>
                    </a:cubicBezTo>
                    <a:cubicBezTo>
                      <a:pt x="66322" y="38987"/>
                      <a:pt x="68703" y="41367"/>
                      <a:pt x="71846" y="41843"/>
                    </a:cubicBezTo>
                    <a:cubicBezTo>
                      <a:pt x="77656" y="42604"/>
                      <a:pt x="81942" y="36132"/>
                      <a:pt x="80704" y="30897"/>
                    </a:cubicBezTo>
                    <a:cubicBezTo>
                      <a:pt x="80418" y="29564"/>
                      <a:pt x="79942" y="28327"/>
                      <a:pt x="79275" y="27184"/>
                    </a:cubicBezTo>
                    <a:lnTo>
                      <a:pt x="87181" y="23091"/>
                    </a:lnTo>
                    <a:cubicBezTo>
                      <a:pt x="91467" y="29850"/>
                      <a:pt x="95658" y="36608"/>
                      <a:pt x="99945" y="43461"/>
                    </a:cubicBezTo>
                    <a:cubicBezTo>
                      <a:pt x="106612" y="53931"/>
                      <a:pt x="113184" y="64497"/>
                      <a:pt x="121281" y="74016"/>
                    </a:cubicBezTo>
                    <a:close/>
                  </a:path>
                </a:pathLst>
              </a:custGeom>
              <a:solidFill>
                <a:schemeClr val="accent3"/>
              </a:solidFill>
              <a:ln w="9525"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8CE8FE04-339B-22BC-FF25-33C80E4EAC92}"/>
                  </a:ext>
                </a:extLst>
              </p:cNvPr>
              <p:cNvSpPr/>
              <p:nvPr/>
            </p:nvSpPr>
            <p:spPr>
              <a:xfrm>
                <a:off x="7756969" y="4757216"/>
                <a:ext cx="317087" cy="524640"/>
              </a:xfrm>
              <a:custGeom>
                <a:avLst/>
                <a:gdLst>
                  <a:gd name="connsiteX0" fmla="*/ 289750 w 317087"/>
                  <a:gd name="connsiteY0" fmla="*/ 0 h 524640"/>
                  <a:gd name="connsiteX1" fmla="*/ 317087 w 317087"/>
                  <a:gd name="connsiteY1" fmla="*/ 453082 h 524640"/>
                  <a:gd name="connsiteX2" fmla="*/ 261461 w 317087"/>
                  <a:gd name="connsiteY2" fmla="*/ 488681 h 524640"/>
                  <a:gd name="connsiteX3" fmla="*/ 86582 w 317087"/>
                  <a:gd name="connsiteY3" fmla="*/ 388261 h 524640"/>
                  <a:gd name="connsiteX4" fmla="*/ 202216 w 317087"/>
                  <a:gd name="connsiteY4" fmla="*/ 441565 h 524640"/>
                  <a:gd name="connsiteX5" fmla="*/ 263271 w 317087"/>
                  <a:gd name="connsiteY5" fmla="*/ 411200 h 524640"/>
                  <a:gd name="connsiteX6" fmla="*/ 136970 w 317087"/>
                  <a:gd name="connsiteY6" fmla="*/ 318014 h 524640"/>
                  <a:gd name="connsiteX7" fmla="*/ 77629 w 317087"/>
                  <a:gd name="connsiteY7" fmla="*/ 203887 h 524640"/>
                  <a:gd name="connsiteX8" fmla="*/ 89630 w 317087"/>
                  <a:gd name="connsiteY8" fmla="*/ 195130 h 524640"/>
                  <a:gd name="connsiteX9" fmla="*/ 187452 w 317087"/>
                  <a:gd name="connsiteY9" fmla="*/ 202935 h 524640"/>
                  <a:gd name="connsiteX10" fmla="*/ 132397 w 317087"/>
                  <a:gd name="connsiteY10" fmla="*/ 166384 h 524640"/>
                  <a:gd name="connsiteX11" fmla="*/ 108013 w 317087"/>
                  <a:gd name="connsiteY11" fmla="*/ 152868 h 524640"/>
                  <a:gd name="connsiteX12" fmla="*/ 67151 w 317087"/>
                  <a:gd name="connsiteY12" fmla="*/ 196082 h 524640"/>
                  <a:gd name="connsiteX13" fmla="*/ 54292 w 317087"/>
                  <a:gd name="connsiteY13" fmla="*/ 191894 h 524640"/>
                  <a:gd name="connsiteX14" fmla="*/ 51816 w 317087"/>
                  <a:gd name="connsiteY14" fmla="*/ 155342 h 524640"/>
                  <a:gd name="connsiteX15" fmla="*/ 30575 w 317087"/>
                  <a:gd name="connsiteY15" fmla="*/ 121552 h 524640"/>
                  <a:gd name="connsiteX16" fmla="*/ 27337 w 317087"/>
                  <a:gd name="connsiteY16" fmla="*/ 89950 h 524640"/>
                  <a:gd name="connsiteX17" fmla="*/ 78296 w 317087"/>
                  <a:gd name="connsiteY17" fmla="*/ 77290 h 524640"/>
                  <a:gd name="connsiteX18" fmla="*/ 476 w 317087"/>
                  <a:gd name="connsiteY18" fmla="*/ 21512 h 524640"/>
                  <a:gd name="connsiteX19" fmla="*/ 0 w 317087"/>
                  <a:gd name="connsiteY19" fmla="*/ 10661 h 524640"/>
                  <a:gd name="connsiteX20" fmla="*/ 289750 w 317087"/>
                  <a:gd name="connsiteY20" fmla="*/ 190 h 52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7087" h="524640">
                    <a:moveTo>
                      <a:pt x="289750" y="0"/>
                    </a:moveTo>
                    <a:lnTo>
                      <a:pt x="317087" y="453082"/>
                    </a:lnTo>
                    <a:cubicBezTo>
                      <a:pt x="288893" y="448513"/>
                      <a:pt x="276796" y="468121"/>
                      <a:pt x="261461" y="488681"/>
                    </a:cubicBezTo>
                    <a:cubicBezTo>
                      <a:pt x="194024" y="579393"/>
                      <a:pt x="66008" y="480781"/>
                      <a:pt x="86582" y="388261"/>
                    </a:cubicBezTo>
                    <a:cubicBezTo>
                      <a:pt x="105061" y="304879"/>
                      <a:pt x="172974" y="417483"/>
                      <a:pt x="202216" y="441565"/>
                    </a:cubicBezTo>
                    <a:cubicBezTo>
                      <a:pt x="221932" y="457842"/>
                      <a:pt x="264414" y="435378"/>
                      <a:pt x="263271" y="411200"/>
                    </a:cubicBezTo>
                    <a:cubicBezTo>
                      <a:pt x="260604" y="355422"/>
                      <a:pt x="175070" y="350472"/>
                      <a:pt x="136970" y="318014"/>
                    </a:cubicBezTo>
                    <a:cubicBezTo>
                      <a:pt x="108395" y="293647"/>
                      <a:pt x="43339" y="237963"/>
                      <a:pt x="77629" y="203887"/>
                    </a:cubicBezTo>
                    <a:cubicBezTo>
                      <a:pt x="80772" y="200746"/>
                      <a:pt x="84772" y="197795"/>
                      <a:pt x="89630" y="195130"/>
                    </a:cubicBezTo>
                    <a:cubicBezTo>
                      <a:pt x="121634" y="169240"/>
                      <a:pt x="163639" y="242056"/>
                      <a:pt x="187452" y="202935"/>
                    </a:cubicBezTo>
                    <a:cubicBezTo>
                      <a:pt x="189262" y="175522"/>
                      <a:pt x="144685" y="184469"/>
                      <a:pt x="132397" y="166384"/>
                    </a:cubicBezTo>
                    <a:cubicBezTo>
                      <a:pt x="127159" y="157151"/>
                      <a:pt x="118967" y="139637"/>
                      <a:pt x="108013" y="152868"/>
                    </a:cubicBezTo>
                    <a:cubicBezTo>
                      <a:pt x="97631" y="166194"/>
                      <a:pt x="86392" y="196082"/>
                      <a:pt x="67151" y="196082"/>
                    </a:cubicBezTo>
                    <a:cubicBezTo>
                      <a:pt x="63246" y="196082"/>
                      <a:pt x="58960" y="194844"/>
                      <a:pt x="54292" y="191894"/>
                    </a:cubicBezTo>
                    <a:cubicBezTo>
                      <a:pt x="44863" y="182661"/>
                      <a:pt x="53245" y="167812"/>
                      <a:pt x="51816" y="155342"/>
                    </a:cubicBezTo>
                    <a:cubicBezTo>
                      <a:pt x="50482" y="142207"/>
                      <a:pt x="38481" y="132593"/>
                      <a:pt x="30575" y="121552"/>
                    </a:cubicBezTo>
                    <a:cubicBezTo>
                      <a:pt x="21907" y="102515"/>
                      <a:pt x="22384" y="93758"/>
                      <a:pt x="27337" y="89950"/>
                    </a:cubicBezTo>
                    <a:cubicBezTo>
                      <a:pt x="38386" y="81479"/>
                      <a:pt x="71914" y="96994"/>
                      <a:pt x="78296" y="77290"/>
                    </a:cubicBezTo>
                    <a:cubicBezTo>
                      <a:pt x="72485" y="54065"/>
                      <a:pt x="28480" y="21512"/>
                      <a:pt x="476" y="21512"/>
                    </a:cubicBezTo>
                    <a:lnTo>
                      <a:pt x="0" y="10661"/>
                    </a:lnTo>
                    <a:lnTo>
                      <a:pt x="289750" y="190"/>
                    </a:lnTo>
                    <a:close/>
                  </a:path>
                </a:pathLst>
              </a:custGeom>
              <a:solidFill>
                <a:schemeClr val="accent3"/>
              </a:solidFill>
              <a:ln w="9525"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ABAA21D3-DAAD-A5ED-D404-4A904F8F02CD}"/>
                  </a:ext>
                </a:extLst>
              </p:cNvPr>
              <p:cNvSpPr/>
              <p:nvPr/>
            </p:nvSpPr>
            <p:spPr>
              <a:xfrm>
                <a:off x="7933368" y="2446968"/>
                <a:ext cx="130305" cy="201226"/>
              </a:xfrm>
              <a:custGeom>
                <a:avLst/>
                <a:gdLst>
                  <a:gd name="connsiteX0" fmla="*/ 130306 w 130305"/>
                  <a:gd name="connsiteY0" fmla="*/ 197133 h 201226"/>
                  <a:gd name="connsiteX1" fmla="*/ 122400 w 130305"/>
                  <a:gd name="connsiteY1" fmla="*/ 201226 h 201226"/>
                  <a:gd name="connsiteX2" fmla="*/ 114018 w 130305"/>
                  <a:gd name="connsiteY2" fmla="*/ 191898 h 201226"/>
                  <a:gd name="connsiteX3" fmla="*/ 64012 w 130305"/>
                  <a:gd name="connsiteY3" fmla="*/ 115274 h 201226"/>
                  <a:gd name="connsiteX4" fmla="*/ 4576 w 130305"/>
                  <a:gd name="connsiteY4" fmla="*/ 36270 h 201226"/>
                  <a:gd name="connsiteX5" fmla="*/ 8386 w 130305"/>
                  <a:gd name="connsiteY5" fmla="*/ 1908 h 201226"/>
                  <a:gd name="connsiteX6" fmla="*/ 35151 w 130305"/>
                  <a:gd name="connsiteY6" fmla="*/ 33224 h 201226"/>
                  <a:gd name="connsiteX7" fmla="*/ 130306 w 130305"/>
                  <a:gd name="connsiteY7" fmla="*/ 197229 h 2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305" h="201226">
                    <a:moveTo>
                      <a:pt x="130306" y="197133"/>
                    </a:moveTo>
                    <a:lnTo>
                      <a:pt x="122400" y="201226"/>
                    </a:lnTo>
                    <a:cubicBezTo>
                      <a:pt x="120400" y="197705"/>
                      <a:pt x="117066" y="194754"/>
                      <a:pt x="114018" y="191898"/>
                    </a:cubicBezTo>
                    <a:cubicBezTo>
                      <a:pt x="91253" y="170482"/>
                      <a:pt x="77347" y="142592"/>
                      <a:pt x="64012" y="115274"/>
                    </a:cubicBezTo>
                    <a:cubicBezTo>
                      <a:pt x="51724" y="90240"/>
                      <a:pt x="17149" y="61399"/>
                      <a:pt x="4576" y="36270"/>
                    </a:cubicBezTo>
                    <a:cubicBezTo>
                      <a:pt x="-1711" y="23515"/>
                      <a:pt x="-2473" y="11712"/>
                      <a:pt x="8386" y="1908"/>
                    </a:cubicBezTo>
                    <a:cubicBezTo>
                      <a:pt x="18959" y="-7610"/>
                      <a:pt x="28960" y="20945"/>
                      <a:pt x="35151" y="33224"/>
                    </a:cubicBezTo>
                    <a:cubicBezTo>
                      <a:pt x="63440" y="89479"/>
                      <a:pt x="96682" y="143449"/>
                      <a:pt x="130306" y="197229"/>
                    </a:cubicBezTo>
                    <a:close/>
                  </a:path>
                </a:pathLst>
              </a:custGeom>
              <a:solidFill>
                <a:schemeClr val="accent3"/>
              </a:solidFill>
              <a:ln w="9525"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FCFD2D9D-038B-BE8D-AAA9-1B726EF6BD5E}"/>
                  </a:ext>
                </a:extLst>
              </p:cNvPr>
              <p:cNvSpPr/>
              <p:nvPr/>
            </p:nvSpPr>
            <p:spPr>
              <a:xfrm>
                <a:off x="7376636" y="4279671"/>
                <a:ext cx="670083" cy="489062"/>
              </a:xfrm>
              <a:custGeom>
                <a:avLst/>
                <a:gdLst>
                  <a:gd name="connsiteX0" fmla="*/ 663511 w 670083"/>
                  <a:gd name="connsiteY0" fmla="*/ 367415 h 489062"/>
                  <a:gd name="connsiteX1" fmla="*/ 670084 w 670083"/>
                  <a:gd name="connsiteY1" fmla="*/ 477545 h 489062"/>
                  <a:gd name="connsiteX2" fmla="*/ 380333 w 670083"/>
                  <a:gd name="connsiteY2" fmla="*/ 488015 h 489062"/>
                  <a:gd name="connsiteX3" fmla="*/ 350520 w 670083"/>
                  <a:gd name="connsiteY3" fmla="*/ 489062 h 489062"/>
                  <a:gd name="connsiteX4" fmla="*/ 341281 w 670083"/>
                  <a:gd name="connsiteY4" fmla="*/ 466884 h 489062"/>
                  <a:gd name="connsiteX5" fmla="*/ 292608 w 670083"/>
                  <a:gd name="connsiteY5" fmla="*/ 465361 h 489062"/>
                  <a:gd name="connsiteX6" fmla="*/ 202882 w 670083"/>
                  <a:gd name="connsiteY6" fmla="*/ 446324 h 489062"/>
                  <a:gd name="connsiteX7" fmla="*/ 159258 w 670083"/>
                  <a:gd name="connsiteY7" fmla="*/ 428715 h 489062"/>
                  <a:gd name="connsiteX8" fmla="*/ 91154 w 670083"/>
                  <a:gd name="connsiteY8" fmla="*/ 417483 h 489062"/>
                  <a:gd name="connsiteX9" fmla="*/ 127825 w 670083"/>
                  <a:gd name="connsiteY9" fmla="*/ 395495 h 489062"/>
                  <a:gd name="connsiteX10" fmla="*/ 119063 w 670083"/>
                  <a:gd name="connsiteY10" fmla="*/ 387976 h 489062"/>
                  <a:gd name="connsiteX11" fmla="*/ 43815 w 670083"/>
                  <a:gd name="connsiteY11" fmla="*/ 321917 h 489062"/>
                  <a:gd name="connsiteX12" fmla="*/ 0 w 670083"/>
                  <a:gd name="connsiteY12" fmla="*/ 164576 h 489062"/>
                  <a:gd name="connsiteX13" fmla="*/ 126873 w 670083"/>
                  <a:gd name="connsiteY13" fmla="*/ 159435 h 489062"/>
                  <a:gd name="connsiteX14" fmla="*/ 130016 w 670083"/>
                  <a:gd name="connsiteY14" fmla="*/ 156485 h 489062"/>
                  <a:gd name="connsiteX15" fmla="*/ 131540 w 670083"/>
                  <a:gd name="connsiteY15" fmla="*/ 88046 h 489062"/>
                  <a:gd name="connsiteX16" fmla="*/ 134779 w 670083"/>
                  <a:gd name="connsiteY16" fmla="*/ 85096 h 489062"/>
                  <a:gd name="connsiteX17" fmla="*/ 184404 w 670083"/>
                  <a:gd name="connsiteY17" fmla="*/ 84144 h 489062"/>
                  <a:gd name="connsiteX18" fmla="*/ 187642 w 670083"/>
                  <a:gd name="connsiteY18" fmla="*/ 81003 h 489062"/>
                  <a:gd name="connsiteX19" fmla="*/ 184213 w 670083"/>
                  <a:gd name="connsiteY19" fmla="*/ 5997 h 489062"/>
                  <a:gd name="connsiteX20" fmla="*/ 373761 w 670083"/>
                  <a:gd name="connsiteY20" fmla="*/ 0 h 489062"/>
                  <a:gd name="connsiteX21" fmla="*/ 376047 w 670083"/>
                  <a:gd name="connsiteY21" fmla="*/ 286 h 489062"/>
                  <a:gd name="connsiteX22" fmla="*/ 378333 w 670083"/>
                  <a:gd name="connsiteY22" fmla="*/ 1142 h 489062"/>
                  <a:gd name="connsiteX23" fmla="*/ 378333 w 670083"/>
                  <a:gd name="connsiteY23" fmla="*/ 1142 h 489062"/>
                  <a:gd name="connsiteX24" fmla="*/ 379381 w 670083"/>
                  <a:gd name="connsiteY24" fmla="*/ 2094 h 489062"/>
                  <a:gd name="connsiteX25" fmla="*/ 381571 w 670083"/>
                  <a:gd name="connsiteY25" fmla="*/ 5711 h 489062"/>
                  <a:gd name="connsiteX26" fmla="*/ 381571 w 670083"/>
                  <a:gd name="connsiteY26" fmla="*/ 5711 h 489062"/>
                  <a:gd name="connsiteX27" fmla="*/ 381762 w 670083"/>
                  <a:gd name="connsiteY27" fmla="*/ 7234 h 489062"/>
                  <a:gd name="connsiteX28" fmla="*/ 383953 w 670083"/>
                  <a:gd name="connsiteY28" fmla="*/ 64345 h 489062"/>
                  <a:gd name="connsiteX29" fmla="*/ 388334 w 670083"/>
                  <a:gd name="connsiteY29" fmla="*/ 178568 h 489062"/>
                  <a:gd name="connsiteX30" fmla="*/ 388430 w 670083"/>
                  <a:gd name="connsiteY30" fmla="*/ 179044 h 489062"/>
                  <a:gd name="connsiteX31" fmla="*/ 390811 w 670083"/>
                  <a:gd name="connsiteY31" fmla="*/ 183803 h 489062"/>
                  <a:gd name="connsiteX32" fmla="*/ 391858 w 670083"/>
                  <a:gd name="connsiteY32" fmla="*/ 184660 h 489062"/>
                  <a:gd name="connsiteX33" fmla="*/ 396526 w 670083"/>
                  <a:gd name="connsiteY33" fmla="*/ 185897 h 489062"/>
                  <a:gd name="connsiteX34" fmla="*/ 651891 w 670083"/>
                  <a:gd name="connsiteY34" fmla="*/ 176188 h 489062"/>
                  <a:gd name="connsiteX35" fmla="*/ 663416 w 670083"/>
                  <a:gd name="connsiteY35" fmla="*/ 367415 h 4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0083" h="489062">
                    <a:moveTo>
                      <a:pt x="663511" y="367415"/>
                    </a:moveTo>
                    <a:lnTo>
                      <a:pt x="670084" y="477545"/>
                    </a:lnTo>
                    <a:lnTo>
                      <a:pt x="380333" y="488015"/>
                    </a:lnTo>
                    <a:lnTo>
                      <a:pt x="350520" y="489062"/>
                    </a:lnTo>
                    <a:cubicBezTo>
                      <a:pt x="362140" y="477926"/>
                      <a:pt x="359664" y="461649"/>
                      <a:pt x="341281" y="466884"/>
                    </a:cubicBezTo>
                    <a:cubicBezTo>
                      <a:pt x="323279" y="472119"/>
                      <a:pt x="310610" y="470311"/>
                      <a:pt x="292608" y="465361"/>
                    </a:cubicBezTo>
                    <a:cubicBezTo>
                      <a:pt x="263938" y="457556"/>
                      <a:pt x="233267" y="439471"/>
                      <a:pt x="202882" y="446324"/>
                    </a:cubicBezTo>
                    <a:cubicBezTo>
                      <a:pt x="189071" y="449465"/>
                      <a:pt x="180213" y="417578"/>
                      <a:pt x="159258" y="428715"/>
                    </a:cubicBezTo>
                    <a:cubicBezTo>
                      <a:pt x="126873" y="445848"/>
                      <a:pt x="54197" y="474118"/>
                      <a:pt x="91154" y="417483"/>
                    </a:cubicBezTo>
                    <a:cubicBezTo>
                      <a:pt x="98298" y="406346"/>
                      <a:pt x="124968" y="410725"/>
                      <a:pt x="127825" y="395495"/>
                    </a:cubicBezTo>
                    <a:cubicBezTo>
                      <a:pt x="128778" y="390736"/>
                      <a:pt x="123730" y="388356"/>
                      <a:pt x="119063" y="387976"/>
                    </a:cubicBezTo>
                    <a:cubicBezTo>
                      <a:pt x="84106" y="384834"/>
                      <a:pt x="53911" y="351710"/>
                      <a:pt x="43815" y="321917"/>
                    </a:cubicBezTo>
                    <a:cubicBezTo>
                      <a:pt x="30480" y="282510"/>
                      <a:pt x="18192" y="210550"/>
                      <a:pt x="0" y="164576"/>
                    </a:cubicBezTo>
                    <a:lnTo>
                      <a:pt x="126873" y="159435"/>
                    </a:lnTo>
                    <a:cubicBezTo>
                      <a:pt x="128588" y="159435"/>
                      <a:pt x="130016" y="158008"/>
                      <a:pt x="130016" y="156485"/>
                    </a:cubicBezTo>
                    <a:lnTo>
                      <a:pt x="131540" y="88046"/>
                    </a:lnTo>
                    <a:cubicBezTo>
                      <a:pt x="131540" y="86523"/>
                      <a:pt x="132969" y="85191"/>
                      <a:pt x="134779" y="85096"/>
                    </a:cubicBezTo>
                    <a:lnTo>
                      <a:pt x="184404" y="84144"/>
                    </a:lnTo>
                    <a:cubicBezTo>
                      <a:pt x="186214" y="84144"/>
                      <a:pt x="187642" y="82621"/>
                      <a:pt x="187642" y="81003"/>
                    </a:cubicBezTo>
                    <a:lnTo>
                      <a:pt x="184213" y="5997"/>
                    </a:lnTo>
                    <a:lnTo>
                      <a:pt x="373761" y="0"/>
                    </a:lnTo>
                    <a:cubicBezTo>
                      <a:pt x="374523" y="0"/>
                      <a:pt x="375285" y="0"/>
                      <a:pt x="376047" y="286"/>
                    </a:cubicBezTo>
                    <a:cubicBezTo>
                      <a:pt x="376904" y="476"/>
                      <a:pt x="377666" y="762"/>
                      <a:pt x="378333" y="1142"/>
                    </a:cubicBezTo>
                    <a:lnTo>
                      <a:pt x="378333" y="1142"/>
                    </a:lnTo>
                    <a:lnTo>
                      <a:pt x="379381" y="2094"/>
                    </a:lnTo>
                    <a:cubicBezTo>
                      <a:pt x="380429" y="3046"/>
                      <a:pt x="381190" y="4378"/>
                      <a:pt x="381571" y="5711"/>
                    </a:cubicBezTo>
                    <a:lnTo>
                      <a:pt x="381571" y="5711"/>
                    </a:lnTo>
                    <a:cubicBezTo>
                      <a:pt x="381667" y="6187"/>
                      <a:pt x="381762" y="6663"/>
                      <a:pt x="381762" y="7234"/>
                    </a:cubicBezTo>
                    <a:lnTo>
                      <a:pt x="383953" y="64345"/>
                    </a:lnTo>
                    <a:lnTo>
                      <a:pt x="388334" y="178568"/>
                    </a:lnTo>
                    <a:cubicBezTo>
                      <a:pt x="388334" y="178568"/>
                      <a:pt x="388334" y="178949"/>
                      <a:pt x="388430" y="179044"/>
                    </a:cubicBezTo>
                    <a:cubicBezTo>
                      <a:pt x="388430" y="180852"/>
                      <a:pt x="389382" y="182565"/>
                      <a:pt x="390811" y="183803"/>
                    </a:cubicBezTo>
                    <a:cubicBezTo>
                      <a:pt x="391001" y="184184"/>
                      <a:pt x="391382" y="184374"/>
                      <a:pt x="391858" y="184660"/>
                    </a:cubicBezTo>
                    <a:cubicBezTo>
                      <a:pt x="393192" y="185421"/>
                      <a:pt x="394811" y="185992"/>
                      <a:pt x="396526" y="185897"/>
                    </a:cubicBezTo>
                    <a:lnTo>
                      <a:pt x="651891" y="176188"/>
                    </a:lnTo>
                    <a:lnTo>
                      <a:pt x="663416" y="367415"/>
                    </a:lnTo>
                    <a:close/>
                  </a:path>
                </a:pathLst>
              </a:custGeom>
              <a:solidFill>
                <a:schemeClr val="accent3"/>
              </a:solidFill>
              <a:ln w="9525"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C8126F87-3994-FA51-5DA4-20C431B6F325}"/>
                  </a:ext>
                </a:extLst>
              </p:cNvPr>
              <p:cNvSpPr/>
              <p:nvPr/>
            </p:nvSpPr>
            <p:spPr>
              <a:xfrm>
                <a:off x="7914433" y="5510538"/>
                <a:ext cx="130442" cy="63302"/>
              </a:xfrm>
              <a:custGeom>
                <a:avLst/>
                <a:gdLst>
                  <a:gd name="connsiteX0" fmla="*/ 130382 w 130442"/>
                  <a:gd name="connsiteY0" fmla="*/ 6828 h 63302"/>
                  <a:gd name="connsiteX1" fmla="*/ 121714 w 130442"/>
                  <a:gd name="connsiteY1" fmla="*/ 20725 h 63302"/>
                  <a:gd name="connsiteX2" fmla="*/ 48467 w 130442"/>
                  <a:gd name="connsiteY2" fmla="*/ 59370 h 63302"/>
                  <a:gd name="connsiteX3" fmla="*/ 5890 w 130442"/>
                  <a:gd name="connsiteY3" fmla="*/ 58894 h 63302"/>
                  <a:gd name="connsiteX4" fmla="*/ 842 w 130442"/>
                  <a:gd name="connsiteY4" fmla="*/ 54230 h 63302"/>
                  <a:gd name="connsiteX5" fmla="*/ 7890 w 130442"/>
                  <a:gd name="connsiteY5" fmla="*/ 39667 h 63302"/>
                  <a:gd name="connsiteX6" fmla="*/ 57230 w 130442"/>
                  <a:gd name="connsiteY6" fmla="*/ 28340 h 63302"/>
                  <a:gd name="connsiteX7" fmla="*/ 82566 w 130442"/>
                  <a:gd name="connsiteY7" fmla="*/ 17013 h 63302"/>
                  <a:gd name="connsiteX8" fmla="*/ 103902 w 130442"/>
                  <a:gd name="connsiteY8" fmla="*/ 7494 h 63302"/>
                  <a:gd name="connsiteX9" fmla="*/ 120761 w 130442"/>
                  <a:gd name="connsiteY9" fmla="*/ 355 h 63302"/>
                  <a:gd name="connsiteX10" fmla="*/ 130382 w 130442"/>
                  <a:gd name="connsiteY10" fmla="*/ 6828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442" h="63302">
                    <a:moveTo>
                      <a:pt x="130382" y="6828"/>
                    </a:moveTo>
                    <a:cubicBezTo>
                      <a:pt x="131049" y="12634"/>
                      <a:pt x="126095" y="17203"/>
                      <a:pt x="121714" y="20725"/>
                    </a:cubicBezTo>
                    <a:cubicBezTo>
                      <a:pt x="100568" y="38048"/>
                      <a:pt x="75518" y="51470"/>
                      <a:pt x="48467" y="59370"/>
                    </a:cubicBezTo>
                    <a:cubicBezTo>
                      <a:pt x="34560" y="63463"/>
                      <a:pt x="18368" y="65843"/>
                      <a:pt x="5890" y="58894"/>
                    </a:cubicBezTo>
                    <a:cubicBezTo>
                      <a:pt x="3890" y="57657"/>
                      <a:pt x="1889" y="56229"/>
                      <a:pt x="842" y="54230"/>
                    </a:cubicBezTo>
                    <a:cubicBezTo>
                      <a:pt x="-1921" y="48995"/>
                      <a:pt x="2556" y="42808"/>
                      <a:pt x="7890" y="39667"/>
                    </a:cubicBezTo>
                    <a:cubicBezTo>
                      <a:pt x="22082" y="31005"/>
                      <a:pt x="40942" y="33099"/>
                      <a:pt x="57230" y="28340"/>
                    </a:cubicBezTo>
                    <a:cubicBezTo>
                      <a:pt x="66278" y="25770"/>
                      <a:pt x="74375" y="21105"/>
                      <a:pt x="82566" y="17013"/>
                    </a:cubicBezTo>
                    <a:cubicBezTo>
                      <a:pt x="89519" y="13491"/>
                      <a:pt x="96568" y="10349"/>
                      <a:pt x="103902" y="7494"/>
                    </a:cubicBezTo>
                    <a:cubicBezTo>
                      <a:pt x="109236" y="5305"/>
                      <a:pt x="115142" y="1783"/>
                      <a:pt x="120761" y="355"/>
                    </a:cubicBezTo>
                    <a:cubicBezTo>
                      <a:pt x="126095" y="-978"/>
                      <a:pt x="129810" y="1497"/>
                      <a:pt x="130382" y="6828"/>
                    </a:cubicBezTo>
                    <a:close/>
                  </a:path>
                </a:pathLst>
              </a:custGeom>
              <a:solidFill>
                <a:srgbClr val="4B84A2"/>
              </a:solidFill>
              <a:ln w="9525"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0D373134-3F65-795C-4B8F-44415FFAF407}"/>
                  </a:ext>
                </a:extLst>
              </p:cNvPr>
              <p:cNvSpPr/>
              <p:nvPr/>
            </p:nvSpPr>
            <p:spPr>
              <a:xfrm>
                <a:off x="7552943" y="4079591"/>
                <a:ext cx="475678" cy="385976"/>
              </a:xfrm>
              <a:custGeom>
                <a:avLst/>
                <a:gdLst>
                  <a:gd name="connsiteX0" fmla="*/ 471773 w 475678"/>
                  <a:gd name="connsiteY0" fmla="*/ 311922 h 385976"/>
                  <a:gd name="connsiteX1" fmla="*/ 475679 w 475678"/>
                  <a:gd name="connsiteY1" fmla="*/ 376268 h 385976"/>
                  <a:gd name="connsiteX2" fmla="*/ 220313 w 475678"/>
                  <a:gd name="connsiteY2" fmla="*/ 385976 h 385976"/>
                  <a:gd name="connsiteX3" fmla="*/ 215646 w 475678"/>
                  <a:gd name="connsiteY3" fmla="*/ 384739 h 385976"/>
                  <a:gd name="connsiteX4" fmla="*/ 214598 w 475678"/>
                  <a:gd name="connsiteY4" fmla="*/ 383882 h 385976"/>
                  <a:gd name="connsiteX5" fmla="*/ 212217 w 475678"/>
                  <a:gd name="connsiteY5" fmla="*/ 379123 h 385976"/>
                  <a:gd name="connsiteX6" fmla="*/ 207740 w 475678"/>
                  <a:gd name="connsiteY6" fmla="*/ 264330 h 385976"/>
                  <a:gd name="connsiteX7" fmla="*/ 205550 w 475678"/>
                  <a:gd name="connsiteY7" fmla="*/ 207218 h 385976"/>
                  <a:gd name="connsiteX8" fmla="*/ 205550 w 475678"/>
                  <a:gd name="connsiteY8" fmla="*/ 206838 h 385976"/>
                  <a:gd name="connsiteX9" fmla="*/ 205359 w 475678"/>
                  <a:gd name="connsiteY9" fmla="*/ 205791 h 385976"/>
                  <a:gd name="connsiteX10" fmla="*/ 205359 w 475678"/>
                  <a:gd name="connsiteY10" fmla="*/ 205791 h 385976"/>
                  <a:gd name="connsiteX11" fmla="*/ 203168 w 475678"/>
                  <a:gd name="connsiteY11" fmla="*/ 202078 h 385976"/>
                  <a:gd name="connsiteX12" fmla="*/ 202121 w 475678"/>
                  <a:gd name="connsiteY12" fmla="*/ 201222 h 385976"/>
                  <a:gd name="connsiteX13" fmla="*/ 202121 w 475678"/>
                  <a:gd name="connsiteY13" fmla="*/ 201222 h 385976"/>
                  <a:gd name="connsiteX14" fmla="*/ 199835 w 475678"/>
                  <a:gd name="connsiteY14" fmla="*/ 200270 h 385976"/>
                  <a:gd name="connsiteX15" fmla="*/ 197549 w 475678"/>
                  <a:gd name="connsiteY15" fmla="*/ 199984 h 385976"/>
                  <a:gd name="connsiteX16" fmla="*/ 8001 w 475678"/>
                  <a:gd name="connsiteY16" fmla="*/ 205981 h 385976"/>
                  <a:gd name="connsiteX17" fmla="*/ 4382 w 475678"/>
                  <a:gd name="connsiteY17" fmla="*/ 125644 h 385976"/>
                  <a:gd name="connsiteX18" fmla="*/ 0 w 475678"/>
                  <a:gd name="connsiteY18" fmla="*/ 26462 h 385976"/>
                  <a:gd name="connsiteX19" fmla="*/ 453104 w 475678"/>
                  <a:gd name="connsiteY19" fmla="*/ 0 h 385976"/>
                  <a:gd name="connsiteX20" fmla="*/ 471869 w 475678"/>
                  <a:gd name="connsiteY20" fmla="*/ 311922 h 38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5678" h="385976">
                    <a:moveTo>
                      <a:pt x="471773" y="311922"/>
                    </a:moveTo>
                    <a:lnTo>
                      <a:pt x="475679" y="376268"/>
                    </a:lnTo>
                    <a:lnTo>
                      <a:pt x="220313" y="385976"/>
                    </a:lnTo>
                    <a:cubicBezTo>
                      <a:pt x="218599" y="385976"/>
                      <a:pt x="216979" y="385501"/>
                      <a:pt x="215646" y="384739"/>
                    </a:cubicBezTo>
                    <a:cubicBezTo>
                      <a:pt x="215265" y="384453"/>
                      <a:pt x="214884" y="384263"/>
                      <a:pt x="214598" y="383882"/>
                    </a:cubicBezTo>
                    <a:cubicBezTo>
                      <a:pt x="213170" y="382645"/>
                      <a:pt x="212217" y="380932"/>
                      <a:pt x="212217" y="379123"/>
                    </a:cubicBezTo>
                    <a:lnTo>
                      <a:pt x="207740" y="264330"/>
                    </a:lnTo>
                    <a:lnTo>
                      <a:pt x="205550" y="207218"/>
                    </a:lnTo>
                    <a:lnTo>
                      <a:pt x="205550" y="206838"/>
                    </a:lnTo>
                    <a:cubicBezTo>
                      <a:pt x="205550" y="206838"/>
                      <a:pt x="205454" y="206171"/>
                      <a:pt x="205359" y="205791"/>
                    </a:cubicBezTo>
                    <a:lnTo>
                      <a:pt x="205359" y="205791"/>
                    </a:lnTo>
                    <a:cubicBezTo>
                      <a:pt x="205073" y="204268"/>
                      <a:pt x="204311" y="203030"/>
                      <a:pt x="203168" y="202078"/>
                    </a:cubicBezTo>
                    <a:cubicBezTo>
                      <a:pt x="202883" y="201698"/>
                      <a:pt x="202502" y="201507"/>
                      <a:pt x="202121" y="201222"/>
                    </a:cubicBezTo>
                    <a:lnTo>
                      <a:pt x="202121" y="201222"/>
                    </a:lnTo>
                    <a:cubicBezTo>
                      <a:pt x="201454" y="200746"/>
                      <a:pt x="200596" y="200460"/>
                      <a:pt x="199835" y="200270"/>
                    </a:cubicBezTo>
                    <a:cubicBezTo>
                      <a:pt x="199072" y="199984"/>
                      <a:pt x="198311" y="199984"/>
                      <a:pt x="197549" y="199984"/>
                    </a:cubicBezTo>
                    <a:lnTo>
                      <a:pt x="8001" y="205981"/>
                    </a:lnTo>
                    <a:lnTo>
                      <a:pt x="4382" y="125644"/>
                    </a:lnTo>
                    <a:lnTo>
                      <a:pt x="0" y="26462"/>
                    </a:lnTo>
                    <a:lnTo>
                      <a:pt x="453104" y="0"/>
                    </a:lnTo>
                    <a:lnTo>
                      <a:pt x="471869" y="311922"/>
                    </a:lnTo>
                    <a:close/>
                  </a:path>
                </a:pathLst>
              </a:custGeom>
              <a:solidFill>
                <a:schemeClr val="accent4"/>
              </a:solidFill>
              <a:ln w="9525"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9B7A814B-953A-F8D8-F771-8600ECB5300B}"/>
                  </a:ext>
                </a:extLst>
              </p:cNvPr>
              <p:cNvSpPr/>
              <p:nvPr/>
            </p:nvSpPr>
            <p:spPr>
              <a:xfrm>
                <a:off x="7544276" y="3762243"/>
                <a:ext cx="461676" cy="343809"/>
              </a:xfrm>
              <a:custGeom>
                <a:avLst/>
                <a:gdLst>
                  <a:gd name="connsiteX0" fmla="*/ 453295 w 461676"/>
                  <a:gd name="connsiteY0" fmla="*/ 177806 h 343809"/>
                  <a:gd name="connsiteX1" fmla="*/ 461677 w 461676"/>
                  <a:gd name="connsiteY1" fmla="*/ 317348 h 343809"/>
                  <a:gd name="connsiteX2" fmla="*/ 8573 w 461676"/>
                  <a:gd name="connsiteY2" fmla="*/ 343809 h 343809"/>
                  <a:gd name="connsiteX3" fmla="*/ 0 w 461676"/>
                  <a:gd name="connsiteY3" fmla="*/ 153153 h 343809"/>
                  <a:gd name="connsiteX4" fmla="*/ 194215 w 461676"/>
                  <a:gd name="connsiteY4" fmla="*/ 145729 h 343809"/>
                  <a:gd name="connsiteX5" fmla="*/ 185642 w 461676"/>
                  <a:gd name="connsiteY5" fmla="*/ 82621 h 343809"/>
                  <a:gd name="connsiteX6" fmla="*/ 190595 w 461676"/>
                  <a:gd name="connsiteY6" fmla="*/ 77100 h 343809"/>
                  <a:gd name="connsiteX7" fmla="*/ 241364 w 461676"/>
                  <a:gd name="connsiteY7" fmla="*/ 74720 h 343809"/>
                  <a:gd name="connsiteX8" fmla="*/ 246412 w 461676"/>
                  <a:gd name="connsiteY8" fmla="*/ 69866 h 343809"/>
                  <a:gd name="connsiteX9" fmla="*/ 247079 w 461676"/>
                  <a:gd name="connsiteY9" fmla="*/ 11708 h 343809"/>
                  <a:gd name="connsiteX10" fmla="*/ 252127 w 461676"/>
                  <a:gd name="connsiteY10" fmla="*/ 6948 h 343809"/>
                  <a:gd name="connsiteX11" fmla="*/ 399860 w 461676"/>
                  <a:gd name="connsiteY11" fmla="*/ 0 h 343809"/>
                  <a:gd name="connsiteX12" fmla="*/ 399955 w 461676"/>
                  <a:gd name="connsiteY12" fmla="*/ 0 h 343809"/>
                  <a:gd name="connsiteX13" fmla="*/ 401955 w 461676"/>
                  <a:gd name="connsiteY13" fmla="*/ 2094 h 343809"/>
                  <a:gd name="connsiteX14" fmla="*/ 406051 w 461676"/>
                  <a:gd name="connsiteY14" fmla="*/ 6568 h 343809"/>
                  <a:gd name="connsiteX15" fmla="*/ 421862 w 461676"/>
                  <a:gd name="connsiteY15" fmla="*/ 27604 h 343809"/>
                  <a:gd name="connsiteX16" fmla="*/ 426434 w 461676"/>
                  <a:gd name="connsiteY16" fmla="*/ 34362 h 343809"/>
                  <a:gd name="connsiteX17" fmla="*/ 443579 w 461676"/>
                  <a:gd name="connsiteY17" fmla="*/ 69485 h 343809"/>
                  <a:gd name="connsiteX18" fmla="*/ 441484 w 461676"/>
                  <a:gd name="connsiteY18" fmla="*/ 110034 h 343809"/>
                  <a:gd name="connsiteX19" fmla="*/ 441389 w 461676"/>
                  <a:gd name="connsiteY19" fmla="*/ 125359 h 343809"/>
                  <a:gd name="connsiteX20" fmla="*/ 441770 w 461676"/>
                  <a:gd name="connsiteY20" fmla="*/ 129357 h 343809"/>
                  <a:gd name="connsiteX21" fmla="*/ 442436 w 461676"/>
                  <a:gd name="connsiteY21" fmla="*/ 135734 h 343809"/>
                  <a:gd name="connsiteX22" fmla="*/ 442436 w 461676"/>
                  <a:gd name="connsiteY22" fmla="*/ 136210 h 343809"/>
                  <a:gd name="connsiteX23" fmla="*/ 446151 w 461676"/>
                  <a:gd name="connsiteY23" fmla="*/ 154010 h 343809"/>
                  <a:gd name="connsiteX24" fmla="*/ 447389 w 461676"/>
                  <a:gd name="connsiteY24" fmla="*/ 158293 h 343809"/>
                  <a:gd name="connsiteX25" fmla="*/ 451200 w 461676"/>
                  <a:gd name="connsiteY25" fmla="*/ 168763 h 343809"/>
                  <a:gd name="connsiteX26" fmla="*/ 453295 w 461676"/>
                  <a:gd name="connsiteY26" fmla="*/ 177521 h 3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1676" h="343809">
                    <a:moveTo>
                      <a:pt x="453295" y="177806"/>
                    </a:moveTo>
                    <a:lnTo>
                      <a:pt x="461677" y="317348"/>
                    </a:lnTo>
                    <a:lnTo>
                      <a:pt x="8573" y="343809"/>
                    </a:lnTo>
                    <a:lnTo>
                      <a:pt x="0" y="153153"/>
                    </a:lnTo>
                    <a:lnTo>
                      <a:pt x="194215" y="145729"/>
                    </a:lnTo>
                    <a:lnTo>
                      <a:pt x="185642" y="82621"/>
                    </a:lnTo>
                    <a:cubicBezTo>
                      <a:pt x="185261" y="79765"/>
                      <a:pt x="187547" y="77290"/>
                      <a:pt x="190595" y="77100"/>
                    </a:cubicBezTo>
                    <a:lnTo>
                      <a:pt x="241364" y="74720"/>
                    </a:lnTo>
                    <a:cubicBezTo>
                      <a:pt x="244126" y="74530"/>
                      <a:pt x="246412" y="72436"/>
                      <a:pt x="246412" y="69866"/>
                    </a:cubicBezTo>
                    <a:lnTo>
                      <a:pt x="247079" y="11708"/>
                    </a:lnTo>
                    <a:cubicBezTo>
                      <a:pt x="247079" y="9233"/>
                      <a:pt x="249269" y="7139"/>
                      <a:pt x="252127" y="6948"/>
                    </a:cubicBezTo>
                    <a:lnTo>
                      <a:pt x="399860" y="0"/>
                    </a:lnTo>
                    <a:lnTo>
                      <a:pt x="399955" y="0"/>
                    </a:lnTo>
                    <a:cubicBezTo>
                      <a:pt x="400717" y="666"/>
                      <a:pt x="401384" y="1428"/>
                      <a:pt x="401955" y="2094"/>
                    </a:cubicBezTo>
                    <a:cubicBezTo>
                      <a:pt x="403479" y="3617"/>
                      <a:pt x="404813" y="5045"/>
                      <a:pt x="406051" y="6568"/>
                    </a:cubicBezTo>
                    <a:cubicBezTo>
                      <a:pt x="411861" y="13136"/>
                      <a:pt x="417005" y="20370"/>
                      <a:pt x="421862" y="27604"/>
                    </a:cubicBezTo>
                    <a:lnTo>
                      <a:pt x="426434" y="34362"/>
                    </a:lnTo>
                    <a:cubicBezTo>
                      <a:pt x="433769" y="45403"/>
                      <a:pt x="441293" y="56826"/>
                      <a:pt x="443579" y="69485"/>
                    </a:cubicBezTo>
                    <a:cubicBezTo>
                      <a:pt x="446056" y="82906"/>
                      <a:pt x="442532" y="96518"/>
                      <a:pt x="441484" y="110034"/>
                    </a:cubicBezTo>
                    <a:cubicBezTo>
                      <a:pt x="441103" y="114888"/>
                      <a:pt x="441103" y="120124"/>
                      <a:pt x="441389" y="125359"/>
                    </a:cubicBezTo>
                    <a:cubicBezTo>
                      <a:pt x="441484" y="126692"/>
                      <a:pt x="441579" y="127929"/>
                      <a:pt x="441770" y="129357"/>
                    </a:cubicBezTo>
                    <a:cubicBezTo>
                      <a:pt x="441865" y="131451"/>
                      <a:pt x="442055" y="133640"/>
                      <a:pt x="442436" y="135734"/>
                    </a:cubicBezTo>
                    <a:lnTo>
                      <a:pt x="442436" y="136210"/>
                    </a:lnTo>
                    <a:cubicBezTo>
                      <a:pt x="443294" y="142207"/>
                      <a:pt x="444532" y="148203"/>
                      <a:pt x="446151" y="154010"/>
                    </a:cubicBezTo>
                    <a:cubicBezTo>
                      <a:pt x="446437" y="155438"/>
                      <a:pt x="446913" y="156865"/>
                      <a:pt x="447389" y="158293"/>
                    </a:cubicBezTo>
                    <a:cubicBezTo>
                      <a:pt x="448533" y="161910"/>
                      <a:pt x="449771" y="165432"/>
                      <a:pt x="451200" y="168763"/>
                    </a:cubicBezTo>
                    <a:cubicBezTo>
                      <a:pt x="452438" y="171524"/>
                      <a:pt x="453104" y="174475"/>
                      <a:pt x="453295" y="177521"/>
                    </a:cubicBezTo>
                    <a:close/>
                  </a:path>
                </a:pathLst>
              </a:custGeom>
              <a:solidFill>
                <a:schemeClr val="accent4"/>
              </a:solidFill>
              <a:ln w="9525"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6CE6F202-5B2F-16F5-2A77-2B673E1CFB40}"/>
                  </a:ext>
                </a:extLst>
              </p:cNvPr>
              <p:cNvSpPr/>
              <p:nvPr/>
            </p:nvSpPr>
            <p:spPr>
              <a:xfrm>
                <a:off x="7985664" y="3887793"/>
                <a:ext cx="380" cy="3997"/>
              </a:xfrm>
              <a:custGeom>
                <a:avLst/>
                <a:gdLst>
                  <a:gd name="connsiteX0" fmla="*/ 0 w 380"/>
                  <a:gd name="connsiteY0" fmla="*/ 0 h 3997"/>
                  <a:gd name="connsiteX1" fmla="*/ 381 w 380"/>
                  <a:gd name="connsiteY1" fmla="*/ 3998 h 3997"/>
                  <a:gd name="connsiteX2" fmla="*/ 0 w 380"/>
                  <a:gd name="connsiteY2" fmla="*/ 0 h 3997"/>
                </a:gdLst>
                <a:ahLst/>
                <a:cxnLst>
                  <a:cxn ang="0">
                    <a:pos x="connsiteX0" y="connsiteY0"/>
                  </a:cxn>
                  <a:cxn ang="0">
                    <a:pos x="connsiteX1" y="connsiteY1"/>
                  </a:cxn>
                  <a:cxn ang="0">
                    <a:pos x="connsiteX2" y="connsiteY2"/>
                  </a:cxn>
                </a:cxnLst>
                <a:rect l="l" t="t" r="r" b="b"/>
                <a:pathLst>
                  <a:path w="380" h="3997">
                    <a:moveTo>
                      <a:pt x="0" y="0"/>
                    </a:moveTo>
                    <a:cubicBezTo>
                      <a:pt x="95" y="1332"/>
                      <a:pt x="190" y="2570"/>
                      <a:pt x="381" y="3998"/>
                    </a:cubicBezTo>
                    <a:cubicBezTo>
                      <a:pt x="190" y="2570"/>
                      <a:pt x="95" y="1332"/>
                      <a:pt x="0" y="0"/>
                    </a:cubicBezTo>
                    <a:close/>
                  </a:path>
                </a:pathLst>
              </a:custGeom>
              <a:solidFill>
                <a:srgbClr val="F4CEB7"/>
              </a:solidFill>
              <a:ln w="9525"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88D1B3DE-B8E8-DC51-506A-1D5B7F2589B4}"/>
                  </a:ext>
                </a:extLst>
              </p:cNvPr>
              <p:cNvSpPr/>
              <p:nvPr/>
            </p:nvSpPr>
            <p:spPr>
              <a:xfrm>
                <a:off x="7366431" y="2136287"/>
                <a:ext cx="618067" cy="605778"/>
              </a:xfrm>
              <a:custGeom>
                <a:avLst/>
                <a:gdLst>
                  <a:gd name="connsiteX0" fmla="*/ 558940 w 618067"/>
                  <a:gd name="connsiteY0" fmla="*/ 358563 h 605778"/>
                  <a:gd name="connsiteX1" fmla="*/ 587420 w 618067"/>
                  <a:gd name="connsiteY1" fmla="*/ 454224 h 605778"/>
                  <a:gd name="connsiteX2" fmla="*/ 571608 w 618067"/>
                  <a:gd name="connsiteY2" fmla="*/ 461744 h 605778"/>
                  <a:gd name="connsiteX3" fmla="*/ 572180 w 618067"/>
                  <a:gd name="connsiteY3" fmla="*/ 469740 h 605778"/>
                  <a:gd name="connsiteX4" fmla="*/ 490932 w 618067"/>
                  <a:gd name="connsiteY4" fmla="*/ 468026 h 605778"/>
                  <a:gd name="connsiteX5" fmla="*/ 489122 w 618067"/>
                  <a:gd name="connsiteY5" fmla="*/ 468026 h 605778"/>
                  <a:gd name="connsiteX6" fmla="*/ 485026 w 618067"/>
                  <a:gd name="connsiteY6" fmla="*/ 468502 h 605778"/>
                  <a:gd name="connsiteX7" fmla="*/ 478644 w 618067"/>
                  <a:gd name="connsiteY7" fmla="*/ 470882 h 605778"/>
                  <a:gd name="connsiteX8" fmla="*/ 477501 w 618067"/>
                  <a:gd name="connsiteY8" fmla="*/ 471834 h 605778"/>
                  <a:gd name="connsiteX9" fmla="*/ 476549 w 618067"/>
                  <a:gd name="connsiteY9" fmla="*/ 472881 h 605778"/>
                  <a:gd name="connsiteX10" fmla="*/ 475501 w 618067"/>
                  <a:gd name="connsiteY10" fmla="*/ 479829 h 605778"/>
                  <a:gd name="connsiteX11" fmla="*/ 486455 w 618067"/>
                  <a:gd name="connsiteY11" fmla="*/ 595099 h 605778"/>
                  <a:gd name="connsiteX12" fmla="*/ 485121 w 618067"/>
                  <a:gd name="connsiteY12" fmla="*/ 603189 h 605778"/>
                  <a:gd name="connsiteX13" fmla="*/ 484169 w 618067"/>
                  <a:gd name="connsiteY13" fmla="*/ 604141 h 605778"/>
                  <a:gd name="connsiteX14" fmla="*/ 480549 w 618067"/>
                  <a:gd name="connsiteY14" fmla="*/ 605664 h 605778"/>
                  <a:gd name="connsiteX15" fmla="*/ 475215 w 618067"/>
                  <a:gd name="connsiteY15" fmla="*/ 605188 h 605778"/>
                  <a:gd name="connsiteX16" fmla="*/ 474072 w 618067"/>
                  <a:gd name="connsiteY16" fmla="*/ 604712 h 605778"/>
                  <a:gd name="connsiteX17" fmla="*/ 466357 w 618067"/>
                  <a:gd name="connsiteY17" fmla="*/ 596241 h 605778"/>
                  <a:gd name="connsiteX18" fmla="*/ 434067 w 618067"/>
                  <a:gd name="connsiteY18" fmla="*/ 522948 h 605778"/>
                  <a:gd name="connsiteX19" fmla="*/ 416065 w 618067"/>
                  <a:gd name="connsiteY19" fmla="*/ 509718 h 605778"/>
                  <a:gd name="connsiteX20" fmla="*/ 409683 w 618067"/>
                  <a:gd name="connsiteY20" fmla="*/ 502579 h 605778"/>
                  <a:gd name="connsiteX21" fmla="*/ 410921 w 618067"/>
                  <a:gd name="connsiteY21" fmla="*/ 494107 h 605778"/>
                  <a:gd name="connsiteX22" fmla="*/ 391014 w 618067"/>
                  <a:gd name="connsiteY22" fmla="*/ 462506 h 605778"/>
                  <a:gd name="connsiteX23" fmla="*/ 342818 w 618067"/>
                  <a:gd name="connsiteY23" fmla="*/ 488967 h 605778"/>
                  <a:gd name="connsiteX24" fmla="*/ 328530 w 618067"/>
                  <a:gd name="connsiteY24" fmla="*/ 484969 h 605778"/>
                  <a:gd name="connsiteX25" fmla="*/ 298145 w 618067"/>
                  <a:gd name="connsiteY25" fmla="*/ 455271 h 605778"/>
                  <a:gd name="connsiteX26" fmla="*/ 298336 w 618067"/>
                  <a:gd name="connsiteY26" fmla="*/ 444706 h 605778"/>
                  <a:gd name="connsiteX27" fmla="*/ 290526 w 618067"/>
                  <a:gd name="connsiteY27" fmla="*/ 436234 h 605778"/>
                  <a:gd name="connsiteX28" fmla="*/ 272142 w 618067"/>
                  <a:gd name="connsiteY28" fmla="*/ 433664 h 605778"/>
                  <a:gd name="connsiteX29" fmla="*/ 268999 w 618067"/>
                  <a:gd name="connsiteY29" fmla="*/ 439756 h 605778"/>
                  <a:gd name="connsiteX30" fmla="*/ 239567 w 618067"/>
                  <a:gd name="connsiteY30" fmla="*/ 455747 h 605778"/>
                  <a:gd name="connsiteX31" fmla="*/ 235852 w 618067"/>
                  <a:gd name="connsiteY31" fmla="*/ 454986 h 605778"/>
                  <a:gd name="connsiteX32" fmla="*/ 235090 w 618067"/>
                  <a:gd name="connsiteY32" fmla="*/ 454796 h 605778"/>
                  <a:gd name="connsiteX33" fmla="*/ 231947 w 618067"/>
                  <a:gd name="connsiteY33" fmla="*/ 453653 h 605778"/>
                  <a:gd name="connsiteX34" fmla="*/ 228899 w 618067"/>
                  <a:gd name="connsiteY34" fmla="*/ 452130 h 605778"/>
                  <a:gd name="connsiteX35" fmla="*/ 222041 w 618067"/>
                  <a:gd name="connsiteY35" fmla="*/ 446610 h 605778"/>
                  <a:gd name="connsiteX36" fmla="*/ 220136 w 618067"/>
                  <a:gd name="connsiteY36" fmla="*/ 444135 h 605778"/>
                  <a:gd name="connsiteX37" fmla="*/ 218326 w 618067"/>
                  <a:gd name="connsiteY37" fmla="*/ 441184 h 605778"/>
                  <a:gd name="connsiteX38" fmla="*/ 218231 w 618067"/>
                  <a:gd name="connsiteY38" fmla="*/ 440898 h 605778"/>
                  <a:gd name="connsiteX39" fmla="*/ 216802 w 618067"/>
                  <a:gd name="connsiteY39" fmla="*/ 437472 h 605778"/>
                  <a:gd name="connsiteX40" fmla="*/ 216707 w 618067"/>
                  <a:gd name="connsiteY40" fmla="*/ 437186 h 605778"/>
                  <a:gd name="connsiteX41" fmla="*/ 215850 w 618067"/>
                  <a:gd name="connsiteY41" fmla="*/ 433093 h 605778"/>
                  <a:gd name="connsiteX42" fmla="*/ 222898 w 618067"/>
                  <a:gd name="connsiteY42" fmla="*/ 399017 h 605778"/>
                  <a:gd name="connsiteX43" fmla="*/ 219278 w 618067"/>
                  <a:gd name="connsiteY43" fmla="*/ 379504 h 605778"/>
                  <a:gd name="connsiteX44" fmla="*/ 208420 w 618067"/>
                  <a:gd name="connsiteY44" fmla="*/ 344285 h 605778"/>
                  <a:gd name="connsiteX45" fmla="*/ 193847 w 618067"/>
                  <a:gd name="connsiteY45" fmla="*/ 317443 h 605778"/>
                  <a:gd name="connsiteX46" fmla="*/ 169749 w 618067"/>
                  <a:gd name="connsiteY46" fmla="*/ 306021 h 605778"/>
                  <a:gd name="connsiteX47" fmla="*/ 150889 w 618067"/>
                  <a:gd name="connsiteY47" fmla="*/ 289173 h 605778"/>
                  <a:gd name="connsiteX48" fmla="*/ 147746 w 618067"/>
                  <a:gd name="connsiteY48" fmla="*/ 270612 h 605778"/>
                  <a:gd name="connsiteX49" fmla="*/ 140983 w 618067"/>
                  <a:gd name="connsiteY49" fmla="*/ 264806 h 605778"/>
                  <a:gd name="connsiteX50" fmla="*/ 92501 w 618067"/>
                  <a:gd name="connsiteY50" fmla="*/ 218926 h 605778"/>
                  <a:gd name="connsiteX51" fmla="*/ 72975 w 618067"/>
                  <a:gd name="connsiteY51" fmla="*/ 201031 h 605778"/>
                  <a:gd name="connsiteX52" fmla="*/ 52305 w 618067"/>
                  <a:gd name="connsiteY52" fmla="*/ 195796 h 605778"/>
                  <a:gd name="connsiteX53" fmla="*/ 42209 w 618067"/>
                  <a:gd name="connsiteY53" fmla="*/ 183708 h 605778"/>
                  <a:gd name="connsiteX54" fmla="*/ 35827 w 618067"/>
                  <a:gd name="connsiteY54" fmla="*/ 176283 h 605778"/>
                  <a:gd name="connsiteX55" fmla="*/ 35160 w 618067"/>
                  <a:gd name="connsiteY55" fmla="*/ 172571 h 605778"/>
                  <a:gd name="connsiteX56" fmla="*/ 14205 w 618067"/>
                  <a:gd name="connsiteY56" fmla="*/ 131070 h 605778"/>
                  <a:gd name="connsiteX57" fmla="*/ 2299 w 618067"/>
                  <a:gd name="connsiteY57" fmla="*/ 118506 h 605778"/>
                  <a:gd name="connsiteX58" fmla="*/ 3061 w 618067"/>
                  <a:gd name="connsiteY58" fmla="*/ 102991 h 605778"/>
                  <a:gd name="connsiteX59" fmla="*/ 11348 w 618067"/>
                  <a:gd name="connsiteY59" fmla="*/ 97755 h 605778"/>
                  <a:gd name="connsiteX60" fmla="*/ 12205 w 618067"/>
                  <a:gd name="connsiteY60" fmla="*/ 96899 h 605778"/>
                  <a:gd name="connsiteX61" fmla="*/ 16015 w 618067"/>
                  <a:gd name="connsiteY61" fmla="*/ 97375 h 605778"/>
                  <a:gd name="connsiteX62" fmla="*/ 24587 w 618067"/>
                  <a:gd name="connsiteY62" fmla="*/ 98517 h 605778"/>
                  <a:gd name="connsiteX63" fmla="*/ 31922 w 618067"/>
                  <a:gd name="connsiteY63" fmla="*/ 97375 h 605778"/>
                  <a:gd name="connsiteX64" fmla="*/ 56115 w 618067"/>
                  <a:gd name="connsiteY64" fmla="*/ 89189 h 605778"/>
                  <a:gd name="connsiteX65" fmla="*/ 62211 w 618067"/>
                  <a:gd name="connsiteY65" fmla="*/ 86048 h 605778"/>
                  <a:gd name="connsiteX66" fmla="*/ 76403 w 618067"/>
                  <a:gd name="connsiteY66" fmla="*/ 84334 h 605778"/>
                  <a:gd name="connsiteX67" fmla="*/ 105359 w 618067"/>
                  <a:gd name="connsiteY67" fmla="*/ 79765 h 605778"/>
                  <a:gd name="connsiteX68" fmla="*/ 150032 w 618067"/>
                  <a:gd name="connsiteY68" fmla="*/ 62346 h 605778"/>
                  <a:gd name="connsiteX69" fmla="*/ 159938 w 618067"/>
                  <a:gd name="connsiteY69" fmla="*/ 51590 h 605778"/>
                  <a:gd name="connsiteX70" fmla="*/ 167462 w 618067"/>
                  <a:gd name="connsiteY70" fmla="*/ 66059 h 605778"/>
                  <a:gd name="connsiteX71" fmla="*/ 168415 w 618067"/>
                  <a:gd name="connsiteY71" fmla="*/ 70532 h 605778"/>
                  <a:gd name="connsiteX72" fmla="*/ 168986 w 618067"/>
                  <a:gd name="connsiteY72" fmla="*/ 75196 h 605778"/>
                  <a:gd name="connsiteX73" fmla="*/ 175844 w 618067"/>
                  <a:gd name="connsiteY73" fmla="*/ 139161 h 605778"/>
                  <a:gd name="connsiteX74" fmla="*/ 179940 w 618067"/>
                  <a:gd name="connsiteY74" fmla="*/ 142302 h 605778"/>
                  <a:gd name="connsiteX75" fmla="*/ 339103 w 618067"/>
                  <a:gd name="connsiteY75" fmla="*/ 137543 h 605778"/>
                  <a:gd name="connsiteX76" fmla="*/ 337769 w 618067"/>
                  <a:gd name="connsiteY76" fmla="*/ 35028 h 605778"/>
                  <a:gd name="connsiteX77" fmla="*/ 338246 w 618067"/>
                  <a:gd name="connsiteY77" fmla="*/ 29888 h 605778"/>
                  <a:gd name="connsiteX78" fmla="*/ 345390 w 618067"/>
                  <a:gd name="connsiteY78" fmla="*/ 23416 h 605778"/>
                  <a:gd name="connsiteX79" fmla="*/ 386537 w 618067"/>
                  <a:gd name="connsiteY79" fmla="*/ 0 h 605778"/>
                  <a:gd name="connsiteX80" fmla="*/ 556273 w 618067"/>
                  <a:gd name="connsiteY80" fmla="*/ 353804 h 605778"/>
                  <a:gd name="connsiteX81" fmla="*/ 558940 w 618067"/>
                  <a:gd name="connsiteY81" fmla="*/ 358849 h 60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18067" h="605778">
                    <a:moveTo>
                      <a:pt x="558940" y="358563"/>
                    </a:moveTo>
                    <a:cubicBezTo>
                      <a:pt x="572561" y="397208"/>
                      <a:pt x="664953" y="510574"/>
                      <a:pt x="587420" y="454224"/>
                    </a:cubicBezTo>
                    <a:cubicBezTo>
                      <a:pt x="580752" y="449465"/>
                      <a:pt x="571227" y="453939"/>
                      <a:pt x="571608" y="461744"/>
                    </a:cubicBezTo>
                    <a:cubicBezTo>
                      <a:pt x="571703" y="464314"/>
                      <a:pt x="571989" y="467074"/>
                      <a:pt x="572180" y="469740"/>
                    </a:cubicBezTo>
                    <a:cubicBezTo>
                      <a:pt x="545034" y="469168"/>
                      <a:pt x="517983" y="468597"/>
                      <a:pt x="490932" y="468026"/>
                    </a:cubicBezTo>
                    <a:cubicBezTo>
                      <a:pt x="490360" y="468026"/>
                      <a:pt x="489693" y="468026"/>
                      <a:pt x="489122" y="468026"/>
                    </a:cubicBezTo>
                    <a:cubicBezTo>
                      <a:pt x="487788" y="468026"/>
                      <a:pt x="486359" y="468026"/>
                      <a:pt x="485026" y="468502"/>
                    </a:cubicBezTo>
                    <a:cubicBezTo>
                      <a:pt x="482645" y="468883"/>
                      <a:pt x="480359" y="469549"/>
                      <a:pt x="478644" y="470882"/>
                    </a:cubicBezTo>
                    <a:cubicBezTo>
                      <a:pt x="478168" y="471167"/>
                      <a:pt x="477787" y="471358"/>
                      <a:pt x="477501" y="471834"/>
                    </a:cubicBezTo>
                    <a:cubicBezTo>
                      <a:pt x="477120" y="472119"/>
                      <a:pt x="476834" y="472500"/>
                      <a:pt x="476549" y="472881"/>
                    </a:cubicBezTo>
                    <a:cubicBezTo>
                      <a:pt x="475025" y="474975"/>
                      <a:pt x="475310" y="477450"/>
                      <a:pt x="475501" y="479829"/>
                    </a:cubicBezTo>
                    <a:cubicBezTo>
                      <a:pt x="479120" y="518284"/>
                      <a:pt x="482835" y="556739"/>
                      <a:pt x="486455" y="595099"/>
                    </a:cubicBezTo>
                    <a:cubicBezTo>
                      <a:pt x="486741" y="597859"/>
                      <a:pt x="486931" y="600905"/>
                      <a:pt x="485121" y="603189"/>
                    </a:cubicBezTo>
                    <a:cubicBezTo>
                      <a:pt x="484835" y="603570"/>
                      <a:pt x="484550" y="603856"/>
                      <a:pt x="484169" y="604141"/>
                    </a:cubicBezTo>
                    <a:cubicBezTo>
                      <a:pt x="483121" y="604903"/>
                      <a:pt x="481883" y="605474"/>
                      <a:pt x="480549" y="605664"/>
                    </a:cubicBezTo>
                    <a:cubicBezTo>
                      <a:pt x="478835" y="605950"/>
                      <a:pt x="476930" y="605664"/>
                      <a:pt x="475215" y="605188"/>
                    </a:cubicBezTo>
                    <a:cubicBezTo>
                      <a:pt x="474834" y="605188"/>
                      <a:pt x="474453" y="604903"/>
                      <a:pt x="474072" y="604712"/>
                    </a:cubicBezTo>
                    <a:cubicBezTo>
                      <a:pt x="470548" y="602809"/>
                      <a:pt x="468262" y="599477"/>
                      <a:pt x="466357" y="596241"/>
                    </a:cubicBezTo>
                    <a:cubicBezTo>
                      <a:pt x="452736" y="571969"/>
                      <a:pt x="457308" y="539986"/>
                      <a:pt x="434067" y="522948"/>
                    </a:cubicBezTo>
                    <a:cubicBezTo>
                      <a:pt x="428067" y="518475"/>
                      <a:pt x="422066" y="514191"/>
                      <a:pt x="416065" y="509718"/>
                    </a:cubicBezTo>
                    <a:cubicBezTo>
                      <a:pt x="413398" y="507814"/>
                      <a:pt x="410541" y="505624"/>
                      <a:pt x="409683" y="502579"/>
                    </a:cubicBezTo>
                    <a:cubicBezTo>
                      <a:pt x="408921" y="499818"/>
                      <a:pt x="410064" y="496867"/>
                      <a:pt x="410921" y="494107"/>
                    </a:cubicBezTo>
                    <a:cubicBezTo>
                      <a:pt x="414732" y="480496"/>
                      <a:pt x="406350" y="462506"/>
                      <a:pt x="391014" y="462506"/>
                    </a:cubicBezTo>
                    <a:cubicBezTo>
                      <a:pt x="371678" y="462506"/>
                      <a:pt x="362153" y="489157"/>
                      <a:pt x="342818" y="488967"/>
                    </a:cubicBezTo>
                    <a:cubicBezTo>
                      <a:pt x="337865" y="488967"/>
                      <a:pt x="333102" y="486968"/>
                      <a:pt x="328530" y="484969"/>
                    </a:cubicBezTo>
                    <a:cubicBezTo>
                      <a:pt x="314243" y="478877"/>
                      <a:pt x="297669" y="469644"/>
                      <a:pt x="298145" y="455271"/>
                    </a:cubicBezTo>
                    <a:cubicBezTo>
                      <a:pt x="298241" y="451750"/>
                      <a:pt x="299479" y="448037"/>
                      <a:pt x="298336" y="444706"/>
                    </a:cubicBezTo>
                    <a:cubicBezTo>
                      <a:pt x="297193" y="441089"/>
                      <a:pt x="293764" y="438519"/>
                      <a:pt x="290526" y="436234"/>
                    </a:cubicBezTo>
                    <a:cubicBezTo>
                      <a:pt x="285001" y="432522"/>
                      <a:pt x="276714" y="429096"/>
                      <a:pt x="272142" y="433664"/>
                    </a:cubicBezTo>
                    <a:cubicBezTo>
                      <a:pt x="270428" y="435283"/>
                      <a:pt x="269856" y="437662"/>
                      <a:pt x="268999" y="439756"/>
                    </a:cubicBezTo>
                    <a:cubicBezTo>
                      <a:pt x="264617" y="450227"/>
                      <a:pt x="251759" y="457270"/>
                      <a:pt x="239567" y="455747"/>
                    </a:cubicBezTo>
                    <a:cubicBezTo>
                      <a:pt x="238328" y="455557"/>
                      <a:pt x="237090" y="455271"/>
                      <a:pt x="235852" y="454986"/>
                    </a:cubicBezTo>
                    <a:cubicBezTo>
                      <a:pt x="235566" y="454986"/>
                      <a:pt x="235280" y="454986"/>
                      <a:pt x="235090" y="454796"/>
                    </a:cubicBezTo>
                    <a:cubicBezTo>
                      <a:pt x="233947" y="454415"/>
                      <a:pt x="232899" y="454129"/>
                      <a:pt x="231947" y="453653"/>
                    </a:cubicBezTo>
                    <a:cubicBezTo>
                      <a:pt x="230899" y="453177"/>
                      <a:pt x="229851" y="452701"/>
                      <a:pt x="228899" y="452130"/>
                    </a:cubicBezTo>
                    <a:cubicBezTo>
                      <a:pt x="226327" y="450607"/>
                      <a:pt x="223946" y="448704"/>
                      <a:pt x="222041" y="446610"/>
                    </a:cubicBezTo>
                    <a:cubicBezTo>
                      <a:pt x="221374" y="445848"/>
                      <a:pt x="220707" y="445087"/>
                      <a:pt x="220136" y="444135"/>
                    </a:cubicBezTo>
                    <a:cubicBezTo>
                      <a:pt x="219469" y="443183"/>
                      <a:pt x="218802" y="442231"/>
                      <a:pt x="218326" y="441184"/>
                    </a:cubicBezTo>
                    <a:cubicBezTo>
                      <a:pt x="218326" y="441184"/>
                      <a:pt x="218231" y="440994"/>
                      <a:pt x="218231" y="440898"/>
                    </a:cubicBezTo>
                    <a:cubicBezTo>
                      <a:pt x="217659" y="439756"/>
                      <a:pt x="217183" y="438614"/>
                      <a:pt x="216802" y="437472"/>
                    </a:cubicBezTo>
                    <a:cubicBezTo>
                      <a:pt x="216802" y="437472"/>
                      <a:pt x="216707" y="437281"/>
                      <a:pt x="216707" y="437186"/>
                    </a:cubicBezTo>
                    <a:cubicBezTo>
                      <a:pt x="216326" y="435854"/>
                      <a:pt x="216040" y="434521"/>
                      <a:pt x="215850" y="433093"/>
                    </a:cubicBezTo>
                    <a:cubicBezTo>
                      <a:pt x="214707" y="421576"/>
                      <a:pt x="222326" y="410630"/>
                      <a:pt x="222898" y="399017"/>
                    </a:cubicBezTo>
                    <a:cubicBezTo>
                      <a:pt x="223279" y="392449"/>
                      <a:pt x="221279" y="385881"/>
                      <a:pt x="219278" y="379504"/>
                    </a:cubicBezTo>
                    <a:lnTo>
                      <a:pt x="208420" y="344285"/>
                    </a:lnTo>
                    <a:cubicBezTo>
                      <a:pt x="205372" y="334576"/>
                      <a:pt x="202038" y="324201"/>
                      <a:pt x="193847" y="317443"/>
                    </a:cubicBezTo>
                    <a:cubicBezTo>
                      <a:pt x="187084" y="311922"/>
                      <a:pt x="178035" y="309352"/>
                      <a:pt x="169749" y="306021"/>
                    </a:cubicBezTo>
                    <a:cubicBezTo>
                      <a:pt x="161462" y="302499"/>
                      <a:pt x="153080" y="297169"/>
                      <a:pt x="150889" y="289173"/>
                    </a:cubicBezTo>
                    <a:cubicBezTo>
                      <a:pt x="149270" y="282986"/>
                      <a:pt x="151365" y="275942"/>
                      <a:pt x="147746" y="270612"/>
                    </a:cubicBezTo>
                    <a:cubicBezTo>
                      <a:pt x="146126" y="268137"/>
                      <a:pt x="143459" y="266424"/>
                      <a:pt x="140983" y="264806"/>
                    </a:cubicBezTo>
                    <a:cubicBezTo>
                      <a:pt x="122314" y="252051"/>
                      <a:pt x="105931" y="236345"/>
                      <a:pt x="92501" y="218926"/>
                    </a:cubicBezTo>
                    <a:cubicBezTo>
                      <a:pt x="87167" y="211883"/>
                      <a:pt x="81737" y="204077"/>
                      <a:pt x="72975" y="201031"/>
                    </a:cubicBezTo>
                    <a:cubicBezTo>
                      <a:pt x="66212" y="198652"/>
                      <a:pt x="58211" y="199508"/>
                      <a:pt x="52305" y="195796"/>
                    </a:cubicBezTo>
                    <a:cubicBezTo>
                      <a:pt x="47638" y="192941"/>
                      <a:pt x="45257" y="187991"/>
                      <a:pt x="42209" y="183708"/>
                    </a:cubicBezTo>
                    <a:cubicBezTo>
                      <a:pt x="40399" y="181043"/>
                      <a:pt x="38208" y="178568"/>
                      <a:pt x="35827" y="176283"/>
                    </a:cubicBezTo>
                    <a:cubicBezTo>
                      <a:pt x="35636" y="174951"/>
                      <a:pt x="35446" y="173808"/>
                      <a:pt x="35160" y="172571"/>
                    </a:cubicBezTo>
                    <a:cubicBezTo>
                      <a:pt x="32017" y="157341"/>
                      <a:pt x="25635" y="142302"/>
                      <a:pt x="14205" y="131070"/>
                    </a:cubicBezTo>
                    <a:cubicBezTo>
                      <a:pt x="10014" y="126977"/>
                      <a:pt x="5252" y="123360"/>
                      <a:pt x="2299" y="118506"/>
                    </a:cubicBezTo>
                    <a:cubicBezTo>
                      <a:pt x="-654" y="113651"/>
                      <a:pt x="-1130" y="106988"/>
                      <a:pt x="3061" y="102991"/>
                    </a:cubicBezTo>
                    <a:cubicBezTo>
                      <a:pt x="5442" y="100801"/>
                      <a:pt x="8776" y="99754"/>
                      <a:pt x="11348" y="97755"/>
                    </a:cubicBezTo>
                    <a:cubicBezTo>
                      <a:pt x="11634" y="97470"/>
                      <a:pt x="12015" y="97279"/>
                      <a:pt x="12205" y="96899"/>
                    </a:cubicBezTo>
                    <a:cubicBezTo>
                      <a:pt x="13538" y="97089"/>
                      <a:pt x="14682" y="97184"/>
                      <a:pt x="16015" y="97375"/>
                    </a:cubicBezTo>
                    <a:cubicBezTo>
                      <a:pt x="18872" y="97851"/>
                      <a:pt x="21730" y="98612"/>
                      <a:pt x="24587" y="98517"/>
                    </a:cubicBezTo>
                    <a:cubicBezTo>
                      <a:pt x="27064" y="98517"/>
                      <a:pt x="29541" y="97946"/>
                      <a:pt x="31922" y="97375"/>
                    </a:cubicBezTo>
                    <a:cubicBezTo>
                      <a:pt x="40304" y="95376"/>
                      <a:pt x="48781" y="93282"/>
                      <a:pt x="56115" y="89189"/>
                    </a:cubicBezTo>
                    <a:cubicBezTo>
                      <a:pt x="58116" y="88142"/>
                      <a:pt x="60020" y="86809"/>
                      <a:pt x="62211" y="86048"/>
                    </a:cubicBezTo>
                    <a:cubicBezTo>
                      <a:pt x="66593" y="84334"/>
                      <a:pt x="71546" y="84525"/>
                      <a:pt x="76403" y="84334"/>
                    </a:cubicBezTo>
                    <a:cubicBezTo>
                      <a:pt x="86214" y="83953"/>
                      <a:pt x="95739" y="81859"/>
                      <a:pt x="105359" y="79765"/>
                    </a:cubicBezTo>
                    <a:cubicBezTo>
                      <a:pt x="121266" y="76243"/>
                      <a:pt x="137840" y="72341"/>
                      <a:pt x="150032" y="62346"/>
                    </a:cubicBezTo>
                    <a:cubicBezTo>
                      <a:pt x="153937" y="59205"/>
                      <a:pt x="157080" y="55588"/>
                      <a:pt x="159938" y="51590"/>
                    </a:cubicBezTo>
                    <a:cubicBezTo>
                      <a:pt x="163748" y="55112"/>
                      <a:pt x="166129" y="60538"/>
                      <a:pt x="167462" y="66059"/>
                    </a:cubicBezTo>
                    <a:cubicBezTo>
                      <a:pt x="167843" y="67582"/>
                      <a:pt x="168129" y="69009"/>
                      <a:pt x="168415" y="70532"/>
                    </a:cubicBezTo>
                    <a:cubicBezTo>
                      <a:pt x="168605" y="72055"/>
                      <a:pt x="168891" y="73673"/>
                      <a:pt x="168986" y="75196"/>
                    </a:cubicBezTo>
                    <a:cubicBezTo>
                      <a:pt x="170987" y="96232"/>
                      <a:pt x="173844" y="118125"/>
                      <a:pt x="175844" y="139161"/>
                    </a:cubicBezTo>
                    <a:cubicBezTo>
                      <a:pt x="176035" y="141065"/>
                      <a:pt x="177845" y="142492"/>
                      <a:pt x="179940" y="142302"/>
                    </a:cubicBezTo>
                    <a:cubicBezTo>
                      <a:pt x="234328" y="137924"/>
                      <a:pt x="339008" y="138304"/>
                      <a:pt x="339103" y="137543"/>
                    </a:cubicBezTo>
                    <a:cubicBezTo>
                      <a:pt x="339293" y="136686"/>
                      <a:pt x="338722" y="69295"/>
                      <a:pt x="337769" y="35028"/>
                    </a:cubicBezTo>
                    <a:cubicBezTo>
                      <a:pt x="337769" y="33315"/>
                      <a:pt x="337769" y="31506"/>
                      <a:pt x="338246" y="29888"/>
                    </a:cubicBezTo>
                    <a:cubicBezTo>
                      <a:pt x="339389" y="26937"/>
                      <a:pt x="342437" y="25129"/>
                      <a:pt x="345390" y="23416"/>
                    </a:cubicBezTo>
                    <a:cubicBezTo>
                      <a:pt x="359105" y="15706"/>
                      <a:pt x="372821" y="7900"/>
                      <a:pt x="386537" y="0"/>
                    </a:cubicBezTo>
                    <a:cubicBezTo>
                      <a:pt x="439496" y="119553"/>
                      <a:pt x="494646" y="237487"/>
                      <a:pt x="556273" y="353804"/>
                    </a:cubicBezTo>
                    <a:cubicBezTo>
                      <a:pt x="557130" y="355422"/>
                      <a:pt x="558083" y="357231"/>
                      <a:pt x="558940" y="358849"/>
                    </a:cubicBezTo>
                    <a:close/>
                  </a:path>
                </a:pathLst>
              </a:custGeom>
              <a:solidFill>
                <a:schemeClr val="accent3"/>
              </a:solidFill>
              <a:ln w="9525"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BF820359-61CE-9D39-5206-DFFE1795F1D6}"/>
                  </a:ext>
                </a:extLst>
              </p:cNvPr>
              <p:cNvSpPr/>
              <p:nvPr/>
            </p:nvSpPr>
            <p:spPr>
              <a:xfrm>
                <a:off x="7966138" y="3790037"/>
                <a:ext cx="4572" cy="6758"/>
              </a:xfrm>
              <a:custGeom>
                <a:avLst/>
                <a:gdLst>
                  <a:gd name="connsiteX0" fmla="*/ 4572 w 4572"/>
                  <a:gd name="connsiteY0" fmla="*/ 6758 h 6758"/>
                  <a:gd name="connsiteX1" fmla="*/ 0 w 4572"/>
                  <a:gd name="connsiteY1" fmla="*/ 0 h 6758"/>
                  <a:gd name="connsiteX2" fmla="*/ 4572 w 4572"/>
                  <a:gd name="connsiteY2" fmla="*/ 6758 h 6758"/>
                </a:gdLst>
                <a:ahLst/>
                <a:cxnLst>
                  <a:cxn ang="0">
                    <a:pos x="connsiteX0" y="connsiteY0"/>
                  </a:cxn>
                  <a:cxn ang="0">
                    <a:pos x="connsiteX1" y="connsiteY1"/>
                  </a:cxn>
                  <a:cxn ang="0">
                    <a:pos x="connsiteX2" y="connsiteY2"/>
                  </a:cxn>
                </a:cxnLst>
                <a:rect l="l" t="t" r="r" b="b"/>
                <a:pathLst>
                  <a:path w="4572" h="6758">
                    <a:moveTo>
                      <a:pt x="4572" y="6758"/>
                    </a:moveTo>
                    <a:lnTo>
                      <a:pt x="0" y="0"/>
                    </a:lnTo>
                    <a:cubicBezTo>
                      <a:pt x="1619" y="2285"/>
                      <a:pt x="3048" y="4474"/>
                      <a:pt x="4572" y="6758"/>
                    </a:cubicBezTo>
                    <a:close/>
                  </a:path>
                </a:pathLst>
              </a:custGeom>
              <a:solidFill>
                <a:srgbClr val="F4CEB7"/>
              </a:solidFill>
              <a:ln w="9525"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F0B47E5A-9F8F-A4AD-C490-BD18966BD040}"/>
                  </a:ext>
                </a:extLst>
              </p:cNvPr>
              <p:cNvSpPr/>
              <p:nvPr/>
            </p:nvSpPr>
            <p:spPr>
              <a:xfrm>
                <a:off x="7426642" y="2930324"/>
                <a:ext cx="532752" cy="519997"/>
              </a:xfrm>
              <a:custGeom>
                <a:avLst/>
                <a:gdLst>
                  <a:gd name="connsiteX0" fmla="*/ 532733 w 532752"/>
                  <a:gd name="connsiteY0" fmla="*/ 504197 h 519997"/>
                  <a:gd name="connsiteX1" fmla="*/ 529876 w 532752"/>
                  <a:gd name="connsiteY1" fmla="*/ 509908 h 519997"/>
                  <a:gd name="connsiteX2" fmla="*/ 529780 w 532752"/>
                  <a:gd name="connsiteY2" fmla="*/ 509908 h 519997"/>
                  <a:gd name="connsiteX3" fmla="*/ 528161 w 532752"/>
                  <a:gd name="connsiteY3" fmla="*/ 510765 h 519997"/>
                  <a:gd name="connsiteX4" fmla="*/ 527685 w 532752"/>
                  <a:gd name="connsiteY4" fmla="*/ 510955 h 519997"/>
                  <a:gd name="connsiteX5" fmla="*/ 525875 w 532752"/>
                  <a:gd name="connsiteY5" fmla="*/ 511241 h 519997"/>
                  <a:gd name="connsiteX6" fmla="*/ 366903 w 532752"/>
                  <a:gd name="connsiteY6" fmla="*/ 519998 h 519997"/>
                  <a:gd name="connsiteX7" fmla="*/ 365760 w 532752"/>
                  <a:gd name="connsiteY7" fmla="*/ 494583 h 519997"/>
                  <a:gd name="connsiteX8" fmla="*/ 354901 w 532752"/>
                  <a:gd name="connsiteY8" fmla="*/ 466408 h 519997"/>
                  <a:gd name="connsiteX9" fmla="*/ 341471 w 532752"/>
                  <a:gd name="connsiteY9" fmla="*/ 458603 h 519997"/>
                  <a:gd name="connsiteX10" fmla="*/ 336518 w 532752"/>
                  <a:gd name="connsiteY10" fmla="*/ 448609 h 519997"/>
                  <a:gd name="connsiteX11" fmla="*/ 315563 w 532752"/>
                  <a:gd name="connsiteY11" fmla="*/ 403491 h 519997"/>
                  <a:gd name="connsiteX12" fmla="*/ 306705 w 532752"/>
                  <a:gd name="connsiteY12" fmla="*/ 379028 h 519997"/>
                  <a:gd name="connsiteX13" fmla="*/ 288036 w 532752"/>
                  <a:gd name="connsiteY13" fmla="*/ 349521 h 519997"/>
                  <a:gd name="connsiteX14" fmla="*/ 287369 w 532752"/>
                  <a:gd name="connsiteY14" fmla="*/ 313636 h 519997"/>
                  <a:gd name="connsiteX15" fmla="*/ 266224 w 532752"/>
                  <a:gd name="connsiteY15" fmla="*/ 283652 h 519997"/>
                  <a:gd name="connsiteX16" fmla="*/ 249555 w 532752"/>
                  <a:gd name="connsiteY16" fmla="*/ 281177 h 519997"/>
                  <a:gd name="connsiteX17" fmla="*/ 239839 w 532752"/>
                  <a:gd name="connsiteY17" fmla="*/ 286984 h 519997"/>
                  <a:gd name="connsiteX18" fmla="*/ 199930 w 532752"/>
                  <a:gd name="connsiteY18" fmla="*/ 286984 h 519997"/>
                  <a:gd name="connsiteX19" fmla="*/ 186309 w 532752"/>
                  <a:gd name="connsiteY19" fmla="*/ 252717 h 519997"/>
                  <a:gd name="connsiteX20" fmla="*/ 212122 w 532752"/>
                  <a:gd name="connsiteY20" fmla="*/ 222734 h 519997"/>
                  <a:gd name="connsiteX21" fmla="*/ 210788 w 532752"/>
                  <a:gd name="connsiteY21" fmla="*/ 213120 h 519997"/>
                  <a:gd name="connsiteX22" fmla="*/ 185833 w 532752"/>
                  <a:gd name="connsiteY22" fmla="*/ 208932 h 519997"/>
                  <a:gd name="connsiteX23" fmla="*/ 146590 w 532752"/>
                  <a:gd name="connsiteY23" fmla="*/ 196843 h 519997"/>
                  <a:gd name="connsiteX24" fmla="*/ 136112 w 532752"/>
                  <a:gd name="connsiteY24" fmla="*/ 172571 h 519997"/>
                  <a:gd name="connsiteX25" fmla="*/ 114490 w 532752"/>
                  <a:gd name="connsiteY25" fmla="*/ 173047 h 519997"/>
                  <a:gd name="connsiteX26" fmla="*/ 94488 w 532752"/>
                  <a:gd name="connsiteY26" fmla="*/ 168668 h 519997"/>
                  <a:gd name="connsiteX27" fmla="*/ 93250 w 532752"/>
                  <a:gd name="connsiteY27" fmla="*/ 161910 h 519997"/>
                  <a:gd name="connsiteX28" fmla="*/ 91916 w 532752"/>
                  <a:gd name="connsiteY28" fmla="*/ 126311 h 519997"/>
                  <a:gd name="connsiteX29" fmla="*/ 74009 w 532752"/>
                  <a:gd name="connsiteY29" fmla="*/ 102134 h 519997"/>
                  <a:gd name="connsiteX30" fmla="*/ 68961 w 532752"/>
                  <a:gd name="connsiteY30" fmla="*/ 92615 h 519997"/>
                  <a:gd name="connsiteX31" fmla="*/ 61436 w 532752"/>
                  <a:gd name="connsiteY31" fmla="*/ 90902 h 519997"/>
                  <a:gd name="connsiteX32" fmla="*/ 24098 w 532752"/>
                  <a:gd name="connsiteY32" fmla="*/ 94519 h 519997"/>
                  <a:gd name="connsiteX33" fmla="*/ 6191 w 532752"/>
                  <a:gd name="connsiteY33" fmla="*/ 94043 h 519997"/>
                  <a:gd name="connsiteX34" fmla="*/ 1238 w 532752"/>
                  <a:gd name="connsiteY34" fmla="*/ 84429 h 519997"/>
                  <a:gd name="connsiteX35" fmla="*/ 571 w 532752"/>
                  <a:gd name="connsiteY35" fmla="*/ 29032 h 519997"/>
                  <a:gd name="connsiteX36" fmla="*/ 0 w 532752"/>
                  <a:gd name="connsiteY36" fmla="*/ 28365 h 519997"/>
                  <a:gd name="connsiteX37" fmla="*/ 0 w 532752"/>
                  <a:gd name="connsiteY37" fmla="*/ 26747 h 519997"/>
                  <a:gd name="connsiteX38" fmla="*/ 497967 w 532752"/>
                  <a:gd name="connsiteY38" fmla="*/ 0 h 519997"/>
                  <a:gd name="connsiteX39" fmla="*/ 498729 w 532752"/>
                  <a:gd name="connsiteY39" fmla="*/ 0 h 519997"/>
                  <a:gd name="connsiteX40" fmla="*/ 500158 w 532752"/>
                  <a:gd name="connsiteY40" fmla="*/ 190 h 519997"/>
                  <a:gd name="connsiteX41" fmla="*/ 501205 w 532752"/>
                  <a:gd name="connsiteY41" fmla="*/ 571 h 519997"/>
                  <a:gd name="connsiteX42" fmla="*/ 501967 w 532752"/>
                  <a:gd name="connsiteY42" fmla="*/ 952 h 519997"/>
                  <a:gd name="connsiteX43" fmla="*/ 502158 w 532752"/>
                  <a:gd name="connsiteY43" fmla="*/ 952 h 519997"/>
                  <a:gd name="connsiteX44" fmla="*/ 502825 w 532752"/>
                  <a:gd name="connsiteY44" fmla="*/ 1428 h 519997"/>
                  <a:gd name="connsiteX45" fmla="*/ 503968 w 532752"/>
                  <a:gd name="connsiteY45" fmla="*/ 2380 h 519997"/>
                  <a:gd name="connsiteX46" fmla="*/ 505206 w 532752"/>
                  <a:gd name="connsiteY46" fmla="*/ 4188 h 519997"/>
                  <a:gd name="connsiteX47" fmla="*/ 505587 w 532752"/>
                  <a:gd name="connsiteY47" fmla="*/ 5235 h 519997"/>
                  <a:gd name="connsiteX48" fmla="*/ 505777 w 532752"/>
                  <a:gd name="connsiteY48" fmla="*/ 6377 h 519997"/>
                  <a:gd name="connsiteX49" fmla="*/ 526066 w 532752"/>
                  <a:gd name="connsiteY49" fmla="*/ 380265 h 519997"/>
                  <a:gd name="connsiteX50" fmla="*/ 532733 w 532752"/>
                  <a:gd name="connsiteY50" fmla="*/ 504387 h 5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2752" h="519997">
                    <a:moveTo>
                      <a:pt x="532733" y="504197"/>
                    </a:moveTo>
                    <a:cubicBezTo>
                      <a:pt x="532924" y="506576"/>
                      <a:pt x="531685" y="508575"/>
                      <a:pt x="529876" y="509908"/>
                    </a:cubicBezTo>
                    <a:lnTo>
                      <a:pt x="529780" y="509908"/>
                    </a:lnTo>
                    <a:cubicBezTo>
                      <a:pt x="529304" y="510289"/>
                      <a:pt x="528733" y="510479"/>
                      <a:pt x="528161" y="510765"/>
                    </a:cubicBezTo>
                    <a:cubicBezTo>
                      <a:pt x="527971" y="510765"/>
                      <a:pt x="527780" y="510765"/>
                      <a:pt x="527685" y="510955"/>
                    </a:cubicBezTo>
                    <a:cubicBezTo>
                      <a:pt x="527113" y="510955"/>
                      <a:pt x="526447" y="511241"/>
                      <a:pt x="525875" y="511241"/>
                    </a:cubicBezTo>
                    <a:lnTo>
                      <a:pt x="366903" y="519998"/>
                    </a:lnTo>
                    <a:cubicBezTo>
                      <a:pt x="366522" y="511526"/>
                      <a:pt x="366141" y="503055"/>
                      <a:pt x="365760" y="494583"/>
                    </a:cubicBezTo>
                    <a:cubicBezTo>
                      <a:pt x="365188" y="484303"/>
                      <a:pt x="363950" y="472595"/>
                      <a:pt x="354901" y="466408"/>
                    </a:cubicBezTo>
                    <a:cubicBezTo>
                      <a:pt x="350615" y="463553"/>
                      <a:pt x="344996" y="462220"/>
                      <a:pt x="341471" y="458603"/>
                    </a:cubicBezTo>
                    <a:cubicBezTo>
                      <a:pt x="338804" y="455843"/>
                      <a:pt x="337661" y="452130"/>
                      <a:pt x="336518" y="448609"/>
                    </a:cubicBezTo>
                    <a:cubicBezTo>
                      <a:pt x="331565" y="433569"/>
                      <a:pt x="326041" y="416055"/>
                      <a:pt x="315563" y="403491"/>
                    </a:cubicBezTo>
                    <a:cubicBezTo>
                      <a:pt x="306324" y="399969"/>
                      <a:pt x="308800" y="387880"/>
                      <a:pt x="306705" y="379028"/>
                    </a:cubicBezTo>
                    <a:cubicBezTo>
                      <a:pt x="304038" y="367796"/>
                      <a:pt x="292227" y="360277"/>
                      <a:pt x="288036" y="349521"/>
                    </a:cubicBezTo>
                    <a:cubicBezTo>
                      <a:pt x="283655" y="338098"/>
                      <a:pt x="288607" y="325629"/>
                      <a:pt x="287369" y="313636"/>
                    </a:cubicBezTo>
                    <a:cubicBezTo>
                      <a:pt x="286131" y="301262"/>
                      <a:pt x="277939" y="289839"/>
                      <a:pt x="266224" y="283652"/>
                    </a:cubicBezTo>
                    <a:cubicBezTo>
                      <a:pt x="261175" y="281082"/>
                      <a:pt x="255079" y="279369"/>
                      <a:pt x="249555" y="281177"/>
                    </a:cubicBezTo>
                    <a:cubicBezTo>
                      <a:pt x="245935" y="282415"/>
                      <a:pt x="242983" y="284985"/>
                      <a:pt x="239839" y="286984"/>
                    </a:cubicBezTo>
                    <a:cubicBezTo>
                      <a:pt x="228219" y="294503"/>
                      <a:pt x="211550" y="294503"/>
                      <a:pt x="199930" y="286984"/>
                    </a:cubicBezTo>
                    <a:cubicBezTo>
                      <a:pt x="188309" y="279464"/>
                      <a:pt x="175641" y="261379"/>
                      <a:pt x="186309" y="252717"/>
                    </a:cubicBezTo>
                    <a:cubicBezTo>
                      <a:pt x="197453" y="243579"/>
                      <a:pt x="210407" y="236250"/>
                      <a:pt x="212122" y="222734"/>
                    </a:cubicBezTo>
                    <a:cubicBezTo>
                      <a:pt x="212503" y="219402"/>
                      <a:pt x="212598" y="215976"/>
                      <a:pt x="210788" y="213120"/>
                    </a:cubicBezTo>
                    <a:cubicBezTo>
                      <a:pt x="206311" y="205886"/>
                      <a:pt x="194786" y="207504"/>
                      <a:pt x="185833" y="208932"/>
                    </a:cubicBezTo>
                    <a:cubicBezTo>
                      <a:pt x="171164" y="211407"/>
                      <a:pt x="152876" y="209217"/>
                      <a:pt x="146590" y="196843"/>
                    </a:cubicBezTo>
                    <a:cubicBezTo>
                      <a:pt x="142494" y="188753"/>
                      <a:pt x="144208" y="177521"/>
                      <a:pt x="136112" y="172571"/>
                    </a:cubicBezTo>
                    <a:cubicBezTo>
                      <a:pt x="129921" y="168859"/>
                      <a:pt x="121729" y="171238"/>
                      <a:pt x="114490" y="173047"/>
                    </a:cubicBezTo>
                    <a:cubicBezTo>
                      <a:pt x="107347" y="174760"/>
                      <a:pt x="97917" y="174760"/>
                      <a:pt x="94488" y="168668"/>
                    </a:cubicBezTo>
                    <a:cubicBezTo>
                      <a:pt x="93345" y="166574"/>
                      <a:pt x="93250" y="164195"/>
                      <a:pt x="93250" y="161910"/>
                    </a:cubicBezTo>
                    <a:cubicBezTo>
                      <a:pt x="93345" y="149917"/>
                      <a:pt x="97346" y="137257"/>
                      <a:pt x="91916" y="126311"/>
                    </a:cubicBezTo>
                    <a:cubicBezTo>
                      <a:pt x="87439" y="117459"/>
                      <a:pt x="77533" y="111367"/>
                      <a:pt x="74009" y="102134"/>
                    </a:cubicBezTo>
                    <a:cubicBezTo>
                      <a:pt x="72676" y="98707"/>
                      <a:pt x="72199" y="94709"/>
                      <a:pt x="68961" y="92615"/>
                    </a:cubicBezTo>
                    <a:cubicBezTo>
                      <a:pt x="66865" y="91092"/>
                      <a:pt x="64008" y="90997"/>
                      <a:pt x="61436" y="90902"/>
                    </a:cubicBezTo>
                    <a:cubicBezTo>
                      <a:pt x="48863" y="90426"/>
                      <a:pt x="36290" y="91759"/>
                      <a:pt x="24098" y="94519"/>
                    </a:cubicBezTo>
                    <a:cubicBezTo>
                      <a:pt x="18097" y="96042"/>
                      <a:pt x="11049" y="97565"/>
                      <a:pt x="6191" y="94043"/>
                    </a:cubicBezTo>
                    <a:cubicBezTo>
                      <a:pt x="3048" y="91759"/>
                      <a:pt x="1810" y="88046"/>
                      <a:pt x="1238" y="84429"/>
                    </a:cubicBezTo>
                    <a:cubicBezTo>
                      <a:pt x="-1334" y="65868"/>
                      <a:pt x="10668" y="45308"/>
                      <a:pt x="571" y="29032"/>
                    </a:cubicBezTo>
                    <a:cubicBezTo>
                      <a:pt x="381" y="28746"/>
                      <a:pt x="190" y="28556"/>
                      <a:pt x="0" y="28365"/>
                    </a:cubicBezTo>
                    <a:lnTo>
                      <a:pt x="0" y="26747"/>
                    </a:lnTo>
                    <a:lnTo>
                      <a:pt x="497967" y="0"/>
                    </a:lnTo>
                    <a:lnTo>
                      <a:pt x="498729" y="0"/>
                    </a:lnTo>
                    <a:cubicBezTo>
                      <a:pt x="498729" y="0"/>
                      <a:pt x="499681" y="0"/>
                      <a:pt x="500158" y="190"/>
                    </a:cubicBezTo>
                    <a:cubicBezTo>
                      <a:pt x="500539" y="190"/>
                      <a:pt x="500824" y="381"/>
                      <a:pt x="501205" y="571"/>
                    </a:cubicBezTo>
                    <a:cubicBezTo>
                      <a:pt x="501491" y="571"/>
                      <a:pt x="501682" y="762"/>
                      <a:pt x="501967" y="952"/>
                    </a:cubicBezTo>
                    <a:cubicBezTo>
                      <a:pt x="502063" y="952"/>
                      <a:pt x="502158" y="952"/>
                      <a:pt x="502158" y="952"/>
                    </a:cubicBezTo>
                    <a:cubicBezTo>
                      <a:pt x="502444" y="952"/>
                      <a:pt x="502634" y="1237"/>
                      <a:pt x="502825" y="1428"/>
                    </a:cubicBezTo>
                    <a:cubicBezTo>
                      <a:pt x="503301" y="1713"/>
                      <a:pt x="503587" y="1999"/>
                      <a:pt x="503968" y="2380"/>
                    </a:cubicBezTo>
                    <a:cubicBezTo>
                      <a:pt x="504539" y="2856"/>
                      <a:pt x="504920" y="3522"/>
                      <a:pt x="505206" y="4188"/>
                    </a:cubicBezTo>
                    <a:cubicBezTo>
                      <a:pt x="505396" y="4569"/>
                      <a:pt x="505492" y="4854"/>
                      <a:pt x="505587" y="5235"/>
                    </a:cubicBezTo>
                    <a:cubicBezTo>
                      <a:pt x="505682" y="5616"/>
                      <a:pt x="505777" y="5997"/>
                      <a:pt x="505777" y="6377"/>
                    </a:cubicBezTo>
                    <a:lnTo>
                      <a:pt x="526066" y="380265"/>
                    </a:lnTo>
                    <a:lnTo>
                      <a:pt x="532733" y="504387"/>
                    </a:lnTo>
                    <a:close/>
                  </a:path>
                </a:pathLst>
              </a:custGeom>
              <a:solidFill>
                <a:schemeClr val="accent3"/>
              </a:solidFill>
              <a:ln w="9525"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BB9C473D-80CB-A62F-3CDD-013EF21D5B6D}"/>
                  </a:ext>
                </a:extLst>
              </p:cNvPr>
              <p:cNvSpPr/>
              <p:nvPr/>
            </p:nvSpPr>
            <p:spPr>
              <a:xfrm>
                <a:off x="7954803" y="3440231"/>
                <a:ext cx="1714" cy="856"/>
              </a:xfrm>
              <a:custGeom>
                <a:avLst/>
                <a:gdLst>
                  <a:gd name="connsiteX0" fmla="*/ 1619 w 1714"/>
                  <a:gd name="connsiteY0" fmla="*/ 0 h 856"/>
                  <a:gd name="connsiteX1" fmla="*/ 1714 w 1714"/>
                  <a:gd name="connsiteY1" fmla="*/ 0 h 856"/>
                  <a:gd name="connsiteX2" fmla="*/ 0 w 1714"/>
                  <a:gd name="connsiteY2" fmla="*/ 857 h 856"/>
                  <a:gd name="connsiteX3" fmla="*/ 1619 w 1714"/>
                  <a:gd name="connsiteY3" fmla="*/ 0 h 856"/>
                </a:gdLst>
                <a:ahLst/>
                <a:cxnLst>
                  <a:cxn ang="0">
                    <a:pos x="connsiteX0" y="connsiteY0"/>
                  </a:cxn>
                  <a:cxn ang="0">
                    <a:pos x="connsiteX1" y="connsiteY1"/>
                  </a:cxn>
                  <a:cxn ang="0">
                    <a:pos x="connsiteX2" y="connsiteY2"/>
                  </a:cxn>
                  <a:cxn ang="0">
                    <a:pos x="connsiteX3" y="connsiteY3"/>
                  </a:cxn>
                </a:cxnLst>
                <a:rect l="l" t="t" r="r" b="b"/>
                <a:pathLst>
                  <a:path w="1714" h="856">
                    <a:moveTo>
                      <a:pt x="1619" y="0"/>
                    </a:moveTo>
                    <a:lnTo>
                      <a:pt x="1714" y="0"/>
                    </a:lnTo>
                    <a:cubicBezTo>
                      <a:pt x="1143" y="381"/>
                      <a:pt x="571" y="571"/>
                      <a:pt x="0" y="857"/>
                    </a:cubicBezTo>
                    <a:cubicBezTo>
                      <a:pt x="571" y="571"/>
                      <a:pt x="1143" y="381"/>
                      <a:pt x="1619" y="0"/>
                    </a:cubicBezTo>
                    <a:close/>
                  </a:path>
                </a:pathLst>
              </a:custGeom>
              <a:solidFill>
                <a:srgbClr val="F4CEB7"/>
              </a:solidFill>
              <a:ln w="9525"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C546C64D-4651-7554-9B49-BD377A933DA5}"/>
                  </a:ext>
                </a:extLst>
              </p:cNvPr>
              <p:cNvSpPr/>
              <p:nvPr/>
            </p:nvSpPr>
            <p:spPr>
              <a:xfrm>
                <a:off x="7952517" y="3441278"/>
                <a:ext cx="1809" cy="285"/>
              </a:xfrm>
              <a:custGeom>
                <a:avLst/>
                <a:gdLst>
                  <a:gd name="connsiteX0" fmla="*/ 0 w 1809"/>
                  <a:gd name="connsiteY0" fmla="*/ 286 h 285"/>
                  <a:gd name="connsiteX1" fmla="*/ 1810 w 1809"/>
                  <a:gd name="connsiteY1" fmla="*/ 0 h 285"/>
                  <a:gd name="connsiteX2" fmla="*/ 0 w 1809"/>
                  <a:gd name="connsiteY2" fmla="*/ 286 h 285"/>
                </a:gdLst>
                <a:ahLst/>
                <a:cxnLst>
                  <a:cxn ang="0">
                    <a:pos x="connsiteX0" y="connsiteY0"/>
                  </a:cxn>
                  <a:cxn ang="0">
                    <a:pos x="connsiteX1" y="connsiteY1"/>
                  </a:cxn>
                  <a:cxn ang="0">
                    <a:pos x="connsiteX2" y="connsiteY2"/>
                  </a:cxn>
                </a:cxnLst>
                <a:rect l="l" t="t" r="r" b="b"/>
                <a:pathLst>
                  <a:path w="1809" h="285">
                    <a:moveTo>
                      <a:pt x="0" y="286"/>
                    </a:moveTo>
                    <a:cubicBezTo>
                      <a:pt x="571" y="286"/>
                      <a:pt x="1238" y="95"/>
                      <a:pt x="1810" y="0"/>
                    </a:cubicBezTo>
                    <a:cubicBezTo>
                      <a:pt x="1238" y="190"/>
                      <a:pt x="667" y="286"/>
                      <a:pt x="0" y="286"/>
                    </a:cubicBezTo>
                    <a:close/>
                  </a:path>
                </a:pathLst>
              </a:custGeom>
              <a:solidFill>
                <a:srgbClr val="F4CEB7"/>
              </a:solidFill>
              <a:ln w="9525"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2F744C3A-20F0-DA50-13FC-BBDF85D313B7}"/>
                  </a:ext>
                </a:extLst>
              </p:cNvPr>
              <p:cNvSpPr/>
              <p:nvPr/>
            </p:nvSpPr>
            <p:spPr>
              <a:xfrm>
                <a:off x="7946231" y="3764528"/>
                <a:ext cx="4095" cy="4473"/>
              </a:xfrm>
              <a:custGeom>
                <a:avLst/>
                <a:gdLst>
                  <a:gd name="connsiteX0" fmla="*/ 4096 w 4095"/>
                  <a:gd name="connsiteY0" fmla="*/ 4474 h 4473"/>
                  <a:gd name="connsiteX1" fmla="*/ 0 w 4095"/>
                  <a:gd name="connsiteY1" fmla="*/ 0 h 4473"/>
                  <a:gd name="connsiteX2" fmla="*/ 4096 w 4095"/>
                  <a:gd name="connsiteY2" fmla="*/ 4474 h 4473"/>
                </a:gdLst>
                <a:ahLst/>
                <a:cxnLst>
                  <a:cxn ang="0">
                    <a:pos x="connsiteX0" y="connsiteY0"/>
                  </a:cxn>
                  <a:cxn ang="0">
                    <a:pos x="connsiteX1" y="connsiteY1"/>
                  </a:cxn>
                  <a:cxn ang="0">
                    <a:pos x="connsiteX2" y="connsiteY2"/>
                  </a:cxn>
                </a:cxnLst>
                <a:rect l="l" t="t" r="r" b="b"/>
                <a:pathLst>
                  <a:path w="4095" h="4473">
                    <a:moveTo>
                      <a:pt x="4096" y="4474"/>
                    </a:moveTo>
                    <a:cubicBezTo>
                      <a:pt x="2857" y="2951"/>
                      <a:pt x="1524" y="1428"/>
                      <a:pt x="0" y="0"/>
                    </a:cubicBezTo>
                    <a:cubicBezTo>
                      <a:pt x="1429" y="1523"/>
                      <a:pt x="2857" y="2951"/>
                      <a:pt x="4096" y="4474"/>
                    </a:cubicBezTo>
                    <a:close/>
                  </a:path>
                </a:pathLst>
              </a:custGeom>
              <a:solidFill>
                <a:srgbClr val="F4CEB7"/>
              </a:solidFill>
              <a:ln w="9525"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97707724-B82E-FE66-9713-736B11C9AE1F}"/>
                  </a:ext>
                </a:extLst>
              </p:cNvPr>
              <p:cNvSpPr/>
              <p:nvPr/>
            </p:nvSpPr>
            <p:spPr>
              <a:xfrm>
                <a:off x="7940230" y="3758626"/>
                <a:ext cx="4000" cy="3807"/>
              </a:xfrm>
              <a:custGeom>
                <a:avLst/>
                <a:gdLst>
                  <a:gd name="connsiteX0" fmla="*/ 0 w 4000"/>
                  <a:gd name="connsiteY0" fmla="*/ 0 h 3807"/>
                  <a:gd name="connsiteX1" fmla="*/ 4001 w 4000"/>
                  <a:gd name="connsiteY1" fmla="*/ 3807 h 3807"/>
                  <a:gd name="connsiteX2" fmla="*/ 3905 w 4000"/>
                  <a:gd name="connsiteY2" fmla="*/ 3807 h 3807"/>
                  <a:gd name="connsiteX3" fmla="*/ 0 w 4000"/>
                  <a:gd name="connsiteY3" fmla="*/ 0 h 3807"/>
                </a:gdLst>
                <a:ahLst/>
                <a:cxnLst>
                  <a:cxn ang="0">
                    <a:pos x="connsiteX0" y="connsiteY0"/>
                  </a:cxn>
                  <a:cxn ang="0">
                    <a:pos x="connsiteX1" y="connsiteY1"/>
                  </a:cxn>
                  <a:cxn ang="0">
                    <a:pos x="connsiteX2" y="connsiteY2"/>
                  </a:cxn>
                  <a:cxn ang="0">
                    <a:pos x="connsiteX3" y="connsiteY3"/>
                  </a:cxn>
                </a:cxnLst>
                <a:rect l="l" t="t" r="r" b="b"/>
                <a:pathLst>
                  <a:path w="4000" h="3807">
                    <a:moveTo>
                      <a:pt x="0" y="0"/>
                    </a:moveTo>
                    <a:cubicBezTo>
                      <a:pt x="1334" y="1237"/>
                      <a:pt x="2667" y="2475"/>
                      <a:pt x="4001" y="3807"/>
                    </a:cubicBezTo>
                    <a:lnTo>
                      <a:pt x="3905" y="3807"/>
                    </a:lnTo>
                    <a:cubicBezTo>
                      <a:pt x="2762" y="2475"/>
                      <a:pt x="1429" y="1237"/>
                      <a:pt x="0" y="0"/>
                    </a:cubicBezTo>
                    <a:close/>
                  </a:path>
                </a:pathLst>
              </a:custGeom>
              <a:solidFill>
                <a:srgbClr val="F4CEB7"/>
              </a:solidFill>
              <a:ln w="9525"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4BD0B840-901F-B102-F411-1D2812662D47}"/>
                  </a:ext>
                </a:extLst>
              </p:cNvPr>
              <p:cNvSpPr/>
              <p:nvPr/>
            </p:nvSpPr>
            <p:spPr>
              <a:xfrm>
                <a:off x="7524083" y="3450607"/>
                <a:ext cx="420052" cy="464980"/>
              </a:xfrm>
              <a:custGeom>
                <a:avLst/>
                <a:gdLst>
                  <a:gd name="connsiteX0" fmla="*/ 416147 w 420052"/>
                  <a:gd name="connsiteY0" fmla="*/ 308020 h 464980"/>
                  <a:gd name="connsiteX1" fmla="*/ 420053 w 420052"/>
                  <a:gd name="connsiteY1" fmla="*/ 311827 h 464980"/>
                  <a:gd name="connsiteX2" fmla="*/ 272320 w 420052"/>
                  <a:gd name="connsiteY2" fmla="*/ 318776 h 464980"/>
                  <a:gd name="connsiteX3" fmla="*/ 267271 w 420052"/>
                  <a:gd name="connsiteY3" fmla="*/ 323535 h 464980"/>
                  <a:gd name="connsiteX4" fmla="*/ 266605 w 420052"/>
                  <a:gd name="connsiteY4" fmla="*/ 381693 h 464980"/>
                  <a:gd name="connsiteX5" fmla="*/ 261557 w 420052"/>
                  <a:gd name="connsiteY5" fmla="*/ 386548 h 464980"/>
                  <a:gd name="connsiteX6" fmla="*/ 210788 w 420052"/>
                  <a:gd name="connsiteY6" fmla="*/ 388927 h 464980"/>
                  <a:gd name="connsiteX7" fmla="*/ 205835 w 420052"/>
                  <a:gd name="connsiteY7" fmla="*/ 394448 h 464980"/>
                  <a:gd name="connsiteX8" fmla="*/ 214408 w 420052"/>
                  <a:gd name="connsiteY8" fmla="*/ 457556 h 464980"/>
                  <a:gd name="connsiteX9" fmla="*/ 20193 w 420052"/>
                  <a:gd name="connsiteY9" fmla="*/ 464980 h 464980"/>
                  <a:gd name="connsiteX10" fmla="*/ 0 w 420052"/>
                  <a:gd name="connsiteY10" fmla="*/ 14754 h 464980"/>
                  <a:gd name="connsiteX11" fmla="*/ 268319 w 420052"/>
                  <a:gd name="connsiteY11" fmla="*/ 0 h 464980"/>
                  <a:gd name="connsiteX12" fmla="*/ 257080 w 420052"/>
                  <a:gd name="connsiteY12" fmla="*/ 48164 h 464980"/>
                  <a:gd name="connsiteX13" fmla="*/ 233648 w 420052"/>
                  <a:gd name="connsiteY13" fmla="*/ 82716 h 464980"/>
                  <a:gd name="connsiteX14" fmla="*/ 238411 w 420052"/>
                  <a:gd name="connsiteY14" fmla="*/ 120505 h 464980"/>
                  <a:gd name="connsiteX15" fmla="*/ 266891 w 420052"/>
                  <a:gd name="connsiteY15" fmla="*/ 137924 h 464980"/>
                  <a:gd name="connsiteX16" fmla="*/ 273749 w 420052"/>
                  <a:gd name="connsiteY16" fmla="*/ 164861 h 464980"/>
                  <a:gd name="connsiteX17" fmla="*/ 315659 w 420052"/>
                  <a:gd name="connsiteY17" fmla="*/ 183898 h 464980"/>
                  <a:gd name="connsiteX18" fmla="*/ 346520 w 420052"/>
                  <a:gd name="connsiteY18" fmla="*/ 220735 h 464980"/>
                  <a:gd name="connsiteX19" fmla="*/ 349377 w 420052"/>
                  <a:gd name="connsiteY19" fmla="*/ 238154 h 464980"/>
                  <a:gd name="connsiteX20" fmla="*/ 360617 w 420052"/>
                  <a:gd name="connsiteY20" fmla="*/ 252432 h 464980"/>
                  <a:gd name="connsiteX21" fmla="*/ 374333 w 420052"/>
                  <a:gd name="connsiteY21" fmla="*/ 279845 h 464980"/>
                  <a:gd name="connsiteX22" fmla="*/ 402527 w 420052"/>
                  <a:gd name="connsiteY22" fmla="*/ 298120 h 464980"/>
                  <a:gd name="connsiteX23" fmla="*/ 408051 w 420052"/>
                  <a:gd name="connsiteY23" fmla="*/ 301738 h 464980"/>
                  <a:gd name="connsiteX24" fmla="*/ 411289 w 420052"/>
                  <a:gd name="connsiteY24" fmla="*/ 304117 h 464980"/>
                  <a:gd name="connsiteX25" fmla="*/ 416147 w 420052"/>
                  <a:gd name="connsiteY25" fmla="*/ 308115 h 46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0052" h="464980">
                    <a:moveTo>
                      <a:pt x="416147" y="308020"/>
                    </a:moveTo>
                    <a:cubicBezTo>
                      <a:pt x="417576" y="309257"/>
                      <a:pt x="418910" y="310495"/>
                      <a:pt x="420053" y="311827"/>
                    </a:cubicBezTo>
                    <a:lnTo>
                      <a:pt x="272320" y="318776"/>
                    </a:lnTo>
                    <a:cubicBezTo>
                      <a:pt x="269462" y="318966"/>
                      <a:pt x="267271" y="321060"/>
                      <a:pt x="267271" y="323535"/>
                    </a:cubicBezTo>
                    <a:lnTo>
                      <a:pt x="266605" y="381693"/>
                    </a:lnTo>
                    <a:cubicBezTo>
                      <a:pt x="266605" y="384263"/>
                      <a:pt x="264319" y="386357"/>
                      <a:pt x="261557" y="386548"/>
                    </a:cubicBezTo>
                    <a:lnTo>
                      <a:pt x="210788" y="388927"/>
                    </a:lnTo>
                    <a:cubicBezTo>
                      <a:pt x="207740" y="389118"/>
                      <a:pt x="205454" y="391497"/>
                      <a:pt x="205835" y="394448"/>
                    </a:cubicBezTo>
                    <a:lnTo>
                      <a:pt x="214408" y="457556"/>
                    </a:lnTo>
                    <a:lnTo>
                      <a:pt x="20193" y="464980"/>
                    </a:lnTo>
                    <a:lnTo>
                      <a:pt x="0" y="14754"/>
                    </a:lnTo>
                    <a:lnTo>
                      <a:pt x="268319" y="0"/>
                    </a:lnTo>
                    <a:cubicBezTo>
                      <a:pt x="269843" y="16562"/>
                      <a:pt x="265938" y="33600"/>
                      <a:pt x="257080" y="48164"/>
                    </a:cubicBezTo>
                    <a:cubicBezTo>
                      <a:pt x="249936" y="60062"/>
                      <a:pt x="239554" y="70342"/>
                      <a:pt x="233648" y="82716"/>
                    </a:cubicBezTo>
                    <a:cubicBezTo>
                      <a:pt x="227743" y="95090"/>
                      <a:pt x="227362" y="111462"/>
                      <a:pt x="238411" y="120505"/>
                    </a:cubicBezTo>
                    <a:cubicBezTo>
                      <a:pt x="246983" y="127643"/>
                      <a:pt x="260795" y="128976"/>
                      <a:pt x="266891" y="137924"/>
                    </a:cubicBezTo>
                    <a:cubicBezTo>
                      <a:pt x="272225" y="145824"/>
                      <a:pt x="269272" y="156485"/>
                      <a:pt x="273749" y="164861"/>
                    </a:cubicBezTo>
                    <a:cubicBezTo>
                      <a:pt x="280797" y="178092"/>
                      <a:pt x="300800" y="178377"/>
                      <a:pt x="315659" y="183898"/>
                    </a:cubicBezTo>
                    <a:cubicBezTo>
                      <a:pt x="332232" y="189990"/>
                      <a:pt x="344519" y="204553"/>
                      <a:pt x="346520" y="220735"/>
                    </a:cubicBezTo>
                    <a:cubicBezTo>
                      <a:pt x="347282" y="226541"/>
                      <a:pt x="346901" y="232728"/>
                      <a:pt x="349377" y="238154"/>
                    </a:cubicBezTo>
                    <a:cubicBezTo>
                      <a:pt x="351949" y="243579"/>
                      <a:pt x="357092" y="247577"/>
                      <a:pt x="360617" y="252432"/>
                    </a:cubicBezTo>
                    <a:cubicBezTo>
                      <a:pt x="366713" y="260903"/>
                      <a:pt x="367760" y="271849"/>
                      <a:pt x="374333" y="279845"/>
                    </a:cubicBezTo>
                    <a:cubicBezTo>
                      <a:pt x="381191" y="288412"/>
                      <a:pt x="392716" y="292314"/>
                      <a:pt x="402527" y="298120"/>
                    </a:cubicBezTo>
                    <a:cubicBezTo>
                      <a:pt x="404432" y="299263"/>
                      <a:pt x="406241" y="300500"/>
                      <a:pt x="408051" y="301738"/>
                    </a:cubicBezTo>
                    <a:cubicBezTo>
                      <a:pt x="409194" y="302404"/>
                      <a:pt x="410242" y="303261"/>
                      <a:pt x="411289" y="304117"/>
                    </a:cubicBezTo>
                    <a:cubicBezTo>
                      <a:pt x="413004" y="305450"/>
                      <a:pt x="414623" y="306687"/>
                      <a:pt x="416147" y="308115"/>
                    </a:cubicBezTo>
                    <a:close/>
                  </a:path>
                </a:pathLst>
              </a:custGeom>
              <a:solidFill>
                <a:schemeClr val="accent4"/>
              </a:solidFill>
              <a:ln w="9525"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1E559AD4-D208-E7BC-1EC3-66D62F0A2270}"/>
                  </a:ext>
                </a:extLst>
              </p:cNvPr>
              <p:cNvSpPr/>
              <p:nvPr/>
            </p:nvSpPr>
            <p:spPr>
              <a:xfrm>
                <a:off x="7931848" y="2934321"/>
                <a:ext cx="381" cy="1047"/>
              </a:xfrm>
              <a:custGeom>
                <a:avLst/>
                <a:gdLst>
                  <a:gd name="connsiteX0" fmla="*/ 0 w 381"/>
                  <a:gd name="connsiteY0" fmla="*/ 0 h 1047"/>
                  <a:gd name="connsiteX1" fmla="*/ 381 w 381"/>
                  <a:gd name="connsiteY1" fmla="*/ 1047 h 1047"/>
                  <a:gd name="connsiteX2" fmla="*/ 0 w 381"/>
                  <a:gd name="connsiteY2" fmla="*/ 0 h 1047"/>
                </a:gdLst>
                <a:ahLst/>
                <a:cxnLst>
                  <a:cxn ang="0">
                    <a:pos x="connsiteX0" y="connsiteY0"/>
                  </a:cxn>
                  <a:cxn ang="0">
                    <a:pos x="connsiteX1" y="connsiteY1"/>
                  </a:cxn>
                  <a:cxn ang="0">
                    <a:pos x="connsiteX2" y="connsiteY2"/>
                  </a:cxn>
                </a:cxnLst>
                <a:rect l="l" t="t" r="r" b="b"/>
                <a:pathLst>
                  <a:path w="381" h="1047">
                    <a:moveTo>
                      <a:pt x="0" y="0"/>
                    </a:moveTo>
                    <a:cubicBezTo>
                      <a:pt x="0" y="0"/>
                      <a:pt x="286" y="666"/>
                      <a:pt x="381" y="1047"/>
                    </a:cubicBezTo>
                    <a:cubicBezTo>
                      <a:pt x="286" y="666"/>
                      <a:pt x="191" y="381"/>
                      <a:pt x="0" y="0"/>
                    </a:cubicBezTo>
                    <a:close/>
                  </a:path>
                </a:pathLst>
              </a:custGeom>
              <a:solidFill>
                <a:srgbClr val="AC5B8E"/>
              </a:solidFill>
              <a:ln w="9525"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FEB72585-E7C5-B42E-56EC-F4D43C4A36C1}"/>
                  </a:ext>
                </a:extLst>
              </p:cNvPr>
              <p:cNvSpPr/>
              <p:nvPr/>
            </p:nvSpPr>
            <p:spPr>
              <a:xfrm>
                <a:off x="7413593" y="2632013"/>
                <a:ext cx="518350" cy="324867"/>
              </a:xfrm>
              <a:custGeom>
                <a:avLst/>
                <a:gdLst>
                  <a:gd name="connsiteX0" fmla="*/ 516446 w 518350"/>
                  <a:gd name="connsiteY0" fmla="*/ 286032 h 324867"/>
                  <a:gd name="connsiteX1" fmla="*/ 518255 w 518350"/>
                  <a:gd name="connsiteY1" fmla="*/ 294979 h 324867"/>
                  <a:gd name="connsiteX2" fmla="*/ 517017 w 518350"/>
                  <a:gd name="connsiteY2" fmla="*/ 300500 h 324867"/>
                  <a:gd name="connsiteX3" fmla="*/ 515874 w 518350"/>
                  <a:gd name="connsiteY3" fmla="*/ 299548 h 324867"/>
                  <a:gd name="connsiteX4" fmla="*/ 515208 w 518350"/>
                  <a:gd name="connsiteY4" fmla="*/ 299072 h 324867"/>
                  <a:gd name="connsiteX5" fmla="*/ 515017 w 518350"/>
                  <a:gd name="connsiteY5" fmla="*/ 299072 h 324867"/>
                  <a:gd name="connsiteX6" fmla="*/ 514255 w 518350"/>
                  <a:gd name="connsiteY6" fmla="*/ 298692 h 324867"/>
                  <a:gd name="connsiteX7" fmla="*/ 513207 w 518350"/>
                  <a:gd name="connsiteY7" fmla="*/ 298311 h 324867"/>
                  <a:gd name="connsiteX8" fmla="*/ 511778 w 518350"/>
                  <a:gd name="connsiteY8" fmla="*/ 298120 h 324867"/>
                  <a:gd name="connsiteX9" fmla="*/ 511016 w 518350"/>
                  <a:gd name="connsiteY9" fmla="*/ 298120 h 324867"/>
                  <a:gd name="connsiteX10" fmla="*/ 13049 w 518350"/>
                  <a:gd name="connsiteY10" fmla="*/ 324867 h 324867"/>
                  <a:gd name="connsiteX11" fmla="*/ 0 w 518350"/>
                  <a:gd name="connsiteY11" fmla="*/ 6853 h 324867"/>
                  <a:gd name="connsiteX12" fmla="*/ 147066 w 518350"/>
                  <a:gd name="connsiteY12" fmla="*/ 0 h 324867"/>
                  <a:gd name="connsiteX13" fmla="*/ 136779 w 518350"/>
                  <a:gd name="connsiteY13" fmla="*/ 39216 h 324867"/>
                  <a:gd name="connsiteX14" fmla="*/ 124968 w 518350"/>
                  <a:gd name="connsiteY14" fmla="*/ 54732 h 324867"/>
                  <a:gd name="connsiteX15" fmla="*/ 122396 w 518350"/>
                  <a:gd name="connsiteY15" fmla="*/ 105751 h 324867"/>
                  <a:gd name="connsiteX16" fmla="*/ 124873 w 518350"/>
                  <a:gd name="connsiteY16" fmla="*/ 110796 h 324867"/>
                  <a:gd name="connsiteX17" fmla="*/ 129826 w 518350"/>
                  <a:gd name="connsiteY17" fmla="*/ 112033 h 324867"/>
                  <a:gd name="connsiteX18" fmla="*/ 191072 w 518350"/>
                  <a:gd name="connsiteY18" fmla="*/ 109558 h 324867"/>
                  <a:gd name="connsiteX19" fmla="*/ 204026 w 518350"/>
                  <a:gd name="connsiteY19" fmla="*/ 109558 h 324867"/>
                  <a:gd name="connsiteX20" fmla="*/ 210979 w 518350"/>
                  <a:gd name="connsiteY20" fmla="*/ 118411 h 324867"/>
                  <a:gd name="connsiteX21" fmla="*/ 210217 w 518350"/>
                  <a:gd name="connsiteY21" fmla="*/ 122789 h 324867"/>
                  <a:gd name="connsiteX22" fmla="*/ 217170 w 518350"/>
                  <a:gd name="connsiteY22" fmla="*/ 125454 h 324867"/>
                  <a:gd name="connsiteX23" fmla="*/ 426053 w 518350"/>
                  <a:gd name="connsiteY23" fmla="*/ 112985 h 324867"/>
                  <a:gd name="connsiteX24" fmla="*/ 428054 w 518350"/>
                  <a:gd name="connsiteY24" fmla="*/ 109368 h 324867"/>
                  <a:gd name="connsiteX25" fmla="*/ 433388 w 518350"/>
                  <a:gd name="connsiteY25" fmla="*/ 109844 h 324867"/>
                  <a:gd name="connsiteX26" fmla="*/ 437960 w 518350"/>
                  <a:gd name="connsiteY26" fmla="*/ 117554 h 324867"/>
                  <a:gd name="connsiteX27" fmla="*/ 445199 w 518350"/>
                  <a:gd name="connsiteY27" fmla="*/ 148489 h 324867"/>
                  <a:gd name="connsiteX28" fmla="*/ 458343 w 518350"/>
                  <a:gd name="connsiteY28" fmla="*/ 160578 h 324867"/>
                  <a:gd name="connsiteX29" fmla="*/ 477393 w 518350"/>
                  <a:gd name="connsiteY29" fmla="*/ 173904 h 324867"/>
                  <a:gd name="connsiteX30" fmla="*/ 491490 w 518350"/>
                  <a:gd name="connsiteY30" fmla="*/ 187515 h 324867"/>
                  <a:gd name="connsiteX31" fmla="*/ 491300 w 518350"/>
                  <a:gd name="connsiteY31" fmla="*/ 210931 h 324867"/>
                  <a:gd name="connsiteX32" fmla="*/ 483299 w 518350"/>
                  <a:gd name="connsiteY32" fmla="*/ 233775 h 324867"/>
                  <a:gd name="connsiteX33" fmla="*/ 485870 w 518350"/>
                  <a:gd name="connsiteY33" fmla="*/ 245293 h 324867"/>
                  <a:gd name="connsiteX34" fmla="*/ 495014 w 518350"/>
                  <a:gd name="connsiteY34" fmla="*/ 249862 h 324867"/>
                  <a:gd name="connsiteX35" fmla="*/ 507111 w 518350"/>
                  <a:gd name="connsiteY35" fmla="*/ 263283 h 324867"/>
                  <a:gd name="connsiteX36" fmla="*/ 511778 w 518350"/>
                  <a:gd name="connsiteY36" fmla="*/ 280892 h 324867"/>
                  <a:gd name="connsiteX37" fmla="*/ 516446 w 518350"/>
                  <a:gd name="connsiteY37" fmla="*/ 285842 h 32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350" h="324867">
                    <a:moveTo>
                      <a:pt x="516446" y="286032"/>
                    </a:moveTo>
                    <a:cubicBezTo>
                      <a:pt x="518255" y="288602"/>
                      <a:pt x="518541" y="291838"/>
                      <a:pt x="518255" y="294979"/>
                    </a:cubicBezTo>
                    <a:cubicBezTo>
                      <a:pt x="518065" y="296883"/>
                      <a:pt x="517589" y="298692"/>
                      <a:pt x="517017" y="300500"/>
                    </a:cubicBezTo>
                    <a:cubicBezTo>
                      <a:pt x="516731" y="300024"/>
                      <a:pt x="516350" y="299834"/>
                      <a:pt x="515874" y="299548"/>
                    </a:cubicBezTo>
                    <a:cubicBezTo>
                      <a:pt x="515684" y="299358"/>
                      <a:pt x="515398" y="299167"/>
                      <a:pt x="515208" y="299072"/>
                    </a:cubicBezTo>
                    <a:cubicBezTo>
                      <a:pt x="515208" y="299072"/>
                      <a:pt x="515112" y="299072"/>
                      <a:pt x="515017" y="299072"/>
                    </a:cubicBezTo>
                    <a:cubicBezTo>
                      <a:pt x="514826" y="298882"/>
                      <a:pt x="514541" y="298787"/>
                      <a:pt x="514255" y="298692"/>
                    </a:cubicBezTo>
                    <a:cubicBezTo>
                      <a:pt x="513874" y="298501"/>
                      <a:pt x="513588" y="298406"/>
                      <a:pt x="513207" y="298311"/>
                    </a:cubicBezTo>
                    <a:cubicBezTo>
                      <a:pt x="512731" y="298311"/>
                      <a:pt x="512255" y="298120"/>
                      <a:pt x="511778" y="298120"/>
                    </a:cubicBezTo>
                    <a:lnTo>
                      <a:pt x="511016" y="298120"/>
                    </a:lnTo>
                    <a:lnTo>
                      <a:pt x="13049" y="324867"/>
                    </a:lnTo>
                    <a:lnTo>
                      <a:pt x="0" y="6853"/>
                    </a:lnTo>
                    <a:lnTo>
                      <a:pt x="147066" y="0"/>
                    </a:lnTo>
                    <a:cubicBezTo>
                      <a:pt x="148685" y="13611"/>
                      <a:pt x="144971" y="27699"/>
                      <a:pt x="136779" y="39216"/>
                    </a:cubicBezTo>
                    <a:cubicBezTo>
                      <a:pt x="132969" y="44547"/>
                      <a:pt x="128302" y="49211"/>
                      <a:pt x="124968" y="54732"/>
                    </a:cubicBezTo>
                    <a:cubicBezTo>
                      <a:pt x="115919" y="70056"/>
                      <a:pt x="119063" y="88618"/>
                      <a:pt x="122396" y="105751"/>
                    </a:cubicBezTo>
                    <a:cubicBezTo>
                      <a:pt x="122777" y="107559"/>
                      <a:pt x="123254" y="109653"/>
                      <a:pt x="124873" y="110796"/>
                    </a:cubicBezTo>
                    <a:cubicBezTo>
                      <a:pt x="126302" y="111747"/>
                      <a:pt x="128111" y="111938"/>
                      <a:pt x="129826" y="112033"/>
                    </a:cubicBezTo>
                    <a:cubicBezTo>
                      <a:pt x="150209" y="113175"/>
                      <a:pt x="170783" y="112319"/>
                      <a:pt x="191072" y="109558"/>
                    </a:cubicBezTo>
                    <a:cubicBezTo>
                      <a:pt x="195358" y="108987"/>
                      <a:pt x="199930" y="108321"/>
                      <a:pt x="204026" y="109558"/>
                    </a:cubicBezTo>
                    <a:cubicBezTo>
                      <a:pt x="208217" y="110796"/>
                      <a:pt x="211931" y="114508"/>
                      <a:pt x="210979" y="118411"/>
                    </a:cubicBezTo>
                    <a:cubicBezTo>
                      <a:pt x="210693" y="119933"/>
                      <a:pt x="209836" y="121361"/>
                      <a:pt x="210217" y="122789"/>
                    </a:cubicBezTo>
                    <a:cubicBezTo>
                      <a:pt x="210884" y="125264"/>
                      <a:pt x="214408" y="125645"/>
                      <a:pt x="217170" y="125454"/>
                    </a:cubicBezTo>
                    <a:cubicBezTo>
                      <a:pt x="249650" y="123931"/>
                      <a:pt x="423101" y="115650"/>
                      <a:pt x="426053" y="112985"/>
                    </a:cubicBezTo>
                    <a:cubicBezTo>
                      <a:pt x="427101" y="112033"/>
                      <a:pt x="427673" y="110700"/>
                      <a:pt x="428054" y="109368"/>
                    </a:cubicBezTo>
                    <a:cubicBezTo>
                      <a:pt x="429673" y="110034"/>
                      <a:pt x="431578" y="110225"/>
                      <a:pt x="433388" y="109844"/>
                    </a:cubicBezTo>
                    <a:cubicBezTo>
                      <a:pt x="435102" y="112319"/>
                      <a:pt x="436721" y="114889"/>
                      <a:pt x="437960" y="117554"/>
                    </a:cubicBezTo>
                    <a:cubicBezTo>
                      <a:pt x="442246" y="127453"/>
                      <a:pt x="439579" y="139161"/>
                      <a:pt x="445199" y="148489"/>
                    </a:cubicBezTo>
                    <a:cubicBezTo>
                      <a:pt x="448247" y="153534"/>
                      <a:pt x="453390" y="157056"/>
                      <a:pt x="458343" y="160578"/>
                    </a:cubicBezTo>
                    <a:cubicBezTo>
                      <a:pt x="464725" y="165051"/>
                      <a:pt x="471011" y="169430"/>
                      <a:pt x="477393" y="173904"/>
                    </a:cubicBezTo>
                    <a:cubicBezTo>
                      <a:pt x="482822" y="177806"/>
                      <a:pt x="488537" y="181899"/>
                      <a:pt x="491490" y="187515"/>
                    </a:cubicBezTo>
                    <a:cubicBezTo>
                      <a:pt x="495300" y="194844"/>
                      <a:pt x="493967" y="203316"/>
                      <a:pt x="491300" y="210931"/>
                    </a:cubicBezTo>
                    <a:cubicBezTo>
                      <a:pt x="488633" y="218545"/>
                      <a:pt x="484727" y="225875"/>
                      <a:pt x="483299" y="233775"/>
                    </a:cubicBezTo>
                    <a:cubicBezTo>
                      <a:pt x="482632" y="237773"/>
                      <a:pt x="482822" y="242342"/>
                      <a:pt x="485870" y="245293"/>
                    </a:cubicBezTo>
                    <a:cubicBezTo>
                      <a:pt x="488252" y="247672"/>
                      <a:pt x="491871" y="248434"/>
                      <a:pt x="495014" y="249862"/>
                    </a:cubicBezTo>
                    <a:cubicBezTo>
                      <a:pt x="500920" y="252431"/>
                      <a:pt x="505397" y="257381"/>
                      <a:pt x="507111" y="263283"/>
                    </a:cubicBezTo>
                    <a:cubicBezTo>
                      <a:pt x="508826" y="269184"/>
                      <a:pt x="507778" y="276037"/>
                      <a:pt x="511778" y="280892"/>
                    </a:cubicBezTo>
                    <a:cubicBezTo>
                      <a:pt x="513207" y="282605"/>
                      <a:pt x="515112" y="284033"/>
                      <a:pt x="516446" y="285842"/>
                    </a:cubicBezTo>
                    <a:close/>
                  </a:path>
                </a:pathLst>
              </a:custGeom>
              <a:solidFill>
                <a:schemeClr val="accent3"/>
              </a:solidFill>
              <a:ln w="9525"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BC743831-CE39-B6D7-89D8-F092635E9574}"/>
                  </a:ext>
                </a:extLst>
              </p:cNvPr>
              <p:cNvSpPr/>
              <p:nvPr/>
            </p:nvSpPr>
            <p:spPr>
              <a:xfrm>
                <a:off x="7930610" y="2932513"/>
                <a:ext cx="1238" cy="1808"/>
              </a:xfrm>
              <a:custGeom>
                <a:avLst/>
                <a:gdLst>
                  <a:gd name="connsiteX0" fmla="*/ 1238 w 1238"/>
                  <a:gd name="connsiteY0" fmla="*/ 1809 h 1808"/>
                  <a:gd name="connsiteX1" fmla="*/ 0 w 1238"/>
                  <a:gd name="connsiteY1" fmla="*/ 0 h 1808"/>
                  <a:gd name="connsiteX2" fmla="*/ 1238 w 1238"/>
                  <a:gd name="connsiteY2" fmla="*/ 1809 h 1808"/>
                </a:gdLst>
                <a:ahLst/>
                <a:cxnLst>
                  <a:cxn ang="0">
                    <a:pos x="connsiteX0" y="connsiteY0"/>
                  </a:cxn>
                  <a:cxn ang="0">
                    <a:pos x="connsiteX1" y="connsiteY1"/>
                  </a:cxn>
                  <a:cxn ang="0">
                    <a:pos x="connsiteX2" y="connsiteY2"/>
                  </a:cxn>
                </a:cxnLst>
                <a:rect l="l" t="t" r="r" b="b"/>
                <a:pathLst>
                  <a:path w="1238" h="1808">
                    <a:moveTo>
                      <a:pt x="1238" y="1809"/>
                    </a:moveTo>
                    <a:cubicBezTo>
                      <a:pt x="953" y="1142"/>
                      <a:pt x="572" y="476"/>
                      <a:pt x="0" y="0"/>
                    </a:cubicBezTo>
                    <a:cubicBezTo>
                      <a:pt x="572" y="476"/>
                      <a:pt x="953" y="1142"/>
                      <a:pt x="1238" y="1809"/>
                    </a:cubicBezTo>
                    <a:close/>
                  </a:path>
                </a:pathLst>
              </a:custGeom>
              <a:solidFill>
                <a:srgbClr val="AC5B8E"/>
              </a:solidFill>
              <a:ln w="9525"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B6271DD3-43F4-658A-2173-CC36E8167A8A}"/>
                  </a:ext>
                </a:extLst>
              </p:cNvPr>
              <p:cNvSpPr/>
              <p:nvPr/>
            </p:nvSpPr>
            <p:spPr>
              <a:xfrm>
                <a:off x="7929467" y="2931561"/>
                <a:ext cx="1142" cy="951"/>
              </a:xfrm>
              <a:custGeom>
                <a:avLst/>
                <a:gdLst>
                  <a:gd name="connsiteX0" fmla="*/ 1143 w 1142"/>
                  <a:gd name="connsiteY0" fmla="*/ 952 h 951"/>
                  <a:gd name="connsiteX1" fmla="*/ 0 w 1142"/>
                  <a:gd name="connsiteY1" fmla="*/ 0 h 951"/>
                  <a:gd name="connsiteX2" fmla="*/ 1143 w 1142"/>
                  <a:gd name="connsiteY2" fmla="*/ 952 h 951"/>
                </a:gdLst>
                <a:ahLst/>
                <a:cxnLst>
                  <a:cxn ang="0">
                    <a:pos x="connsiteX0" y="connsiteY0"/>
                  </a:cxn>
                  <a:cxn ang="0">
                    <a:pos x="connsiteX1" y="connsiteY1"/>
                  </a:cxn>
                  <a:cxn ang="0">
                    <a:pos x="connsiteX2" y="connsiteY2"/>
                  </a:cxn>
                </a:cxnLst>
                <a:rect l="l" t="t" r="r" b="b"/>
                <a:pathLst>
                  <a:path w="1142" h="951">
                    <a:moveTo>
                      <a:pt x="1143" y="952"/>
                    </a:moveTo>
                    <a:cubicBezTo>
                      <a:pt x="1143" y="952"/>
                      <a:pt x="476" y="286"/>
                      <a:pt x="0" y="0"/>
                    </a:cubicBezTo>
                    <a:cubicBezTo>
                      <a:pt x="476" y="286"/>
                      <a:pt x="857" y="476"/>
                      <a:pt x="1143" y="952"/>
                    </a:cubicBezTo>
                    <a:close/>
                  </a:path>
                </a:pathLst>
              </a:custGeom>
              <a:solidFill>
                <a:srgbClr val="71C5E1"/>
              </a:solidFill>
              <a:ln w="9525"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2D8D8ADE-DF81-149D-A8C1-12B42B33180D}"/>
                  </a:ext>
                </a:extLst>
              </p:cNvPr>
              <p:cNvSpPr/>
              <p:nvPr/>
            </p:nvSpPr>
            <p:spPr>
              <a:xfrm>
                <a:off x="7928800" y="2931085"/>
                <a:ext cx="666" cy="475"/>
              </a:xfrm>
              <a:custGeom>
                <a:avLst/>
                <a:gdLst>
                  <a:gd name="connsiteX0" fmla="*/ 667 w 666"/>
                  <a:gd name="connsiteY0" fmla="*/ 476 h 475"/>
                  <a:gd name="connsiteX1" fmla="*/ 0 w 666"/>
                  <a:gd name="connsiteY1" fmla="*/ 0 h 475"/>
                  <a:gd name="connsiteX2" fmla="*/ 667 w 666"/>
                  <a:gd name="connsiteY2" fmla="*/ 476 h 475"/>
                </a:gdLst>
                <a:ahLst/>
                <a:cxnLst>
                  <a:cxn ang="0">
                    <a:pos x="connsiteX0" y="connsiteY0"/>
                  </a:cxn>
                  <a:cxn ang="0">
                    <a:pos x="connsiteX1" y="connsiteY1"/>
                  </a:cxn>
                  <a:cxn ang="0">
                    <a:pos x="connsiteX2" y="connsiteY2"/>
                  </a:cxn>
                </a:cxnLst>
                <a:rect l="l" t="t" r="r" b="b"/>
                <a:pathLst>
                  <a:path w="666" h="475">
                    <a:moveTo>
                      <a:pt x="667" y="476"/>
                    </a:moveTo>
                    <a:cubicBezTo>
                      <a:pt x="667" y="476"/>
                      <a:pt x="286" y="95"/>
                      <a:pt x="0" y="0"/>
                    </a:cubicBezTo>
                    <a:cubicBezTo>
                      <a:pt x="190" y="0"/>
                      <a:pt x="476" y="286"/>
                      <a:pt x="667" y="476"/>
                    </a:cubicBezTo>
                    <a:close/>
                  </a:path>
                </a:pathLst>
              </a:custGeom>
              <a:solidFill>
                <a:srgbClr val="71C5E1"/>
              </a:solidFill>
              <a:ln w="9525"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ADE12BB8-5C1C-D625-DD58-5B419503D885}"/>
                  </a:ext>
                </a:extLst>
              </p:cNvPr>
              <p:cNvSpPr/>
              <p:nvPr/>
            </p:nvSpPr>
            <p:spPr>
              <a:xfrm>
                <a:off x="7925371" y="2930133"/>
                <a:ext cx="1428" cy="190"/>
              </a:xfrm>
              <a:custGeom>
                <a:avLst/>
                <a:gdLst>
                  <a:gd name="connsiteX0" fmla="*/ 1429 w 1428"/>
                  <a:gd name="connsiteY0" fmla="*/ 190 h 190"/>
                  <a:gd name="connsiteX1" fmla="*/ 0 w 1428"/>
                  <a:gd name="connsiteY1" fmla="*/ 0 h 190"/>
                  <a:gd name="connsiteX2" fmla="*/ 1429 w 1428"/>
                  <a:gd name="connsiteY2" fmla="*/ 190 h 190"/>
                </a:gdLst>
                <a:ahLst/>
                <a:cxnLst>
                  <a:cxn ang="0">
                    <a:pos x="connsiteX0" y="connsiteY0"/>
                  </a:cxn>
                  <a:cxn ang="0">
                    <a:pos x="connsiteX1" y="connsiteY1"/>
                  </a:cxn>
                  <a:cxn ang="0">
                    <a:pos x="connsiteX2" y="connsiteY2"/>
                  </a:cxn>
                </a:cxnLst>
                <a:rect l="l" t="t" r="r" b="b"/>
                <a:pathLst>
                  <a:path w="1428" h="190">
                    <a:moveTo>
                      <a:pt x="1429" y="190"/>
                    </a:moveTo>
                    <a:cubicBezTo>
                      <a:pt x="1429" y="190"/>
                      <a:pt x="476" y="0"/>
                      <a:pt x="0" y="0"/>
                    </a:cubicBezTo>
                    <a:cubicBezTo>
                      <a:pt x="476" y="0"/>
                      <a:pt x="953" y="0"/>
                      <a:pt x="1429" y="190"/>
                    </a:cubicBezTo>
                    <a:close/>
                  </a:path>
                </a:pathLst>
              </a:custGeom>
              <a:solidFill>
                <a:srgbClr val="71C5E1"/>
              </a:solidFill>
              <a:ln w="9525"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436D49F7-8291-36D2-DAA1-EC7015BCC3D6}"/>
                  </a:ext>
                </a:extLst>
              </p:cNvPr>
              <p:cNvSpPr/>
              <p:nvPr/>
            </p:nvSpPr>
            <p:spPr>
              <a:xfrm>
                <a:off x="7855553" y="2604314"/>
                <a:ext cx="1809" cy="9518"/>
              </a:xfrm>
              <a:custGeom>
                <a:avLst/>
                <a:gdLst>
                  <a:gd name="connsiteX0" fmla="*/ 1810 w 1809"/>
                  <a:gd name="connsiteY0" fmla="*/ 0 h 9518"/>
                  <a:gd name="connsiteX1" fmla="*/ 0 w 1809"/>
                  <a:gd name="connsiteY1" fmla="*/ 0 h 9518"/>
                  <a:gd name="connsiteX2" fmla="*/ 1810 w 1809"/>
                  <a:gd name="connsiteY2" fmla="*/ 0 h 9518"/>
                </a:gdLst>
                <a:ahLst/>
                <a:cxnLst>
                  <a:cxn ang="0">
                    <a:pos x="connsiteX0" y="connsiteY0"/>
                  </a:cxn>
                  <a:cxn ang="0">
                    <a:pos x="connsiteX1" y="connsiteY1"/>
                  </a:cxn>
                  <a:cxn ang="0">
                    <a:pos x="connsiteX2" y="connsiteY2"/>
                  </a:cxn>
                </a:cxnLst>
                <a:rect l="l" t="t" r="r" b="b"/>
                <a:pathLst>
                  <a:path w="1809" h="9518">
                    <a:moveTo>
                      <a:pt x="1810" y="0"/>
                    </a:moveTo>
                    <a:cubicBezTo>
                      <a:pt x="1238" y="0"/>
                      <a:pt x="571" y="0"/>
                      <a:pt x="0" y="0"/>
                    </a:cubicBezTo>
                    <a:cubicBezTo>
                      <a:pt x="571" y="0"/>
                      <a:pt x="1238" y="0"/>
                      <a:pt x="1810" y="0"/>
                    </a:cubicBezTo>
                    <a:close/>
                  </a:path>
                </a:pathLst>
              </a:custGeom>
              <a:solidFill>
                <a:srgbClr val="AC5B8E"/>
              </a:solidFill>
              <a:ln w="9525"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E8E64240-E44D-CF53-FA75-5FFC564D943D}"/>
                  </a:ext>
                </a:extLst>
              </p:cNvPr>
              <p:cNvSpPr/>
              <p:nvPr/>
            </p:nvSpPr>
            <p:spPr>
              <a:xfrm>
                <a:off x="7851457" y="2604314"/>
                <a:ext cx="4095" cy="475"/>
              </a:xfrm>
              <a:custGeom>
                <a:avLst/>
                <a:gdLst>
                  <a:gd name="connsiteX0" fmla="*/ 4096 w 4095"/>
                  <a:gd name="connsiteY0" fmla="*/ 0 h 475"/>
                  <a:gd name="connsiteX1" fmla="*/ 0 w 4095"/>
                  <a:gd name="connsiteY1" fmla="*/ 476 h 475"/>
                  <a:gd name="connsiteX2" fmla="*/ 4096 w 4095"/>
                  <a:gd name="connsiteY2" fmla="*/ 0 h 475"/>
                </a:gdLst>
                <a:ahLst/>
                <a:cxnLst>
                  <a:cxn ang="0">
                    <a:pos x="connsiteX0" y="connsiteY0"/>
                  </a:cxn>
                  <a:cxn ang="0">
                    <a:pos x="connsiteX1" y="connsiteY1"/>
                  </a:cxn>
                  <a:cxn ang="0">
                    <a:pos x="connsiteX2" y="connsiteY2"/>
                  </a:cxn>
                </a:cxnLst>
                <a:rect l="l" t="t" r="r" b="b"/>
                <a:pathLst>
                  <a:path w="4095" h="475">
                    <a:moveTo>
                      <a:pt x="4096" y="0"/>
                    </a:moveTo>
                    <a:cubicBezTo>
                      <a:pt x="2667" y="0"/>
                      <a:pt x="1334" y="190"/>
                      <a:pt x="0" y="476"/>
                    </a:cubicBezTo>
                    <a:cubicBezTo>
                      <a:pt x="1334" y="95"/>
                      <a:pt x="2762" y="0"/>
                      <a:pt x="4096" y="0"/>
                    </a:cubicBezTo>
                    <a:close/>
                  </a:path>
                </a:pathLst>
              </a:custGeom>
              <a:solidFill>
                <a:srgbClr val="AC5B8E"/>
              </a:solidFill>
              <a:ln w="9525"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666EB002-35D5-404F-3ED0-B25615401CF8}"/>
                  </a:ext>
                </a:extLst>
              </p:cNvPr>
              <p:cNvSpPr/>
              <p:nvPr/>
            </p:nvSpPr>
            <p:spPr>
              <a:xfrm>
                <a:off x="7841646" y="2741381"/>
                <a:ext cx="5333" cy="670"/>
              </a:xfrm>
              <a:custGeom>
                <a:avLst/>
                <a:gdLst>
                  <a:gd name="connsiteX0" fmla="*/ 5334 w 5333"/>
                  <a:gd name="connsiteY0" fmla="*/ 476 h 670"/>
                  <a:gd name="connsiteX1" fmla="*/ 0 w 5333"/>
                  <a:gd name="connsiteY1" fmla="*/ 0 h 670"/>
                  <a:gd name="connsiteX2" fmla="*/ 5334 w 5333"/>
                  <a:gd name="connsiteY2" fmla="*/ 476 h 670"/>
                </a:gdLst>
                <a:ahLst/>
                <a:cxnLst>
                  <a:cxn ang="0">
                    <a:pos x="connsiteX0" y="connsiteY0"/>
                  </a:cxn>
                  <a:cxn ang="0">
                    <a:pos x="connsiteX1" y="connsiteY1"/>
                  </a:cxn>
                  <a:cxn ang="0">
                    <a:pos x="connsiteX2" y="connsiteY2"/>
                  </a:cxn>
                </a:cxnLst>
                <a:rect l="l" t="t" r="r" b="b"/>
                <a:pathLst>
                  <a:path w="5333" h="670">
                    <a:moveTo>
                      <a:pt x="5334" y="476"/>
                    </a:moveTo>
                    <a:cubicBezTo>
                      <a:pt x="3524" y="857"/>
                      <a:pt x="1619" y="666"/>
                      <a:pt x="0" y="0"/>
                    </a:cubicBezTo>
                    <a:cubicBezTo>
                      <a:pt x="1715" y="571"/>
                      <a:pt x="3620" y="762"/>
                      <a:pt x="5334" y="476"/>
                    </a:cubicBezTo>
                    <a:close/>
                  </a:path>
                </a:pathLst>
              </a:custGeom>
              <a:solidFill>
                <a:srgbClr val="71C5E1"/>
              </a:solidFill>
              <a:ln w="9525"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F33A70E2-93BA-AAB5-931B-2A73BB2A0DD1}"/>
                  </a:ext>
                </a:extLst>
              </p:cNvPr>
              <p:cNvSpPr/>
              <p:nvPr/>
            </p:nvSpPr>
            <p:spPr>
              <a:xfrm>
                <a:off x="7532629" y="2567708"/>
                <a:ext cx="309017" cy="189796"/>
              </a:xfrm>
              <a:custGeom>
                <a:avLst/>
                <a:gdLst>
                  <a:gd name="connsiteX0" fmla="*/ 307874 w 309017"/>
                  <a:gd name="connsiteY0" fmla="*/ 173196 h 189796"/>
                  <a:gd name="connsiteX1" fmla="*/ 309017 w 309017"/>
                  <a:gd name="connsiteY1" fmla="*/ 173672 h 189796"/>
                  <a:gd name="connsiteX2" fmla="*/ 307017 w 309017"/>
                  <a:gd name="connsiteY2" fmla="*/ 177289 h 189796"/>
                  <a:gd name="connsiteX3" fmla="*/ 98134 w 309017"/>
                  <a:gd name="connsiteY3" fmla="*/ 189758 h 189796"/>
                  <a:gd name="connsiteX4" fmla="*/ 91181 w 309017"/>
                  <a:gd name="connsiteY4" fmla="*/ 187093 h 189796"/>
                  <a:gd name="connsiteX5" fmla="*/ 91943 w 309017"/>
                  <a:gd name="connsiteY5" fmla="*/ 182715 h 189796"/>
                  <a:gd name="connsiteX6" fmla="*/ 84989 w 309017"/>
                  <a:gd name="connsiteY6" fmla="*/ 173863 h 189796"/>
                  <a:gd name="connsiteX7" fmla="*/ 72035 w 309017"/>
                  <a:gd name="connsiteY7" fmla="*/ 173863 h 189796"/>
                  <a:gd name="connsiteX8" fmla="*/ 10789 w 309017"/>
                  <a:gd name="connsiteY8" fmla="*/ 176337 h 189796"/>
                  <a:gd name="connsiteX9" fmla="*/ 5837 w 309017"/>
                  <a:gd name="connsiteY9" fmla="*/ 175100 h 189796"/>
                  <a:gd name="connsiteX10" fmla="*/ 3360 w 309017"/>
                  <a:gd name="connsiteY10" fmla="*/ 170055 h 189796"/>
                  <a:gd name="connsiteX11" fmla="*/ 5932 w 309017"/>
                  <a:gd name="connsiteY11" fmla="*/ 119036 h 189796"/>
                  <a:gd name="connsiteX12" fmla="*/ 17743 w 309017"/>
                  <a:gd name="connsiteY12" fmla="*/ 103521 h 189796"/>
                  <a:gd name="connsiteX13" fmla="*/ 28030 w 309017"/>
                  <a:gd name="connsiteY13" fmla="*/ 64304 h 189796"/>
                  <a:gd name="connsiteX14" fmla="*/ 27744 w 309017"/>
                  <a:gd name="connsiteY14" fmla="*/ 61829 h 189796"/>
                  <a:gd name="connsiteX15" fmla="*/ 25744 w 309017"/>
                  <a:gd name="connsiteY15" fmla="*/ 42412 h 189796"/>
                  <a:gd name="connsiteX16" fmla="*/ 30316 w 309017"/>
                  <a:gd name="connsiteY16" fmla="*/ 31941 h 189796"/>
                  <a:gd name="connsiteX17" fmla="*/ 50604 w 309017"/>
                  <a:gd name="connsiteY17" fmla="*/ 5956 h 189796"/>
                  <a:gd name="connsiteX18" fmla="*/ 52033 w 309017"/>
                  <a:gd name="connsiteY18" fmla="*/ 9382 h 189796"/>
                  <a:gd name="connsiteX19" fmla="*/ 52128 w 309017"/>
                  <a:gd name="connsiteY19" fmla="*/ 9668 h 189796"/>
                  <a:gd name="connsiteX20" fmla="*/ 53938 w 309017"/>
                  <a:gd name="connsiteY20" fmla="*/ 12619 h 189796"/>
                  <a:gd name="connsiteX21" fmla="*/ 55843 w 309017"/>
                  <a:gd name="connsiteY21" fmla="*/ 15093 h 189796"/>
                  <a:gd name="connsiteX22" fmla="*/ 62701 w 309017"/>
                  <a:gd name="connsiteY22" fmla="*/ 20614 h 189796"/>
                  <a:gd name="connsiteX23" fmla="*/ 65749 w 309017"/>
                  <a:gd name="connsiteY23" fmla="*/ 22137 h 189796"/>
                  <a:gd name="connsiteX24" fmla="*/ 68892 w 309017"/>
                  <a:gd name="connsiteY24" fmla="*/ 23279 h 189796"/>
                  <a:gd name="connsiteX25" fmla="*/ 69654 w 309017"/>
                  <a:gd name="connsiteY25" fmla="*/ 23470 h 189796"/>
                  <a:gd name="connsiteX26" fmla="*/ 73369 w 309017"/>
                  <a:gd name="connsiteY26" fmla="*/ 24231 h 189796"/>
                  <a:gd name="connsiteX27" fmla="*/ 102801 w 309017"/>
                  <a:gd name="connsiteY27" fmla="*/ 8240 h 189796"/>
                  <a:gd name="connsiteX28" fmla="*/ 105944 w 309017"/>
                  <a:gd name="connsiteY28" fmla="*/ 2148 h 189796"/>
                  <a:gd name="connsiteX29" fmla="*/ 124328 w 309017"/>
                  <a:gd name="connsiteY29" fmla="*/ 4718 h 189796"/>
                  <a:gd name="connsiteX30" fmla="*/ 132138 w 309017"/>
                  <a:gd name="connsiteY30" fmla="*/ 13190 h 189796"/>
                  <a:gd name="connsiteX31" fmla="*/ 131947 w 309017"/>
                  <a:gd name="connsiteY31" fmla="*/ 23755 h 189796"/>
                  <a:gd name="connsiteX32" fmla="*/ 162332 w 309017"/>
                  <a:gd name="connsiteY32" fmla="*/ 53453 h 189796"/>
                  <a:gd name="connsiteX33" fmla="*/ 176620 w 309017"/>
                  <a:gd name="connsiteY33" fmla="*/ 57451 h 189796"/>
                  <a:gd name="connsiteX34" fmla="*/ 224816 w 309017"/>
                  <a:gd name="connsiteY34" fmla="*/ 30989 h 189796"/>
                  <a:gd name="connsiteX35" fmla="*/ 244723 w 309017"/>
                  <a:gd name="connsiteY35" fmla="*/ 62591 h 189796"/>
                  <a:gd name="connsiteX36" fmla="*/ 243485 w 309017"/>
                  <a:gd name="connsiteY36" fmla="*/ 71062 h 189796"/>
                  <a:gd name="connsiteX37" fmla="*/ 249867 w 309017"/>
                  <a:gd name="connsiteY37" fmla="*/ 78201 h 189796"/>
                  <a:gd name="connsiteX38" fmla="*/ 267869 w 309017"/>
                  <a:gd name="connsiteY38" fmla="*/ 91432 h 189796"/>
                  <a:gd name="connsiteX39" fmla="*/ 300159 w 309017"/>
                  <a:gd name="connsiteY39" fmla="*/ 164725 h 189796"/>
                  <a:gd name="connsiteX40" fmla="*/ 307874 w 309017"/>
                  <a:gd name="connsiteY40" fmla="*/ 173196 h 18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9017" h="189796">
                    <a:moveTo>
                      <a:pt x="307874" y="173196"/>
                    </a:moveTo>
                    <a:cubicBezTo>
                      <a:pt x="307874" y="173196"/>
                      <a:pt x="308636" y="173577"/>
                      <a:pt x="309017" y="173672"/>
                    </a:cubicBezTo>
                    <a:cubicBezTo>
                      <a:pt x="308636" y="175100"/>
                      <a:pt x="308065" y="176337"/>
                      <a:pt x="307017" y="177289"/>
                    </a:cubicBezTo>
                    <a:cubicBezTo>
                      <a:pt x="304064" y="179859"/>
                      <a:pt x="130614" y="188140"/>
                      <a:pt x="98134" y="189758"/>
                    </a:cubicBezTo>
                    <a:cubicBezTo>
                      <a:pt x="95372" y="189949"/>
                      <a:pt x="91847" y="189473"/>
                      <a:pt x="91181" y="187093"/>
                    </a:cubicBezTo>
                    <a:cubicBezTo>
                      <a:pt x="90799" y="185666"/>
                      <a:pt x="91657" y="184238"/>
                      <a:pt x="91943" y="182715"/>
                    </a:cubicBezTo>
                    <a:cubicBezTo>
                      <a:pt x="92895" y="178812"/>
                      <a:pt x="89180" y="175100"/>
                      <a:pt x="84989" y="173863"/>
                    </a:cubicBezTo>
                    <a:cubicBezTo>
                      <a:pt x="80894" y="172625"/>
                      <a:pt x="76322" y="173291"/>
                      <a:pt x="72035" y="173863"/>
                    </a:cubicBezTo>
                    <a:cubicBezTo>
                      <a:pt x="51747" y="176623"/>
                      <a:pt x="31173" y="177480"/>
                      <a:pt x="10789" y="176337"/>
                    </a:cubicBezTo>
                    <a:cubicBezTo>
                      <a:pt x="9075" y="176337"/>
                      <a:pt x="7265" y="176052"/>
                      <a:pt x="5837" y="175100"/>
                    </a:cubicBezTo>
                    <a:cubicBezTo>
                      <a:pt x="4217" y="173958"/>
                      <a:pt x="3741" y="171864"/>
                      <a:pt x="3360" y="170055"/>
                    </a:cubicBezTo>
                    <a:cubicBezTo>
                      <a:pt x="26" y="152922"/>
                      <a:pt x="-3117" y="134361"/>
                      <a:pt x="5932" y="119036"/>
                    </a:cubicBezTo>
                    <a:cubicBezTo>
                      <a:pt x="9265" y="113515"/>
                      <a:pt x="13933" y="108756"/>
                      <a:pt x="17743" y="103521"/>
                    </a:cubicBezTo>
                    <a:cubicBezTo>
                      <a:pt x="25934" y="92098"/>
                      <a:pt x="29649" y="78011"/>
                      <a:pt x="28030" y="64304"/>
                    </a:cubicBezTo>
                    <a:cubicBezTo>
                      <a:pt x="27935" y="63543"/>
                      <a:pt x="27839" y="62686"/>
                      <a:pt x="27744" y="61829"/>
                    </a:cubicBezTo>
                    <a:cubicBezTo>
                      <a:pt x="26696" y="55357"/>
                      <a:pt x="24410" y="48789"/>
                      <a:pt x="25744" y="42412"/>
                    </a:cubicBezTo>
                    <a:cubicBezTo>
                      <a:pt x="26506" y="38699"/>
                      <a:pt x="28315" y="35178"/>
                      <a:pt x="30316" y="31941"/>
                    </a:cubicBezTo>
                    <a:cubicBezTo>
                      <a:pt x="36031" y="22613"/>
                      <a:pt x="42794" y="13951"/>
                      <a:pt x="50604" y="5956"/>
                    </a:cubicBezTo>
                    <a:cubicBezTo>
                      <a:pt x="50985" y="7193"/>
                      <a:pt x="51461" y="8335"/>
                      <a:pt x="52033" y="9382"/>
                    </a:cubicBezTo>
                    <a:cubicBezTo>
                      <a:pt x="52033" y="9382"/>
                      <a:pt x="52128" y="9573"/>
                      <a:pt x="52128" y="9668"/>
                    </a:cubicBezTo>
                    <a:cubicBezTo>
                      <a:pt x="52604" y="10715"/>
                      <a:pt x="53271" y="11667"/>
                      <a:pt x="53938" y="12619"/>
                    </a:cubicBezTo>
                    <a:cubicBezTo>
                      <a:pt x="54509" y="13475"/>
                      <a:pt x="55176" y="14237"/>
                      <a:pt x="55843" y="15093"/>
                    </a:cubicBezTo>
                    <a:cubicBezTo>
                      <a:pt x="57748" y="17283"/>
                      <a:pt x="60129" y="19186"/>
                      <a:pt x="62701" y="20614"/>
                    </a:cubicBezTo>
                    <a:cubicBezTo>
                      <a:pt x="63653" y="21185"/>
                      <a:pt x="64701" y="21756"/>
                      <a:pt x="65749" y="22137"/>
                    </a:cubicBezTo>
                    <a:cubicBezTo>
                      <a:pt x="66797" y="22613"/>
                      <a:pt x="67844" y="22994"/>
                      <a:pt x="68892" y="23279"/>
                    </a:cubicBezTo>
                    <a:cubicBezTo>
                      <a:pt x="69082" y="23279"/>
                      <a:pt x="69368" y="23470"/>
                      <a:pt x="69654" y="23470"/>
                    </a:cubicBezTo>
                    <a:cubicBezTo>
                      <a:pt x="70892" y="23946"/>
                      <a:pt x="72131" y="24041"/>
                      <a:pt x="73369" y="24231"/>
                    </a:cubicBezTo>
                    <a:cubicBezTo>
                      <a:pt x="85561" y="25754"/>
                      <a:pt x="98420" y="18710"/>
                      <a:pt x="102801" y="8240"/>
                    </a:cubicBezTo>
                    <a:cubicBezTo>
                      <a:pt x="103658" y="6146"/>
                      <a:pt x="104230" y="3766"/>
                      <a:pt x="105944" y="2148"/>
                    </a:cubicBezTo>
                    <a:cubicBezTo>
                      <a:pt x="110516" y="-2325"/>
                      <a:pt x="118803" y="1006"/>
                      <a:pt x="124328" y="4718"/>
                    </a:cubicBezTo>
                    <a:cubicBezTo>
                      <a:pt x="127566" y="7003"/>
                      <a:pt x="130995" y="9477"/>
                      <a:pt x="132138" y="13190"/>
                    </a:cubicBezTo>
                    <a:cubicBezTo>
                      <a:pt x="133281" y="16616"/>
                      <a:pt x="132043" y="20233"/>
                      <a:pt x="131947" y="23755"/>
                    </a:cubicBezTo>
                    <a:cubicBezTo>
                      <a:pt x="131471" y="38223"/>
                      <a:pt x="148045" y="47361"/>
                      <a:pt x="162332" y="53453"/>
                    </a:cubicBezTo>
                    <a:cubicBezTo>
                      <a:pt x="166904" y="55452"/>
                      <a:pt x="171667" y="57356"/>
                      <a:pt x="176620" y="57451"/>
                    </a:cubicBezTo>
                    <a:cubicBezTo>
                      <a:pt x="195956" y="57641"/>
                      <a:pt x="205481" y="30989"/>
                      <a:pt x="224816" y="30989"/>
                    </a:cubicBezTo>
                    <a:cubicBezTo>
                      <a:pt x="240152" y="30989"/>
                      <a:pt x="248534" y="48979"/>
                      <a:pt x="244723" y="62591"/>
                    </a:cubicBezTo>
                    <a:cubicBezTo>
                      <a:pt x="243866" y="65351"/>
                      <a:pt x="242723" y="68302"/>
                      <a:pt x="243485" y="71062"/>
                    </a:cubicBezTo>
                    <a:cubicBezTo>
                      <a:pt x="244343" y="74108"/>
                      <a:pt x="247200" y="76298"/>
                      <a:pt x="249867" y="78201"/>
                    </a:cubicBezTo>
                    <a:cubicBezTo>
                      <a:pt x="255868" y="82675"/>
                      <a:pt x="261869" y="86958"/>
                      <a:pt x="267869" y="91432"/>
                    </a:cubicBezTo>
                    <a:cubicBezTo>
                      <a:pt x="291110" y="108470"/>
                      <a:pt x="286538" y="140453"/>
                      <a:pt x="300159" y="164725"/>
                    </a:cubicBezTo>
                    <a:cubicBezTo>
                      <a:pt x="302064" y="168056"/>
                      <a:pt x="304350" y="171293"/>
                      <a:pt x="307874" y="173196"/>
                    </a:cubicBezTo>
                    <a:close/>
                  </a:path>
                </a:pathLst>
              </a:custGeom>
              <a:solidFill>
                <a:schemeClr val="accent3"/>
              </a:solidFill>
              <a:ln w="9525"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91956673-0433-22BC-E6F1-C91E3FE1D34A}"/>
                  </a:ext>
                </a:extLst>
              </p:cNvPr>
              <p:cNvSpPr/>
              <p:nvPr/>
            </p:nvSpPr>
            <p:spPr>
              <a:xfrm>
                <a:off x="7149932" y="2954596"/>
                <a:ext cx="643613" cy="528183"/>
              </a:xfrm>
              <a:custGeom>
                <a:avLst/>
                <a:gdLst>
                  <a:gd name="connsiteX0" fmla="*/ 642470 w 643613"/>
                  <a:gd name="connsiteY0" fmla="*/ 470216 h 528183"/>
                  <a:gd name="connsiteX1" fmla="*/ 643613 w 643613"/>
                  <a:gd name="connsiteY1" fmla="*/ 495630 h 528183"/>
                  <a:gd name="connsiteX2" fmla="*/ 642470 w 643613"/>
                  <a:gd name="connsiteY2" fmla="*/ 495630 h 528183"/>
                  <a:gd name="connsiteX3" fmla="*/ 374151 w 643613"/>
                  <a:gd name="connsiteY3" fmla="*/ 510479 h 528183"/>
                  <a:gd name="connsiteX4" fmla="*/ 53063 w 643613"/>
                  <a:gd name="connsiteY4" fmla="*/ 528183 h 528183"/>
                  <a:gd name="connsiteX5" fmla="*/ 34203 w 643613"/>
                  <a:gd name="connsiteY5" fmla="*/ 154866 h 528183"/>
                  <a:gd name="connsiteX6" fmla="*/ 2485 w 643613"/>
                  <a:gd name="connsiteY6" fmla="*/ 155913 h 528183"/>
                  <a:gd name="connsiteX7" fmla="*/ 9 w 643613"/>
                  <a:gd name="connsiteY7" fmla="*/ 87856 h 528183"/>
                  <a:gd name="connsiteX8" fmla="*/ 6200 w 643613"/>
                  <a:gd name="connsiteY8" fmla="*/ 82335 h 528183"/>
                  <a:gd name="connsiteX9" fmla="*/ 13534 w 643613"/>
                  <a:gd name="connsiteY9" fmla="*/ 83382 h 528183"/>
                  <a:gd name="connsiteX10" fmla="*/ 28298 w 643613"/>
                  <a:gd name="connsiteY10" fmla="*/ 78909 h 528183"/>
                  <a:gd name="connsiteX11" fmla="*/ 26107 w 643613"/>
                  <a:gd name="connsiteY11" fmla="*/ 43500 h 528183"/>
                  <a:gd name="connsiteX12" fmla="*/ 32679 w 643613"/>
                  <a:gd name="connsiteY12" fmla="*/ 42548 h 528183"/>
                  <a:gd name="connsiteX13" fmla="*/ 36966 w 643613"/>
                  <a:gd name="connsiteY13" fmla="*/ 41215 h 528183"/>
                  <a:gd name="connsiteX14" fmla="*/ 40490 w 643613"/>
                  <a:gd name="connsiteY14" fmla="*/ 38740 h 528183"/>
                  <a:gd name="connsiteX15" fmla="*/ 59350 w 643613"/>
                  <a:gd name="connsiteY15" fmla="*/ 36361 h 528183"/>
                  <a:gd name="connsiteX16" fmla="*/ 64017 w 643613"/>
                  <a:gd name="connsiteY16" fmla="*/ 37693 h 528183"/>
                  <a:gd name="connsiteX17" fmla="*/ 66779 w 643613"/>
                  <a:gd name="connsiteY17" fmla="*/ 40168 h 528183"/>
                  <a:gd name="connsiteX18" fmla="*/ 82495 w 643613"/>
                  <a:gd name="connsiteY18" fmla="*/ 41977 h 528183"/>
                  <a:gd name="connsiteX19" fmla="*/ 91544 w 643613"/>
                  <a:gd name="connsiteY19" fmla="*/ 35599 h 528183"/>
                  <a:gd name="connsiteX20" fmla="*/ 91544 w 643613"/>
                  <a:gd name="connsiteY20" fmla="*/ 32934 h 528183"/>
                  <a:gd name="connsiteX21" fmla="*/ 89068 w 643613"/>
                  <a:gd name="connsiteY21" fmla="*/ 20179 h 528183"/>
                  <a:gd name="connsiteX22" fmla="*/ 90592 w 643613"/>
                  <a:gd name="connsiteY22" fmla="*/ 12184 h 528183"/>
                  <a:gd name="connsiteX23" fmla="*/ 90782 w 643613"/>
                  <a:gd name="connsiteY23" fmla="*/ 12184 h 528183"/>
                  <a:gd name="connsiteX24" fmla="*/ 148313 w 643613"/>
                  <a:gd name="connsiteY24" fmla="*/ 12374 h 528183"/>
                  <a:gd name="connsiteX25" fmla="*/ 152885 w 643613"/>
                  <a:gd name="connsiteY25" fmla="*/ 7234 h 528183"/>
                  <a:gd name="connsiteX26" fmla="*/ 152694 w 643613"/>
                  <a:gd name="connsiteY26" fmla="*/ 4569 h 528183"/>
                  <a:gd name="connsiteX27" fmla="*/ 157648 w 643613"/>
                  <a:gd name="connsiteY27" fmla="*/ 190 h 528183"/>
                  <a:gd name="connsiteX28" fmla="*/ 196033 w 643613"/>
                  <a:gd name="connsiteY28" fmla="*/ 0 h 528183"/>
                  <a:gd name="connsiteX29" fmla="*/ 199843 w 643613"/>
                  <a:gd name="connsiteY29" fmla="*/ 4283 h 528183"/>
                  <a:gd name="connsiteX30" fmla="*/ 199272 w 643613"/>
                  <a:gd name="connsiteY30" fmla="*/ 6187 h 528183"/>
                  <a:gd name="connsiteX31" fmla="*/ 203844 w 643613"/>
                  <a:gd name="connsiteY31" fmla="*/ 10470 h 528183"/>
                  <a:gd name="connsiteX32" fmla="*/ 276234 w 643613"/>
                  <a:gd name="connsiteY32" fmla="*/ 6473 h 528183"/>
                  <a:gd name="connsiteX33" fmla="*/ 276901 w 643613"/>
                  <a:gd name="connsiteY33" fmla="*/ 6092 h 528183"/>
                  <a:gd name="connsiteX34" fmla="*/ 276901 w 643613"/>
                  <a:gd name="connsiteY34" fmla="*/ 3903 h 528183"/>
                  <a:gd name="connsiteX35" fmla="*/ 277377 w 643613"/>
                  <a:gd name="connsiteY35" fmla="*/ 4569 h 528183"/>
                  <a:gd name="connsiteX36" fmla="*/ 278044 w 643613"/>
                  <a:gd name="connsiteY36" fmla="*/ 59967 h 528183"/>
                  <a:gd name="connsiteX37" fmla="*/ 282996 w 643613"/>
                  <a:gd name="connsiteY37" fmla="*/ 69580 h 528183"/>
                  <a:gd name="connsiteX38" fmla="*/ 300903 w 643613"/>
                  <a:gd name="connsiteY38" fmla="*/ 70056 h 528183"/>
                  <a:gd name="connsiteX39" fmla="*/ 338242 w 643613"/>
                  <a:gd name="connsiteY39" fmla="*/ 66439 h 528183"/>
                  <a:gd name="connsiteX40" fmla="*/ 345766 w 643613"/>
                  <a:gd name="connsiteY40" fmla="*/ 68153 h 528183"/>
                  <a:gd name="connsiteX41" fmla="*/ 350815 w 643613"/>
                  <a:gd name="connsiteY41" fmla="*/ 77671 h 528183"/>
                  <a:gd name="connsiteX42" fmla="*/ 368721 w 643613"/>
                  <a:gd name="connsiteY42" fmla="*/ 101848 h 528183"/>
                  <a:gd name="connsiteX43" fmla="*/ 370055 w 643613"/>
                  <a:gd name="connsiteY43" fmla="*/ 137448 h 528183"/>
                  <a:gd name="connsiteX44" fmla="*/ 371293 w 643613"/>
                  <a:gd name="connsiteY44" fmla="*/ 144206 h 528183"/>
                  <a:gd name="connsiteX45" fmla="*/ 391296 w 643613"/>
                  <a:gd name="connsiteY45" fmla="*/ 148584 h 528183"/>
                  <a:gd name="connsiteX46" fmla="*/ 412918 w 643613"/>
                  <a:gd name="connsiteY46" fmla="*/ 148108 h 528183"/>
                  <a:gd name="connsiteX47" fmla="*/ 423395 w 643613"/>
                  <a:gd name="connsiteY47" fmla="*/ 172381 h 528183"/>
                  <a:gd name="connsiteX48" fmla="*/ 462638 w 643613"/>
                  <a:gd name="connsiteY48" fmla="*/ 184469 h 528183"/>
                  <a:gd name="connsiteX49" fmla="*/ 487594 w 643613"/>
                  <a:gd name="connsiteY49" fmla="*/ 188657 h 528183"/>
                  <a:gd name="connsiteX50" fmla="*/ 488927 w 643613"/>
                  <a:gd name="connsiteY50" fmla="*/ 198271 h 528183"/>
                  <a:gd name="connsiteX51" fmla="*/ 463114 w 643613"/>
                  <a:gd name="connsiteY51" fmla="*/ 228254 h 528183"/>
                  <a:gd name="connsiteX52" fmla="*/ 476735 w 643613"/>
                  <a:gd name="connsiteY52" fmla="*/ 262521 h 528183"/>
                  <a:gd name="connsiteX53" fmla="*/ 516645 w 643613"/>
                  <a:gd name="connsiteY53" fmla="*/ 262521 h 528183"/>
                  <a:gd name="connsiteX54" fmla="*/ 526360 w 643613"/>
                  <a:gd name="connsiteY54" fmla="*/ 256715 h 528183"/>
                  <a:gd name="connsiteX55" fmla="*/ 543029 w 643613"/>
                  <a:gd name="connsiteY55" fmla="*/ 259190 h 528183"/>
                  <a:gd name="connsiteX56" fmla="*/ 564175 w 643613"/>
                  <a:gd name="connsiteY56" fmla="*/ 289173 h 528183"/>
                  <a:gd name="connsiteX57" fmla="*/ 564841 w 643613"/>
                  <a:gd name="connsiteY57" fmla="*/ 325058 h 528183"/>
                  <a:gd name="connsiteX58" fmla="*/ 583510 w 643613"/>
                  <a:gd name="connsiteY58" fmla="*/ 354565 h 528183"/>
                  <a:gd name="connsiteX59" fmla="*/ 592369 w 643613"/>
                  <a:gd name="connsiteY59" fmla="*/ 379028 h 528183"/>
                  <a:gd name="connsiteX60" fmla="*/ 613324 w 643613"/>
                  <a:gd name="connsiteY60" fmla="*/ 424146 h 528183"/>
                  <a:gd name="connsiteX61" fmla="*/ 618277 w 643613"/>
                  <a:gd name="connsiteY61" fmla="*/ 434140 h 528183"/>
                  <a:gd name="connsiteX62" fmla="*/ 631707 w 643613"/>
                  <a:gd name="connsiteY62" fmla="*/ 441945 h 528183"/>
                  <a:gd name="connsiteX63" fmla="*/ 642565 w 643613"/>
                  <a:gd name="connsiteY63" fmla="*/ 470120 h 52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43613" h="528183">
                    <a:moveTo>
                      <a:pt x="642470" y="470216"/>
                    </a:moveTo>
                    <a:cubicBezTo>
                      <a:pt x="642851" y="478687"/>
                      <a:pt x="643232" y="487158"/>
                      <a:pt x="643613" y="495630"/>
                    </a:cubicBezTo>
                    <a:lnTo>
                      <a:pt x="642470" y="495630"/>
                    </a:lnTo>
                    <a:cubicBezTo>
                      <a:pt x="642470" y="495630"/>
                      <a:pt x="374151" y="510479"/>
                      <a:pt x="374151" y="510479"/>
                    </a:cubicBezTo>
                    <a:lnTo>
                      <a:pt x="53063" y="528183"/>
                    </a:lnTo>
                    <a:lnTo>
                      <a:pt x="34203" y="154866"/>
                    </a:lnTo>
                    <a:lnTo>
                      <a:pt x="2485" y="155913"/>
                    </a:lnTo>
                    <a:lnTo>
                      <a:pt x="9" y="87856"/>
                    </a:lnTo>
                    <a:cubicBezTo>
                      <a:pt x="-182" y="84620"/>
                      <a:pt x="2771" y="82050"/>
                      <a:pt x="6200" y="82335"/>
                    </a:cubicBezTo>
                    <a:cubicBezTo>
                      <a:pt x="8391" y="82621"/>
                      <a:pt x="10772" y="83192"/>
                      <a:pt x="13534" y="83382"/>
                    </a:cubicBezTo>
                    <a:cubicBezTo>
                      <a:pt x="18964" y="83668"/>
                      <a:pt x="25441" y="83097"/>
                      <a:pt x="28298" y="78909"/>
                    </a:cubicBezTo>
                    <a:lnTo>
                      <a:pt x="26107" y="43500"/>
                    </a:lnTo>
                    <a:cubicBezTo>
                      <a:pt x="28298" y="43214"/>
                      <a:pt x="30489" y="42929"/>
                      <a:pt x="32679" y="42548"/>
                    </a:cubicBezTo>
                    <a:cubicBezTo>
                      <a:pt x="34108" y="42262"/>
                      <a:pt x="35632" y="41977"/>
                      <a:pt x="36966" y="41215"/>
                    </a:cubicBezTo>
                    <a:cubicBezTo>
                      <a:pt x="38299" y="40644"/>
                      <a:pt x="39252" y="39597"/>
                      <a:pt x="40490" y="38740"/>
                    </a:cubicBezTo>
                    <a:cubicBezTo>
                      <a:pt x="45634" y="35123"/>
                      <a:pt x="52873" y="35695"/>
                      <a:pt x="59350" y="36361"/>
                    </a:cubicBezTo>
                    <a:cubicBezTo>
                      <a:pt x="60969" y="36646"/>
                      <a:pt x="62683" y="36837"/>
                      <a:pt x="64017" y="37693"/>
                    </a:cubicBezTo>
                    <a:cubicBezTo>
                      <a:pt x="65065" y="38360"/>
                      <a:pt x="65827" y="39407"/>
                      <a:pt x="66779" y="40168"/>
                    </a:cubicBezTo>
                    <a:cubicBezTo>
                      <a:pt x="70779" y="43214"/>
                      <a:pt x="77637" y="41120"/>
                      <a:pt x="82495" y="41977"/>
                    </a:cubicBezTo>
                    <a:cubicBezTo>
                      <a:pt x="86877" y="42833"/>
                      <a:pt x="91258" y="39692"/>
                      <a:pt x="91544" y="35599"/>
                    </a:cubicBezTo>
                    <a:cubicBezTo>
                      <a:pt x="91544" y="34647"/>
                      <a:pt x="91544" y="33791"/>
                      <a:pt x="91544" y="32934"/>
                    </a:cubicBezTo>
                    <a:cubicBezTo>
                      <a:pt x="91068" y="28556"/>
                      <a:pt x="89258" y="24463"/>
                      <a:pt x="89068" y="20179"/>
                    </a:cubicBezTo>
                    <a:cubicBezTo>
                      <a:pt x="89068" y="17419"/>
                      <a:pt x="89639" y="14658"/>
                      <a:pt x="90592" y="12184"/>
                    </a:cubicBezTo>
                    <a:lnTo>
                      <a:pt x="90782" y="12184"/>
                    </a:lnTo>
                    <a:cubicBezTo>
                      <a:pt x="107165" y="13516"/>
                      <a:pt x="136026" y="12850"/>
                      <a:pt x="148313" y="12374"/>
                    </a:cubicBezTo>
                    <a:cubicBezTo>
                      <a:pt x="151170" y="12184"/>
                      <a:pt x="153266" y="9899"/>
                      <a:pt x="152885" y="7234"/>
                    </a:cubicBezTo>
                    <a:cubicBezTo>
                      <a:pt x="152790" y="6282"/>
                      <a:pt x="152694" y="5425"/>
                      <a:pt x="152694" y="4569"/>
                    </a:cubicBezTo>
                    <a:cubicBezTo>
                      <a:pt x="152694" y="2094"/>
                      <a:pt x="154981" y="95"/>
                      <a:pt x="157648" y="190"/>
                    </a:cubicBezTo>
                    <a:cubicBezTo>
                      <a:pt x="170030" y="190"/>
                      <a:pt x="183746" y="476"/>
                      <a:pt x="196033" y="0"/>
                    </a:cubicBezTo>
                    <a:cubicBezTo>
                      <a:pt x="198605" y="0"/>
                      <a:pt x="200510" y="2094"/>
                      <a:pt x="199843" y="4283"/>
                    </a:cubicBezTo>
                    <a:cubicBezTo>
                      <a:pt x="199653" y="4950"/>
                      <a:pt x="199462" y="5616"/>
                      <a:pt x="199272" y="6187"/>
                    </a:cubicBezTo>
                    <a:cubicBezTo>
                      <a:pt x="198510" y="8757"/>
                      <a:pt x="201082" y="11042"/>
                      <a:pt x="203844" y="10470"/>
                    </a:cubicBezTo>
                    <a:cubicBezTo>
                      <a:pt x="226132" y="5521"/>
                      <a:pt x="276234" y="8186"/>
                      <a:pt x="276234" y="6473"/>
                    </a:cubicBezTo>
                    <a:lnTo>
                      <a:pt x="276901" y="6092"/>
                    </a:lnTo>
                    <a:lnTo>
                      <a:pt x="276901" y="3903"/>
                    </a:lnTo>
                    <a:cubicBezTo>
                      <a:pt x="276901" y="3903"/>
                      <a:pt x="277186" y="4378"/>
                      <a:pt x="277377" y="4569"/>
                    </a:cubicBezTo>
                    <a:cubicBezTo>
                      <a:pt x="287473" y="20941"/>
                      <a:pt x="275472" y="41406"/>
                      <a:pt x="278044" y="59967"/>
                    </a:cubicBezTo>
                    <a:cubicBezTo>
                      <a:pt x="278615" y="63584"/>
                      <a:pt x="279853" y="67391"/>
                      <a:pt x="282996" y="69580"/>
                    </a:cubicBezTo>
                    <a:cubicBezTo>
                      <a:pt x="287854" y="73102"/>
                      <a:pt x="294903" y="71484"/>
                      <a:pt x="300903" y="70056"/>
                    </a:cubicBezTo>
                    <a:cubicBezTo>
                      <a:pt x="313095" y="67296"/>
                      <a:pt x="325669" y="65963"/>
                      <a:pt x="338242" y="66439"/>
                    </a:cubicBezTo>
                    <a:cubicBezTo>
                      <a:pt x="340813" y="66439"/>
                      <a:pt x="343671" y="66725"/>
                      <a:pt x="345766" y="68153"/>
                    </a:cubicBezTo>
                    <a:cubicBezTo>
                      <a:pt x="349005" y="70342"/>
                      <a:pt x="349481" y="74340"/>
                      <a:pt x="350815" y="77671"/>
                    </a:cubicBezTo>
                    <a:cubicBezTo>
                      <a:pt x="354339" y="86904"/>
                      <a:pt x="364245" y="92996"/>
                      <a:pt x="368721" y="101848"/>
                    </a:cubicBezTo>
                    <a:cubicBezTo>
                      <a:pt x="374151" y="112795"/>
                      <a:pt x="370150" y="125454"/>
                      <a:pt x="370055" y="137448"/>
                    </a:cubicBezTo>
                    <a:cubicBezTo>
                      <a:pt x="370055" y="139827"/>
                      <a:pt x="370150" y="142112"/>
                      <a:pt x="371293" y="144206"/>
                    </a:cubicBezTo>
                    <a:cubicBezTo>
                      <a:pt x="374722" y="150298"/>
                      <a:pt x="384152" y="150298"/>
                      <a:pt x="391296" y="148584"/>
                    </a:cubicBezTo>
                    <a:cubicBezTo>
                      <a:pt x="398535" y="146871"/>
                      <a:pt x="406726" y="144396"/>
                      <a:pt x="412918" y="148108"/>
                    </a:cubicBezTo>
                    <a:cubicBezTo>
                      <a:pt x="421014" y="153058"/>
                      <a:pt x="419299" y="164290"/>
                      <a:pt x="423395" y="172381"/>
                    </a:cubicBezTo>
                    <a:cubicBezTo>
                      <a:pt x="429682" y="184755"/>
                      <a:pt x="447969" y="186849"/>
                      <a:pt x="462638" y="184469"/>
                    </a:cubicBezTo>
                    <a:cubicBezTo>
                      <a:pt x="471592" y="182946"/>
                      <a:pt x="483117" y="181423"/>
                      <a:pt x="487594" y="188657"/>
                    </a:cubicBezTo>
                    <a:cubicBezTo>
                      <a:pt x="489403" y="191513"/>
                      <a:pt x="489308" y="195035"/>
                      <a:pt x="488927" y="198271"/>
                    </a:cubicBezTo>
                    <a:cubicBezTo>
                      <a:pt x="487212" y="211787"/>
                      <a:pt x="474259" y="219117"/>
                      <a:pt x="463114" y="228254"/>
                    </a:cubicBezTo>
                    <a:cubicBezTo>
                      <a:pt x="452446" y="236821"/>
                      <a:pt x="465115" y="255097"/>
                      <a:pt x="476735" y="262521"/>
                    </a:cubicBezTo>
                    <a:cubicBezTo>
                      <a:pt x="488356" y="269946"/>
                      <a:pt x="505024" y="269946"/>
                      <a:pt x="516645" y="262521"/>
                    </a:cubicBezTo>
                    <a:cubicBezTo>
                      <a:pt x="519788" y="260522"/>
                      <a:pt x="522741" y="257952"/>
                      <a:pt x="526360" y="256715"/>
                    </a:cubicBezTo>
                    <a:cubicBezTo>
                      <a:pt x="531885" y="255001"/>
                      <a:pt x="537981" y="256715"/>
                      <a:pt x="543029" y="259190"/>
                    </a:cubicBezTo>
                    <a:cubicBezTo>
                      <a:pt x="554745" y="265377"/>
                      <a:pt x="562936" y="276799"/>
                      <a:pt x="564175" y="289173"/>
                    </a:cubicBezTo>
                    <a:cubicBezTo>
                      <a:pt x="565413" y="301166"/>
                      <a:pt x="560460" y="313636"/>
                      <a:pt x="564841" y="325058"/>
                    </a:cubicBezTo>
                    <a:cubicBezTo>
                      <a:pt x="569032" y="335814"/>
                      <a:pt x="580843" y="343429"/>
                      <a:pt x="583510" y="354565"/>
                    </a:cubicBezTo>
                    <a:cubicBezTo>
                      <a:pt x="585606" y="363418"/>
                      <a:pt x="583129" y="375601"/>
                      <a:pt x="592369" y="379028"/>
                    </a:cubicBezTo>
                    <a:cubicBezTo>
                      <a:pt x="602846" y="391497"/>
                      <a:pt x="608370" y="409107"/>
                      <a:pt x="613324" y="424146"/>
                    </a:cubicBezTo>
                    <a:cubicBezTo>
                      <a:pt x="614467" y="427668"/>
                      <a:pt x="615610" y="431380"/>
                      <a:pt x="618277" y="434140"/>
                    </a:cubicBezTo>
                    <a:cubicBezTo>
                      <a:pt x="621801" y="437757"/>
                      <a:pt x="627420" y="439090"/>
                      <a:pt x="631707" y="441945"/>
                    </a:cubicBezTo>
                    <a:cubicBezTo>
                      <a:pt x="640756" y="448133"/>
                      <a:pt x="641994" y="459840"/>
                      <a:pt x="642565" y="470120"/>
                    </a:cubicBezTo>
                    <a:close/>
                  </a:path>
                </a:pathLst>
              </a:custGeom>
              <a:solidFill>
                <a:schemeClr val="accent3"/>
              </a:solidFill>
              <a:ln w="9525"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9F648E68-F78E-7A64-B226-F64124820E83}"/>
                  </a:ext>
                </a:extLst>
              </p:cNvPr>
              <p:cNvSpPr/>
              <p:nvPr/>
            </p:nvSpPr>
            <p:spPr>
              <a:xfrm>
                <a:off x="7731396" y="5565474"/>
                <a:ext cx="37996" cy="56500"/>
              </a:xfrm>
              <a:custGeom>
                <a:avLst/>
                <a:gdLst>
                  <a:gd name="connsiteX0" fmla="*/ 35669 w 37996"/>
                  <a:gd name="connsiteY0" fmla="*/ 33751 h 56500"/>
                  <a:gd name="connsiteX1" fmla="*/ 37955 w 37996"/>
                  <a:gd name="connsiteY1" fmla="*/ 44126 h 56500"/>
                  <a:gd name="connsiteX2" fmla="*/ 30145 w 37996"/>
                  <a:gd name="connsiteY2" fmla="*/ 55644 h 56500"/>
                  <a:gd name="connsiteX3" fmla="*/ 27383 w 37996"/>
                  <a:gd name="connsiteY3" fmla="*/ 56501 h 56500"/>
                  <a:gd name="connsiteX4" fmla="*/ 24239 w 37996"/>
                  <a:gd name="connsiteY4" fmla="*/ 55453 h 56500"/>
                  <a:gd name="connsiteX5" fmla="*/ 17477 w 37996"/>
                  <a:gd name="connsiteY5" fmla="*/ 42984 h 56500"/>
                  <a:gd name="connsiteX6" fmla="*/ 427 w 37996"/>
                  <a:gd name="connsiteY6" fmla="*/ 17379 h 56500"/>
                  <a:gd name="connsiteX7" fmla="*/ 6047 w 37996"/>
                  <a:gd name="connsiteY7" fmla="*/ 722 h 56500"/>
                  <a:gd name="connsiteX8" fmla="*/ 20715 w 37996"/>
                  <a:gd name="connsiteY8" fmla="*/ 7956 h 56500"/>
                  <a:gd name="connsiteX9" fmla="*/ 35669 w 37996"/>
                  <a:gd name="connsiteY9" fmla="*/ 33751 h 5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6" h="56500">
                    <a:moveTo>
                      <a:pt x="35669" y="33751"/>
                    </a:moveTo>
                    <a:cubicBezTo>
                      <a:pt x="37003" y="37083"/>
                      <a:pt x="38241" y="40509"/>
                      <a:pt x="37955" y="44126"/>
                    </a:cubicBezTo>
                    <a:cubicBezTo>
                      <a:pt x="37670" y="48790"/>
                      <a:pt x="34622" y="53359"/>
                      <a:pt x="30145" y="55644"/>
                    </a:cubicBezTo>
                    <a:cubicBezTo>
                      <a:pt x="29288" y="56120"/>
                      <a:pt x="28335" y="56501"/>
                      <a:pt x="27383" y="56501"/>
                    </a:cubicBezTo>
                    <a:cubicBezTo>
                      <a:pt x="26240" y="56501"/>
                      <a:pt x="25097" y="56024"/>
                      <a:pt x="24239" y="55453"/>
                    </a:cubicBezTo>
                    <a:cubicBezTo>
                      <a:pt x="20048" y="52693"/>
                      <a:pt x="19382" y="47363"/>
                      <a:pt x="17477" y="42984"/>
                    </a:cubicBezTo>
                    <a:cubicBezTo>
                      <a:pt x="13476" y="33561"/>
                      <a:pt x="2808" y="27183"/>
                      <a:pt x="427" y="17379"/>
                    </a:cubicBezTo>
                    <a:cubicBezTo>
                      <a:pt x="-811" y="12525"/>
                      <a:pt x="522" y="3482"/>
                      <a:pt x="6047" y="722"/>
                    </a:cubicBezTo>
                    <a:cubicBezTo>
                      <a:pt x="11762" y="-2134"/>
                      <a:pt x="17667" y="4149"/>
                      <a:pt x="20715" y="7956"/>
                    </a:cubicBezTo>
                    <a:cubicBezTo>
                      <a:pt x="26906" y="15952"/>
                      <a:pt x="31955" y="24613"/>
                      <a:pt x="35669" y="33751"/>
                    </a:cubicBezTo>
                    <a:close/>
                  </a:path>
                </a:pathLst>
              </a:custGeom>
              <a:solidFill>
                <a:srgbClr val="4B84A2"/>
              </a:solidFill>
              <a:ln w="9525"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3ACC0915-F758-6C5C-B1E5-BDF9360E30D5}"/>
                  </a:ext>
                </a:extLst>
              </p:cNvPr>
              <p:cNvSpPr/>
              <p:nvPr/>
            </p:nvSpPr>
            <p:spPr>
              <a:xfrm>
                <a:off x="7767542" y="4463474"/>
                <a:ext cx="1047" cy="856"/>
              </a:xfrm>
              <a:custGeom>
                <a:avLst/>
                <a:gdLst>
                  <a:gd name="connsiteX0" fmla="*/ 0 w 1047"/>
                  <a:gd name="connsiteY0" fmla="*/ 0 h 856"/>
                  <a:gd name="connsiteX1" fmla="*/ 1048 w 1047"/>
                  <a:gd name="connsiteY1" fmla="*/ 857 h 856"/>
                  <a:gd name="connsiteX2" fmla="*/ 0 w 1047"/>
                  <a:gd name="connsiteY2" fmla="*/ 0 h 856"/>
                </a:gdLst>
                <a:ahLst/>
                <a:cxnLst>
                  <a:cxn ang="0">
                    <a:pos x="connsiteX0" y="connsiteY0"/>
                  </a:cxn>
                  <a:cxn ang="0">
                    <a:pos x="connsiteX1" y="connsiteY1"/>
                  </a:cxn>
                  <a:cxn ang="0">
                    <a:pos x="connsiteX2" y="connsiteY2"/>
                  </a:cxn>
                </a:cxnLst>
                <a:rect l="l" t="t" r="r" b="b"/>
                <a:pathLst>
                  <a:path w="1047" h="856">
                    <a:moveTo>
                      <a:pt x="0" y="0"/>
                    </a:moveTo>
                    <a:cubicBezTo>
                      <a:pt x="0" y="0"/>
                      <a:pt x="667" y="571"/>
                      <a:pt x="1048" y="857"/>
                    </a:cubicBezTo>
                    <a:cubicBezTo>
                      <a:pt x="571" y="571"/>
                      <a:pt x="191" y="381"/>
                      <a:pt x="0" y="0"/>
                    </a:cubicBezTo>
                    <a:close/>
                  </a:path>
                </a:pathLst>
              </a:custGeom>
              <a:solidFill>
                <a:srgbClr val="C25312"/>
              </a:solidFill>
              <a:ln w="9525"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749736A0-4128-9F25-398E-8179880B8102}"/>
                  </a:ext>
                </a:extLst>
              </p:cNvPr>
              <p:cNvSpPr/>
              <p:nvPr/>
            </p:nvSpPr>
            <p:spPr>
              <a:xfrm>
                <a:off x="7760684" y="4343921"/>
                <a:ext cx="4476" cy="114793"/>
              </a:xfrm>
              <a:custGeom>
                <a:avLst/>
                <a:gdLst>
                  <a:gd name="connsiteX0" fmla="*/ 0 w 4476"/>
                  <a:gd name="connsiteY0" fmla="*/ 0 h 114793"/>
                  <a:gd name="connsiteX1" fmla="*/ 4477 w 4476"/>
                  <a:gd name="connsiteY1" fmla="*/ 114793 h 114793"/>
                  <a:gd name="connsiteX2" fmla="*/ 4382 w 4476"/>
                  <a:gd name="connsiteY2" fmla="*/ 114318 h 114793"/>
                  <a:gd name="connsiteX3" fmla="*/ 0 w 4476"/>
                  <a:gd name="connsiteY3" fmla="*/ 95 h 114793"/>
                </a:gdLst>
                <a:ahLst/>
                <a:cxnLst>
                  <a:cxn ang="0">
                    <a:pos x="connsiteX0" y="connsiteY0"/>
                  </a:cxn>
                  <a:cxn ang="0">
                    <a:pos x="connsiteX1" y="connsiteY1"/>
                  </a:cxn>
                  <a:cxn ang="0">
                    <a:pos x="connsiteX2" y="connsiteY2"/>
                  </a:cxn>
                  <a:cxn ang="0">
                    <a:pos x="connsiteX3" y="connsiteY3"/>
                  </a:cxn>
                </a:cxnLst>
                <a:rect l="l" t="t" r="r" b="b"/>
                <a:pathLst>
                  <a:path w="4476" h="114793">
                    <a:moveTo>
                      <a:pt x="0" y="0"/>
                    </a:moveTo>
                    <a:lnTo>
                      <a:pt x="4477" y="114793"/>
                    </a:lnTo>
                    <a:cubicBezTo>
                      <a:pt x="4477" y="114793"/>
                      <a:pt x="4382" y="114413"/>
                      <a:pt x="4382" y="114318"/>
                    </a:cubicBezTo>
                    <a:lnTo>
                      <a:pt x="0" y="95"/>
                    </a:lnTo>
                    <a:close/>
                  </a:path>
                </a:pathLst>
              </a:custGeom>
              <a:solidFill>
                <a:srgbClr val="AC5B8E"/>
              </a:solidFill>
              <a:ln w="9525"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2E7272FE-78E9-E727-7E00-5A69984D457D}"/>
                  </a:ext>
                </a:extLst>
              </p:cNvPr>
              <p:cNvSpPr/>
              <p:nvPr/>
            </p:nvSpPr>
            <p:spPr>
              <a:xfrm>
                <a:off x="7714000" y="4767686"/>
                <a:ext cx="51908" cy="91066"/>
              </a:xfrm>
              <a:custGeom>
                <a:avLst/>
                <a:gdLst>
                  <a:gd name="connsiteX0" fmla="*/ 42588 w 51908"/>
                  <a:gd name="connsiteY0" fmla="*/ 37503 h 91066"/>
                  <a:gd name="connsiteX1" fmla="*/ 44208 w 51908"/>
                  <a:gd name="connsiteY1" fmla="*/ 72912 h 91066"/>
                  <a:gd name="connsiteX2" fmla="*/ 2393 w 51908"/>
                  <a:gd name="connsiteY2" fmla="*/ 71389 h 91066"/>
                  <a:gd name="connsiteX3" fmla="*/ 11346 w 51908"/>
                  <a:gd name="connsiteY3" fmla="*/ 2665 h 91066"/>
                  <a:gd name="connsiteX4" fmla="*/ 13156 w 51908"/>
                  <a:gd name="connsiteY4" fmla="*/ 1047 h 91066"/>
                  <a:gd name="connsiteX5" fmla="*/ 42969 w 51908"/>
                  <a:gd name="connsiteY5" fmla="*/ 0 h 91066"/>
                  <a:gd name="connsiteX6" fmla="*/ 43446 w 51908"/>
                  <a:gd name="connsiteY6" fmla="*/ 10851 h 91066"/>
                  <a:gd name="connsiteX7" fmla="*/ 23253 w 51908"/>
                  <a:gd name="connsiteY7" fmla="*/ 22464 h 91066"/>
                  <a:gd name="connsiteX8" fmla="*/ 42588 w 51908"/>
                  <a:gd name="connsiteY8" fmla="*/ 37503 h 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08" h="91066">
                    <a:moveTo>
                      <a:pt x="42588" y="37503"/>
                    </a:moveTo>
                    <a:cubicBezTo>
                      <a:pt x="56304" y="46165"/>
                      <a:pt x="53161" y="61014"/>
                      <a:pt x="44208" y="72912"/>
                    </a:cubicBezTo>
                    <a:cubicBezTo>
                      <a:pt x="30111" y="91473"/>
                      <a:pt x="1726" y="102800"/>
                      <a:pt x="2393" y="71389"/>
                    </a:cubicBezTo>
                    <a:cubicBezTo>
                      <a:pt x="2964" y="49020"/>
                      <a:pt x="-7513" y="18085"/>
                      <a:pt x="11346" y="2665"/>
                    </a:cubicBezTo>
                    <a:cubicBezTo>
                      <a:pt x="12013" y="2189"/>
                      <a:pt x="12585" y="1618"/>
                      <a:pt x="13156" y="1047"/>
                    </a:cubicBezTo>
                    <a:lnTo>
                      <a:pt x="42969" y="0"/>
                    </a:lnTo>
                    <a:lnTo>
                      <a:pt x="43446" y="10851"/>
                    </a:lnTo>
                    <a:cubicBezTo>
                      <a:pt x="34492" y="10851"/>
                      <a:pt x="27063" y="14278"/>
                      <a:pt x="23253" y="22464"/>
                    </a:cubicBezTo>
                    <a:cubicBezTo>
                      <a:pt x="19633" y="29983"/>
                      <a:pt x="35159" y="32839"/>
                      <a:pt x="42588" y="37503"/>
                    </a:cubicBezTo>
                    <a:close/>
                  </a:path>
                </a:pathLst>
              </a:custGeom>
              <a:solidFill>
                <a:srgbClr val="4B84A2"/>
              </a:solidFill>
              <a:ln w="9525"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D41BD226-9023-5D6C-5433-3C06E9709F56}"/>
                  </a:ext>
                </a:extLst>
              </p:cNvPr>
              <p:cNvSpPr/>
              <p:nvPr/>
            </p:nvSpPr>
            <p:spPr>
              <a:xfrm>
                <a:off x="7758302" y="4285382"/>
                <a:ext cx="190" cy="1427"/>
              </a:xfrm>
              <a:custGeom>
                <a:avLst/>
                <a:gdLst>
                  <a:gd name="connsiteX0" fmla="*/ 191 w 190"/>
                  <a:gd name="connsiteY0" fmla="*/ 1047 h 1427"/>
                  <a:gd name="connsiteX1" fmla="*/ 191 w 190"/>
                  <a:gd name="connsiteY1" fmla="*/ 1428 h 1427"/>
                  <a:gd name="connsiteX2" fmla="*/ 0 w 190"/>
                  <a:gd name="connsiteY2" fmla="*/ 0 h 1427"/>
                  <a:gd name="connsiteX3" fmla="*/ 191 w 190"/>
                  <a:gd name="connsiteY3" fmla="*/ 1047 h 1427"/>
                </a:gdLst>
                <a:ahLst/>
                <a:cxnLst>
                  <a:cxn ang="0">
                    <a:pos x="connsiteX0" y="connsiteY0"/>
                  </a:cxn>
                  <a:cxn ang="0">
                    <a:pos x="connsiteX1" y="connsiteY1"/>
                  </a:cxn>
                  <a:cxn ang="0">
                    <a:pos x="connsiteX2" y="connsiteY2"/>
                  </a:cxn>
                  <a:cxn ang="0">
                    <a:pos x="connsiteX3" y="connsiteY3"/>
                  </a:cxn>
                </a:cxnLst>
                <a:rect l="l" t="t" r="r" b="b"/>
                <a:pathLst>
                  <a:path w="190" h="1427">
                    <a:moveTo>
                      <a:pt x="191" y="1047"/>
                    </a:moveTo>
                    <a:lnTo>
                      <a:pt x="191" y="1428"/>
                    </a:lnTo>
                    <a:cubicBezTo>
                      <a:pt x="191" y="952"/>
                      <a:pt x="95" y="476"/>
                      <a:pt x="0" y="0"/>
                    </a:cubicBezTo>
                    <a:cubicBezTo>
                      <a:pt x="95" y="381"/>
                      <a:pt x="191" y="666"/>
                      <a:pt x="191" y="1047"/>
                    </a:cubicBezTo>
                    <a:close/>
                  </a:path>
                </a:pathLst>
              </a:custGeom>
              <a:solidFill>
                <a:srgbClr val="AC5B8E"/>
              </a:solidFill>
              <a:ln w="9525"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DB3ABB12-8DC3-D9DA-F7F3-1AB86226C563}"/>
                  </a:ext>
                </a:extLst>
              </p:cNvPr>
              <p:cNvSpPr/>
              <p:nvPr/>
            </p:nvSpPr>
            <p:spPr>
              <a:xfrm>
                <a:off x="7756112" y="4281670"/>
                <a:ext cx="2190" cy="3617"/>
              </a:xfrm>
              <a:custGeom>
                <a:avLst/>
                <a:gdLst>
                  <a:gd name="connsiteX0" fmla="*/ 0 w 2190"/>
                  <a:gd name="connsiteY0" fmla="*/ 0 h 3617"/>
                  <a:gd name="connsiteX1" fmla="*/ 2191 w 2190"/>
                  <a:gd name="connsiteY1" fmla="*/ 3617 h 3617"/>
                  <a:gd name="connsiteX2" fmla="*/ 0 w 2190"/>
                  <a:gd name="connsiteY2" fmla="*/ 0 h 3617"/>
                </a:gdLst>
                <a:ahLst/>
                <a:cxnLst>
                  <a:cxn ang="0">
                    <a:pos x="connsiteX0" y="connsiteY0"/>
                  </a:cxn>
                  <a:cxn ang="0">
                    <a:pos x="connsiteX1" y="connsiteY1"/>
                  </a:cxn>
                  <a:cxn ang="0">
                    <a:pos x="connsiteX2" y="connsiteY2"/>
                  </a:cxn>
                </a:cxnLst>
                <a:rect l="l" t="t" r="r" b="b"/>
                <a:pathLst>
                  <a:path w="2190" h="3617">
                    <a:moveTo>
                      <a:pt x="0" y="0"/>
                    </a:moveTo>
                    <a:cubicBezTo>
                      <a:pt x="1143" y="952"/>
                      <a:pt x="1905" y="2189"/>
                      <a:pt x="2191" y="3617"/>
                    </a:cubicBezTo>
                    <a:cubicBezTo>
                      <a:pt x="1810" y="2189"/>
                      <a:pt x="1048" y="952"/>
                      <a:pt x="0" y="0"/>
                    </a:cubicBezTo>
                    <a:close/>
                  </a:path>
                </a:pathLst>
              </a:custGeom>
              <a:solidFill>
                <a:srgbClr val="AC5B8E"/>
              </a:solidFill>
              <a:ln w="9525"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12839719-2BEF-C06E-5BA2-94EDEE9990E5}"/>
                  </a:ext>
                </a:extLst>
              </p:cNvPr>
              <p:cNvSpPr/>
              <p:nvPr/>
            </p:nvSpPr>
            <p:spPr>
              <a:xfrm>
                <a:off x="7755064" y="4280813"/>
                <a:ext cx="1047" cy="856"/>
              </a:xfrm>
              <a:custGeom>
                <a:avLst/>
                <a:gdLst>
                  <a:gd name="connsiteX0" fmla="*/ 0 w 1047"/>
                  <a:gd name="connsiteY0" fmla="*/ 0 h 856"/>
                  <a:gd name="connsiteX1" fmla="*/ 1048 w 1047"/>
                  <a:gd name="connsiteY1" fmla="*/ 857 h 856"/>
                  <a:gd name="connsiteX2" fmla="*/ 0 w 1047"/>
                  <a:gd name="connsiteY2" fmla="*/ 0 h 856"/>
                </a:gdLst>
                <a:ahLst/>
                <a:cxnLst>
                  <a:cxn ang="0">
                    <a:pos x="connsiteX0" y="connsiteY0"/>
                  </a:cxn>
                  <a:cxn ang="0">
                    <a:pos x="connsiteX1" y="connsiteY1"/>
                  </a:cxn>
                  <a:cxn ang="0">
                    <a:pos x="connsiteX2" y="connsiteY2"/>
                  </a:cxn>
                </a:cxnLst>
                <a:rect l="l" t="t" r="r" b="b"/>
                <a:pathLst>
                  <a:path w="1047" h="856">
                    <a:moveTo>
                      <a:pt x="0" y="0"/>
                    </a:moveTo>
                    <a:cubicBezTo>
                      <a:pt x="0" y="0"/>
                      <a:pt x="762" y="476"/>
                      <a:pt x="1048" y="857"/>
                    </a:cubicBezTo>
                    <a:cubicBezTo>
                      <a:pt x="762" y="571"/>
                      <a:pt x="381" y="286"/>
                      <a:pt x="0" y="0"/>
                    </a:cubicBezTo>
                    <a:close/>
                  </a:path>
                </a:pathLst>
              </a:custGeom>
              <a:solidFill>
                <a:srgbClr val="AC5B8E"/>
              </a:solidFill>
              <a:ln w="9525"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8B025A25-D3A2-C265-EC8B-1384BA77A30B}"/>
                  </a:ext>
                </a:extLst>
              </p:cNvPr>
              <p:cNvSpPr/>
              <p:nvPr/>
            </p:nvSpPr>
            <p:spPr>
              <a:xfrm>
                <a:off x="7752683" y="4279861"/>
                <a:ext cx="2286" cy="856"/>
              </a:xfrm>
              <a:custGeom>
                <a:avLst/>
                <a:gdLst>
                  <a:gd name="connsiteX0" fmla="*/ 0 w 2286"/>
                  <a:gd name="connsiteY0" fmla="*/ 0 h 856"/>
                  <a:gd name="connsiteX1" fmla="*/ 2286 w 2286"/>
                  <a:gd name="connsiteY1" fmla="*/ 857 h 856"/>
                  <a:gd name="connsiteX2" fmla="*/ 0 w 2286"/>
                  <a:gd name="connsiteY2" fmla="*/ 0 h 856"/>
                </a:gdLst>
                <a:ahLst/>
                <a:cxnLst>
                  <a:cxn ang="0">
                    <a:pos x="connsiteX0" y="connsiteY0"/>
                  </a:cxn>
                  <a:cxn ang="0">
                    <a:pos x="connsiteX1" y="connsiteY1"/>
                  </a:cxn>
                  <a:cxn ang="0">
                    <a:pos x="connsiteX2" y="connsiteY2"/>
                  </a:cxn>
                </a:cxnLst>
                <a:rect l="l" t="t" r="r" b="b"/>
                <a:pathLst>
                  <a:path w="2286" h="856">
                    <a:moveTo>
                      <a:pt x="0" y="0"/>
                    </a:moveTo>
                    <a:cubicBezTo>
                      <a:pt x="762" y="190"/>
                      <a:pt x="1619" y="476"/>
                      <a:pt x="2286" y="857"/>
                    </a:cubicBezTo>
                    <a:cubicBezTo>
                      <a:pt x="1619" y="476"/>
                      <a:pt x="857" y="190"/>
                      <a:pt x="0" y="0"/>
                    </a:cubicBezTo>
                    <a:close/>
                  </a:path>
                </a:pathLst>
              </a:custGeom>
              <a:solidFill>
                <a:srgbClr val="AC5B8E"/>
              </a:solidFill>
              <a:ln w="9525"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2E6F1C55-1EA9-962D-224D-2DD2721732AC}"/>
                  </a:ext>
                </a:extLst>
              </p:cNvPr>
              <p:cNvSpPr/>
              <p:nvPr/>
            </p:nvSpPr>
            <p:spPr>
              <a:xfrm>
                <a:off x="7449216" y="1970189"/>
                <a:ext cx="303752" cy="308131"/>
              </a:xfrm>
              <a:custGeom>
                <a:avLst/>
                <a:gdLst>
                  <a:gd name="connsiteX0" fmla="*/ 303752 w 303752"/>
                  <a:gd name="connsiteY0" fmla="*/ 165813 h 308131"/>
                  <a:gd name="connsiteX1" fmla="*/ 262604 w 303752"/>
                  <a:gd name="connsiteY1" fmla="*/ 189229 h 308131"/>
                  <a:gd name="connsiteX2" fmla="*/ 255461 w 303752"/>
                  <a:gd name="connsiteY2" fmla="*/ 195701 h 308131"/>
                  <a:gd name="connsiteX3" fmla="*/ 254984 w 303752"/>
                  <a:gd name="connsiteY3" fmla="*/ 200841 h 308131"/>
                  <a:gd name="connsiteX4" fmla="*/ 256318 w 303752"/>
                  <a:gd name="connsiteY4" fmla="*/ 303356 h 308131"/>
                  <a:gd name="connsiteX5" fmla="*/ 97155 w 303752"/>
                  <a:gd name="connsiteY5" fmla="*/ 308115 h 308131"/>
                  <a:gd name="connsiteX6" fmla="*/ 93059 w 303752"/>
                  <a:gd name="connsiteY6" fmla="*/ 304974 h 308131"/>
                  <a:gd name="connsiteX7" fmla="*/ 86201 w 303752"/>
                  <a:gd name="connsiteY7" fmla="*/ 241009 h 308131"/>
                  <a:gd name="connsiteX8" fmla="*/ 85630 w 303752"/>
                  <a:gd name="connsiteY8" fmla="*/ 236345 h 308131"/>
                  <a:gd name="connsiteX9" fmla="*/ 84677 w 303752"/>
                  <a:gd name="connsiteY9" fmla="*/ 231871 h 308131"/>
                  <a:gd name="connsiteX10" fmla="*/ 77153 w 303752"/>
                  <a:gd name="connsiteY10" fmla="*/ 217403 h 308131"/>
                  <a:gd name="connsiteX11" fmla="*/ 75152 w 303752"/>
                  <a:gd name="connsiteY11" fmla="*/ 215880 h 308131"/>
                  <a:gd name="connsiteX12" fmla="*/ 72962 w 303752"/>
                  <a:gd name="connsiteY12" fmla="*/ 214643 h 308131"/>
                  <a:gd name="connsiteX13" fmla="*/ 71056 w 303752"/>
                  <a:gd name="connsiteY13" fmla="*/ 213977 h 308131"/>
                  <a:gd name="connsiteX14" fmla="*/ 67818 w 303752"/>
                  <a:gd name="connsiteY14" fmla="*/ 213406 h 308131"/>
                  <a:gd name="connsiteX15" fmla="*/ 55531 w 303752"/>
                  <a:gd name="connsiteY15" fmla="*/ 212930 h 308131"/>
                  <a:gd name="connsiteX16" fmla="*/ 49435 w 303752"/>
                  <a:gd name="connsiteY16" fmla="*/ 207123 h 308131"/>
                  <a:gd name="connsiteX17" fmla="*/ 8668 w 303752"/>
                  <a:gd name="connsiteY17" fmla="*/ 133355 h 308131"/>
                  <a:gd name="connsiteX18" fmla="*/ 857 w 303752"/>
                  <a:gd name="connsiteY18" fmla="*/ 73959 h 308131"/>
                  <a:gd name="connsiteX19" fmla="*/ 0 w 303752"/>
                  <a:gd name="connsiteY19" fmla="*/ 56635 h 308131"/>
                  <a:gd name="connsiteX20" fmla="*/ 118586 w 303752"/>
                  <a:gd name="connsiteY20" fmla="*/ 45975 h 308131"/>
                  <a:gd name="connsiteX21" fmla="*/ 129064 w 303752"/>
                  <a:gd name="connsiteY21" fmla="*/ 41215 h 308131"/>
                  <a:gd name="connsiteX22" fmla="*/ 128968 w 303752"/>
                  <a:gd name="connsiteY22" fmla="*/ 30364 h 308131"/>
                  <a:gd name="connsiteX23" fmla="*/ 132969 w 303752"/>
                  <a:gd name="connsiteY23" fmla="*/ 20941 h 308131"/>
                  <a:gd name="connsiteX24" fmla="*/ 146018 w 303752"/>
                  <a:gd name="connsiteY24" fmla="*/ 27889 h 308131"/>
                  <a:gd name="connsiteX25" fmla="*/ 162687 w 303752"/>
                  <a:gd name="connsiteY25" fmla="*/ 21417 h 308131"/>
                  <a:gd name="connsiteX26" fmla="*/ 174212 w 303752"/>
                  <a:gd name="connsiteY26" fmla="*/ 6949 h 308131"/>
                  <a:gd name="connsiteX27" fmla="*/ 196310 w 303752"/>
                  <a:gd name="connsiteY27" fmla="*/ 3236 h 308131"/>
                  <a:gd name="connsiteX28" fmla="*/ 228219 w 303752"/>
                  <a:gd name="connsiteY28" fmla="*/ 0 h 308131"/>
                  <a:gd name="connsiteX29" fmla="*/ 260413 w 303752"/>
                  <a:gd name="connsiteY29" fmla="*/ 66725 h 308131"/>
                  <a:gd name="connsiteX30" fmla="*/ 303752 w 303752"/>
                  <a:gd name="connsiteY30" fmla="*/ 165908 h 30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3752" h="308131">
                    <a:moveTo>
                      <a:pt x="303752" y="165813"/>
                    </a:moveTo>
                    <a:cubicBezTo>
                      <a:pt x="290036" y="173618"/>
                      <a:pt x="276320" y="181423"/>
                      <a:pt x="262604" y="189229"/>
                    </a:cubicBezTo>
                    <a:cubicBezTo>
                      <a:pt x="259651" y="190847"/>
                      <a:pt x="256604" y="192750"/>
                      <a:pt x="255461" y="195701"/>
                    </a:cubicBezTo>
                    <a:cubicBezTo>
                      <a:pt x="254889" y="197224"/>
                      <a:pt x="254889" y="199128"/>
                      <a:pt x="254984" y="200841"/>
                    </a:cubicBezTo>
                    <a:cubicBezTo>
                      <a:pt x="255937" y="235108"/>
                      <a:pt x="256508" y="302499"/>
                      <a:pt x="256318" y="303356"/>
                    </a:cubicBezTo>
                    <a:cubicBezTo>
                      <a:pt x="256222" y="304117"/>
                      <a:pt x="151543" y="303832"/>
                      <a:pt x="97155" y="308115"/>
                    </a:cubicBezTo>
                    <a:cubicBezTo>
                      <a:pt x="95059" y="308305"/>
                      <a:pt x="93250" y="306878"/>
                      <a:pt x="93059" y="304974"/>
                    </a:cubicBezTo>
                    <a:cubicBezTo>
                      <a:pt x="91059" y="283938"/>
                      <a:pt x="88201" y="262045"/>
                      <a:pt x="86201" y="241009"/>
                    </a:cubicBezTo>
                    <a:cubicBezTo>
                      <a:pt x="86106" y="239486"/>
                      <a:pt x="85820" y="237868"/>
                      <a:pt x="85630" y="236345"/>
                    </a:cubicBezTo>
                    <a:cubicBezTo>
                      <a:pt x="85344" y="234822"/>
                      <a:pt x="85058" y="233394"/>
                      <a:pt x="84677" y="231871"/>
                    </a:cubicBezTo>
                    <a:cubicBezTo>
                      <a:pt x="83344" y="226351"/>
                      <a:pt x="80963" y="220925"/>
                      <a:pt x="77153" y="217403"/>
                    </a:cubicBezTo>
                    <a:cubicBezTo>
                      <a:pt x="76581" y="216832"/>
                      <a:pt x="75914" y="216261"/>
                      <a:pt x="75152" y="215880"/>
                    </a:cubicBezTo>
                    <a:cubicBezTo>
                      <a:pt x="74486" y="215404"/>
                      <a:pt x="73723" y="214929"/>
                      <a:pt x="72962" y="214643"/>
                    </a:cubicBezTo>
                    <a:cubicBezTo>
                      <a:pt x="72390" y="214262"/>
                      <a:pt x="71723" y="214167"/>
                      <a:pt x="71056" y="213977"/>
                    </a:cubicBezTo>
                    <a:cubicBezTo>
                      <a:pt x="70009" y="213691"/>
                      <a:pt x="68961" y="213501"/>
                      <a:pt x="67818" y="213406"/>
                    </a:cubicBezTo>
                    <a:cubicBezTo>
                      <a:pt x="63627" y="213120"/>
                      <a:pt x="59246" y="214548"/>
                      <a:pt x="55531" y="212930"/>
                    </a:cubicBezTo>
                    <a:cubicBezTo>
                      <a:pt x="52768" y="211787"/>
                      <a:pt x="51054" y="209408"/>
                      <a:pt x="49435" y="207123"/>
                    </a:cubicBezTo>
                    <a:cubicBezTo>
                      <a:pt x="33147" y="183803"/>
                      <a:pt x="16669" y="160007"/>
                      <a:pt x="8668" y="133355"/>
                    </a:cubicBezTo>
                    <a:cubicBezTo>
                      <a:pt x="2953" y="114032"/>
                      <a:pt x="1905" y="93948"/>
                      <a:pt x="857" y="73959"/>
                    </a:cubicBezTo>
                    <a:cubicBezTo>
                      <a:pt x="571" y="68248"/>
                      <a:pt x="286" y="62442"/>
                      <a:pt x="0" y="56635"/>
                    </a:cubicBezTo>
                    <a:cubicBezTo>
                      <a:pt x="39433" y="58253"/>
                      <a:pt x="79343" y="52162"/>
                      <a:pt x="118586" y="45975"/>
                    </a:cubicBezTo>
                    <a:cubicBezTo>
                      <a:pt x="122587" y="45403"/>
                      <a:pt x="127063" y="44452"/>
                      <a:pt x="129064" y="41215"/>
                    </a:cubicBezTo>
                    <a:cubicBezTo>
                      <a:pt x="131064" y="37979"/>
                      <a:pt x="129635" y="33981"/>
                      <a:pt x="128968" y="30364"/>
                    </a:cubicBezTo>
                    <a:cubicBezTo>
                      <a:pt x="128206" y="26747"/>
                      <a:pt x="129064" y="21988"/>
                      <a:pt x="132969" y="20941"/>
                    </a:cubicBezTo>
                    <a:cubicBezTo>
                      <a:pt x="138017" y="19608"/>
                      <a:pt x="141351" y="25795"/>
                      <a:pt x="146018" y="27889"/>
                    </a:cubicBezTo>
                    <a:cubicBezTo>
                      <a:pt x="151924" y="30554"/>
                      <a:pt x="158877" y="26366"/>
                      <a:pt x="162687" y="21417"/>
                    </a:cubicBezTo>
                    <a:cubicBezTo>
                      <a:pt x="166402" y="16467"/>
                      <a:pt x="168878" y="10470"/>
                      <a:pt x="174212" y="6949"/>
                    </a:cubicBezTo>
                    <a:cubicBezTo>
                      <a:pt x="180404" y="2856"/>
                      <a:pt x="188690" y="3236"/>
                      <a:pt x="196310" y="3236"/>
                    </a:cubicBezTo>
                    <a:cubicBezTo>
                      <a:pt x="206978" y="3236"/>
                      <a:pt x="217741" y="2189"/>
                      <a:pt x="228219" y="0"/>
                    </a:cubicBezTo>
                    <a:cubicBezTo>
                      <a:pt x="238411" y="22464"/>
                      <a:pt x="249079" y="44642"/>
                      <a:pt x="260413" y="66725"/>
                    </a:cubicBezTo>
                    <a:cubicBezTo>
                      <a:pt x="274701" y="99945"/>
                      <a:pt x="289179" y="132974"/>
                      <a:pt x="303752" y="165908"/>
                    </a:cubicBezTo>
                    <a:close/>
                  </a:path>
                </a:pathLst>
              </a:custGeom>
              <a:solidFill>
                <a:schemeClr val="accent3"/>
              </a:solidFill>
              <a:ln w="9525"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BF21237A-6FAA-E062-D72E-176057998E55}"/>
                  </a:ext>
                </a:extLst>
              </p:cNvPr>
              <p:cNvSpPr/>
              <p:nvPr/>
            </p:nvSpPr>
            <p:spPr>
              <a:xfrm>
                <a:off x="7630564" y="5581905"/>
                <a:ext cx="90265" cy="50550"/>
              </a:xfrm>
              <a:custGeom>
                <a:avLst/>
                <a:gdLst>
                  <a:gd name="connsiteX0" fmla="*/ 88686 w 90265"/>
                  <a:gd name="connsiteY0" fmla="*/ 28552 h 50550"/>
                  <a:gd name="connsiteX1" fmla="*/ 86781 w 90265"/>
                  <a:gd name="connsiteY1" fmla="*/ 41878 h 50550"/>
                  <a:gd name="connsiteX2" fmla="*/ 74399 w 90265"/>
                  <a:gd name="connsiteY2" fmla="*/ 46351 h 50550"/>
                  <a:gd name="connsiteX3" fmla="*/ 56492 w 90265"/>
                  <a:gd name="connsiteY3" fmla="*/ 49493 h 50550"/>
                  <a:gd name="connsiteX4" fmla="*/ 43728 w 90265"/>
                  <a:gd name="connsiteY4" fmla="*/ 50349 h 50550"/>
                  <a:gd name="connsiteX5" fmla="*/ 18582 w 90265"/>
                  <a:gd name="connsiteY5" fmla="*/ 37309 h 50550"/>
                  <a:gd name="connsiteX6" fmla="*/ 6676 w 90265"/>
                  <a:gd name="connsiteY6" fmla="*/ 31883 h 50550"/>
                  <a:gd name="connsiteX7" fmla="*/ 8 w 90265"/>
                  <a:gd name="connsiteY7" fmla="*/ 22079 h 50550"/>
                  <a:gd name="connsiteX8" fmla="*/ 9533 w 90265"/>
                  <a:gd name="connsiteY8" fmla="*/ 10562 h 50550"/>
                  <a:gd name="connsiteX9" fmla="*/ 30774 w 90265"/>
                  <a:gd name="connsiteY9" fmla="*/ 187 h 50550"/>
                  <a:gd name="connsiteX10" fmla="*/ 48014 w 90265"/>
                  <a:gd name="connsiteY10" fmla="*/ 15131 h 50550"/>
                  <a:gd name="connsiteX11" fmla="*/ 68112 w 90265"/>
                  <a:gd name="connsiteY11" fmla="*/ 25220 h 50550"/>
                  <a:gd name="connsiteX12" fmla="*/ 75065 w 90265"/>
                  <a:gd name="connsiteY12" fmla="*/ 23221 h 50550"/>
                  <a:gd name="connsiteX13" fmla="*/ 88686 w 90265"/>
                  <a:gd name="connsiteY13" fmla="*/ 28552 h 5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265" h="50550">
                    <a:moveTo>
                      <a:pt x="88686" y="28552"/>
                    </a:moveTo>
                    <a:cubicBezTo>
                      <a:pt x="91353" y="32740"/>
                      <a:pt x="90591" y="38546"/>
                      <a:pt x="86781" y="41878"/>
                    </a:cubicBezTo>
                    <a:cubicBezTo>
                      <a:pt x="83543" y="44733"/>
                      <a:pt x="78876" y="45685"/>
                      <a:pt x="74399" y="46351"/>
                    </a:cubicBezTo>
                    <a:cubicBezTo>
                      <a:pt x="68493" y="47399"/>
                      <a:pt x="62492" y="48445"/>
                      <a:pt x="56492" y="49493"/>
                    </a:cubicBezTo>
                    <a:cubicBezTo>
                      <a:pt x="52301" y="50159"/>
                      <a:pt x="48014" y="50920"/>
                      <a:pt x="43728" y="50349"/>
                    </a:cubicBezTo>
                    <a:cubicBezTo>
                      <a:pt x="34108" y="49017"/>
                      <a:pt x="27155" y="41497"/>
                      <a:pt x="18582" y="37309"/>
                    </a:cubicBezTo>
                    <a:cubicBezTo>
                      <a:pt x="14677" y="35405"/>
                      <a:pt x="10391" y="34168"/>
                      <a:pt x="6676" y="31883"/>
                    </a:cubicBezTo>
                    <a:cubicBezTo>
                      <a:pt x="2961" y="29694"/>
                      <a:pt x="-182" y="26077"/>
                      <a:pt x="8" y="22079"/>
                    </a:cubicBezTo>
                    <a:cubicBezTo>
                      <a:pt x="104" y="17034"/>
                      <a:pt x="5057" y="13417"/>
                      <a:pt x="9533" y="10562"/>
                    </a:cubicBezTo>
                    <a:cubicBezTo>
                      <a:pt x="15248" y="6849"/>
                      <a:pt x="23345" y="-1336"/>
                      <a:pt x="30774" y="187"/>
                    </a:cubicBezTo>
                    <a:cubicBezTo>
                      <a:pt x="38394" y="1805"/>
                      <a:pt x="43633" y="9895"/>
                      <a:pt x="48014" y="15131"/>
                    </a:cubicBezTo>
                    <a:cubicBezTo>
                      <a:pt x="52967" y="20937"/>
                      <a:pt x="60206" y="26648"/>
                      <a:pt x="68112" y="25220"/>
                    </a:cubicBezTo>
                    <a:cubicBezTo>
                      <a:pt x="70493" y="24744"/>
                      <a:pt x="72684" y="23697"/>
                      <a:pt x="75065" y="23221"/>
                    </a:cubicBezTo>
                    <a:cubicBezTo>
                      <a:pt x="80209" y="22174"/>
                      <a:pt x="86019" y="24364"/>
                      <a:pt x="88686" y="28552"/>
                    </a:cubicBezTo>
                    <a:close/>
                  </a:path>
                </a:pathLst>
              </a:custGeom>
              <a:solidFill>
                <a:srgbClr val="4B84A2"/>
              </a:solidFill>
              <a:ln w="9525"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99991FC7-0C48-5F61-F4FC-E69875A95115}"/>
                  </a:ext>
                </a:extLst>
              </p:cNvPr>
              <p:cNvSpPr/>
              <p:nvPr/>
            </p:nvSpPr>
            <p:spPr>
              <a:xfrm>
                <a:off x="7582886" y="5625743"/>
                <a:ext cx="74513" cy="67158"/>
              </a:xfrm>
              <a:custGeom>
                <a:avLst/>
                <a:gdLst>
                  <a:gd name="connsiteX0" fmla="*/ 68546 w 74513"/>
                  <a:gd name="connsiteY0" fmla="*/ 18314 h 67158"/>
                  <a:gd name="connsiteX1" fmla="*/ 74452 w 74513"/>
                  <a:gd name="connsiteY1" fmla="*/ 24692 h 67158"/>
                  <a:gd name="connsiteX2" fmla="*/ 73023 w 74513"/>
                  <a:gd name="connsiteY2" fmla="*/ 27452 h 67158"/>
                  <a:gd name="connsiteX3" fmla="*/ 59593 w 74513"/>
                  <a:gd name="connsiteY3" fmla="*/ 39826 h 67158"/>
                  <a:gd name="connsiteX4" fmla="*/ 42638 w 74513"/>
                  <a:gd name="connsiteY4" fmla="*/ 43824 h 67158"/>
                  <a:gd name="connsiteX5" fmla="*/ 22636 w 74513"/>
                  <a:gd name="connsiteY5" fmla="*/ 60862 h 67158"/>
                  <a:gd name="connsiteX6" fmla="*/ 15683 w 74513"/>
                  <a:gd name="connsiteY6" fmla="*/ 66383 h 67158"/>
                  <a:gd name="connsiteX7" fmla="*/ 7110 w 74513"/>
                  <a:gd name="connsiteY7" fmla="*/ 65431 h 67158"/>
                  <a:gd name="connsiteX8" fmla="*/ 5396 w 74513"/>
                  <a:gd name="connsiteY8" fmla="*/ 57150 h 67158"/>
                  <a:gd name="connsiteX9" fmla="*/ 5300 w 74513"/>
                  <a:gd name="connsiteY9" fmla="*/ 32307 h 67158"/>
                  <a:gd name="connsiteX10" fmla="*/ 633 w 74513"/>
                  <a:gd name="connsiteY10" fmla="*/ 22503 h 67158"/>
                  <a:gd name="connsiteX11" fmla="*/ 11682 w 74513"/>
                  <a:gd name="connsiteY11" fmla="*/ 324 h 67158"/>
                  <a:gd name="connsiteX12" fmla="*/ 35876 w 74513"/>
                  <a:gd name="connsiteY12" fmla="*/ 15173 h 67158"/>
                  <a:gd name="connsiteX13" fmla="*/ 50354 w 74513"/>
                  <a:gd name="connsiteY13" fmla="*/ 18124 h 67158"/>
                  <a:gd name="connsiteX14" fmla="*/ 59021 w 74513"/>
                  <a:gd name="connsiteY14" fmla="*/ 15935 h 67158"/>
                  <a:gd name="connsiteX15" fmla="*/ 68546 w 74513"/>
                  <a:gd name="connsiteY15" fmla="*/ 18314 h 6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513" h="67158">
                    <a:moveTo>
                      <a:pt x="68546" y="18314"/>
                    </a:moveTo>
                    <a:cubicBezTo>
                      <a:pt x="71499" y="19552"/>
                      <a:pt x="75023" y="21741"/>
                      <a:pt x="74452" y="24692"/>
                    </a:cubicBezTo>
                    <a:cubicBezTo>
                      <a:pt x="74357" y="25739"/>
                      <a:pt x="73594" y="26595"/>
                      <a:pt x="73023" y="27452"/>
                    </a:cubicBezTo>
                    <a:cubicBezTo>
                      <a:pt x="69308" y="32212"/>
                      <a:pt x="65403" y="37256"/>
                      <a:pt x="59593" y="39826"/>
                    </a:cubicBezTo>
                    <a:cubicBezTo>
                      <a:pt x="54354" y="42111"/>
                      <a:pt x="48163" y="41920"/>
                      <a:pt x="42638" y="43824"/>
                    </a:cubicBezTo>
                    <a:cubicBezTo>
                      <a:pt x="34066" y="46775"/>
                      <a:pt x="28446" y="54294"/>
                      <a:pt x="22636" y="60862"/>
                    </a:cubicBezTo>
                    <a:cubicBezTo>
                      <a:pt x="20635" y="63052"/>
                      <a:pt x="18540" y="65241"/>
                      <a:pt x="15683" y="66383"/>
                    </a:cubicBezTo>
                    <a:cubicBezTo>
                      <a:pt x="12920" y="67621"/>
                      <a:pt x="9206" y="67430"/>
                      <a:pt x="7110" y="65431"/>
                    </a:cubicBezTo>
                    <a:cubicBezTo>
                      <a:pt x="4919" y="63337"/>
                      <a:pt x="5015" y="60006"/>
                      <a:pt x="5396" y="57150"/>
                    </a:cubicBezTo>
                    <a:cubicBezTo>
                      <a:pt x="6443" y="48869"/>
                      <a:pt x="8443" y="40207"/>
                      <a:pt x="5300" y="32307"/>
                    </a:cubicBezTo>
                    <a:cubicBezTo>
                      <a:pt x="3967" y="28975"/>
                      <a:pt x="1776" y="25834"/>
                      <a:pt x="633" y="22503"/>
                    </a:cubicBezTo>
                    <a:cubicBezTo>
                      <a:pt x="-1748" y="14983"/>
                      <a:pt x="2729" y="2894"/>
                      <a:pt x="11682" y="324"/>
                    </a:cubicBezTo>
                    <a:cubicBezTo>
                      <a:pt x="20921" y="-2246"/>
                      <a:pt x="29113" y="11175"/>
                      <a:pt x="35876" y="15173"/>
                    </a:cubicBezTo>
                    <a:cubicBezTo>
                      <a:pt x="40162" y="17648"/>
                      <a:pt x="45401" y="19171"/>
                      <a:pt x="50354" y="18124"/>
                    </a:cubicBezTo>
                    <a:cubicBezTo>
                      <a:pt x="53306" y="17553"/>
                      <a:pt x="55973" y="16125"/>
                      <a:pt x="59021" y="15935"/>
                    </a:cubicBezTo>
                    <a:cubicBezTo>
                      <a:pt x="62355" y="15649"/>
                      <a:pt x="65498" y="16982"/>
                      <a:pt x="68546" y="18314"/>
                    </a:cubicBezTo>
                    <a:close/>
                  </a:path>
                </a:pathLst>
              </a:custGeom>
              <a:solidFill>
                <a:srgbClr val="4B84A2"/>
              </a:solidFill>
              <a:ln w="9525"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ACB83591-8381-479D-D083-4AFB990E3C5C}"/>
                  </a:ext>
                </a:extLst>
              </p:cNvPr>
              <p:cNvSpPr/>
              <p:nvPr/>
            </p:nvSpPr>
            <p:spPr>
              <a:xfrm>
                <a:off x="7335895" y="1551564"/>
                <a:ext cx="341540" cy="475550"/>
              </a:xfrm>
              <a:custGeom>
                <a:avLst/>
                <a:gdLst>
                  <a:gd name="connsiteX0" fmla="*/ 341540 w 341540"/>
                  <a:gd name="connsiteY0" fmla="*/ 418625 h 475550"/>
                  <a:gd name="connsiteX1" fmla="*/ 309632 w 341540"/>
                  <a:gd name="connsiteY1" fmla="*/ 421861 h 475550"/>
                  <a:gd name="connsiteX2" fmla="*/ 287534 w 341540"/>
                  <a:gd name="connsiteY2" fmla="*/ 425574 h 475550"/>
                  <a:gd name="connsiteX3" fmla="*/ 276008 w 341540"/>
                  <a:gd name="connsiteY3" fmla="*/ 440042 h 475550"/>
                  <a:gd name="connsiteX4" fmla="*/ 259340 w 341540"/>
                  <a:gd name="connsiteY4" fmla="*/ 446514 h 475550"/>
                  <a:gd name="connsiteX5" fmla="*/ 246290 w 341540"/>
                  <a:gd name="connsiteY5" fmla="*/ 439566 h 475550"/>
                  <a:gd name="connsiteX6" fmla="*/ 242290 w 341540"/>
                  <a:gd name="connsiteY6" fmla="*/ 448989 h 475550"/>
                  <a:gd name="connsiteX7" fmla="*/ 242385 w 341540"/>
                  <a:gd name="connsiteY7" fmla="*/ 459840 h 475550"/>
                  <a:gd name="connsiteX8" fmla="*/ 231908 w 341540"/>
                  <a:gd name="connsiteY8" fmla="*/ 464600 h 475550"/>
                  <a:gd name="connsiteX9" fmla="*/ 113322 w 341540"/>
                  <a:gd name="connsiteY9" fmla="*/ 475260 h 475550"/>
                  <a:gd name="connsiteX10" fmla="*/ 108845 w 341540"/>
                  <a:gd name="connsiteY10" fmla="*/ 389689 h 475550"/>
                  <a:gd name="connsiteX11" fmla="*/ 105797 w 341540"/>
                  <a:gd name="connsiteY11" fmla="*/ 364750 h 475550"/>
                  <a:gd name="connsiteX12" fmla="*/ 104273 w 341540"/>
                  <a:gd name="connsiteY12" fmla="*/ 360086 h 475550"/>
                  <a:gd name="connsiteX13" fmla="*/ 102368 w 341540"/>
                  <a:gd name="connsiteY13" fmla="*/ 355517 h 475550"/>
                  <a:gd name="connsiteX14" fmla="*/ 100367 w 341540"/>
                  <a:gd name="connsiteY14" fmla="*/ 351424 h 475550"/>
                  <a:gd name="connsiteX15" fmla="*/ 97700 w 341540"/>
                  <a:gd name="connsiteY15" fmla="*/ 346570 h 475550"/>
                  <a:gd name="connsiteX16" fmla="*/ 95033 w 341540"/>
                  <a:gd name="connsiteY16" fmla="*/ 342191 h 475550"/>
                  <a:gd name="connsiteX17" fmla="*/ 89318 w 341540"/>
                  <a:gd name="connsiteY17" fmla="*/ 333720 h 475550"/>
                  <a:gd name="connsiteX18" fmla="*/ 83413 w 341540"/>
                  <a:gd name="connsiteY18" fmla="*/ 325344 h 475550"/>
                  <a:gd name="connsiteX19" fmla="*/ 82365 w 341540"/>
                  <a:gd name="connsiteY19" fmla="*/ 323821 h 475550"/>
                  <a:gd name="connsiteX20" fmla="*/ 73698 w 341540"/>
                  <a:gd name="connsiteY20" fmla="*/ 310399 h 475550"/>
                  <a:gd name="connsiteX21" fmla="*/ 71507 w 341540"/>
                  <a:gd name="connsiteY21" fmla="*/ 306497 h 475550"/>
                  <a:gd name="connsiteX22" fmla="*/ 66363 w 341540"/>
                  <a:gd name="connsiteY22" fmla="*/ 294313 h 475550"/>
                  <a:gd name="connsiteX23" fmla="*/ 53790 w 341540"/>
                  <a:gd name="connsiteY23" fmla="*/ 220544 h 475550"/>
                  <a:gd name="connsiteX24" fmla="*/ 22548 w 341540"/>
                  <a:gd name="connsiteY24" fmla="*/ 192560 h 475550"/>
                  <a:gd name="connsiteX25" fmla="*/ 6546 w 341540"/>
                  <a:gd name="connsiteY25" fmla="*/ 180567 h 475550"/>
                  <a:gd name="connsiteX26" fmla="*/ 450 w 341540"/>
                  <a:gd name="connsiteY26" fmla="*/ 164480 h 475550"/>
                  <a:gd name="connsiteX27" fmla="*/ 13976 w 341540"/>
                  <a:gd name="connsiteY27" fmla="*/ 108035 h 475550"/>
                  <a:gd name="connsiteX28" fmla="*/ 18833 w 341540"/>
                  <a:gd name="connsiteY28" fmla="*/ 109654 h 475550"/>
                  <a:gd name="connsiteX29" fmla="*/ 21691 w 341540"/>
                  <a:gd name="connsiteY29" fmla="*/ 110225 h 475550"/>
                  <a:gd name="connsiteX30" fmla="*/ 25596 w 341540"/>
                  <a:gd name="connsiteY30" fmla="*/ 110701 h 475550"/>
                  <a:gd name="connsiteX31" fmla="*/ 27787 w 341540"/>
                  <a:gd name="connsiteY31" fmla="*/ 110891 h 475550"/>
                  <a:gd name="connsiteX32" fmla="*/ 35788 w 341540"/>
                  <a:gd name="connsiteY32" fmla="*/ 110605 h 475550"/>
                  <a:gd name="connsiteX33" fmla="*/ 76174 w 341540"/>
                  <a:gd name="connsiteY33" fmla="*/ 105941 h 475550"/>
                  <a:gd name="connsiteX34" fmla="*/ 91985 w 341540"/>
                  <a:gd name="connsiteY34" fmla="*/ 110415 h 475550"/>
                  <a:gd name="connsiteX35" fmla="*/ 141420 w 341540"/>
                  <a:gd name="connsiteY35" fmla="*/ 112033 h 475550"/>
                  <a:gd name="connsiteX36" fmla="*/ 148278 w 341540"/>
                  <a:gd name="connsiteY36" fmla="*/ 105465 h 475550"/>
                  <a:gd name="connsiteX37" fmla="*/ 147707 w 341540"/>
                  <a:gd name="connsiteY37" fmla="*/ 11993 h 475550"/>
                  <a:gd name="connsiteX38" fmla="*/ 154089 w 341540"/>
                  <a:gd name="connsiteY38" fmla="*/ 4474 h 475550"/>
                  <a:gd name="connsiteX39" fmla="*/ 190283 w 341540"/>
                  <a:gd name="connsiteY39" fmla="*/ 0 h 475550"/>
                  <a:gd name="connsiteX40" fmla="*/ 341540 w 341540"/>
                  <a:gd name="connsiteY40" fmla="*/ 418530 h 47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1540" h="475550">
                    <a:moveTo>
                      <a:pt x="341540" y="418625"/>
                    </a:moveTo>
                    <a:cubicBezTo>
                      <a:pt x="331063" y="420814"/>
                      <a:pt x="320300" y="421861"/>
                      <a:pt x="309632" y="421861"/>
                    </a:cubicBezTo>
                    <a:cubicBezTo>
                      <a:pt x="302012" y="421861"/>
                      <a:pt x="293725" y="421481"/>
                      <a:pt x="287534" y="425574"/>
                    </a:cubicBezTo>
                    <a:cubicBezTo>
                      <a:pt x="282200" y="429095"/>
                      <a:pt x="279723" y="435092"/>
                      <a:pt x="276008" y="440042"/>
                    </a:cubicBezTo>
                    <a:cubicBezTo>
                      <a:pt x="272199" y="444991"/>
                      <a:pt x="265245" y="449180"/>
                      <a:pt x="259340" y="446514"/>
                    </a:cubicBezTo>
                    <a:cubicBezTo>
                      <a:pt x="254673" y="444420"/>
                      <a:pt x="251339" y="438233"/>
                      <a:pt x="246290" y="439566"/>
                    </a:cubicBezTo>
                    <a:cubicBezTo>
                      <a:pt x="242385" y="440613"/>
                      <a:pt x="241528" y="445277"/>
                      <a:pt x="242290" y="448989"/>
                    </a:cubicBezTo>
                    <a:cubicBezTo>
                      <a:pt x="242957" y="452606"/>
                      <a:pt x="244385" y="456604"/>
                      <a:pt x="242385" y="459840"/>
                    </a:cubicBezTo>
                    <a:cubicBezTo>
                      <a:pt x="240385" y="463077"/>
                      <a:pt x="235908" y="464029"/>
                      <a:pt x="231908" y="464600"/>
                    </a:cubicBezTo>
                    <a:cubicBezTo>
                      <a:pt x="192665" y="470787"/>
                      <a:pt x="152755" y="476974"/>
                      <a:pt x="113322" y="475260"/>
                    </a:cubicBezTo>
                    <a:cubicBezTo>
                      <a:pt x="111798" y="446800"/>
                      <a:pt x="110369" y="418244"/>
                      <a:pt x="108845" y="389689"/>
                    </a:cubicBezTo>
                    <a:cubicBezTo>
                      <a:pt x="108464" y="381312"/>
                      <a:pt x="107988" y="372936"/>
                      <a:pt x="105797" y="364750"/>
                    </a:cubicBezTo>
                    <a:cubicBezTo>
                      <a:pt x="105321" y="363227"/>
                      <a:pt x="104844" y="361609"/>
                      <a:pt x="104273" y="360086"/>
                    </a:cubicBezTo>
                    <a:cubicBezTo>
                      <a:pt x="103701" y="358563"/>
                      <a:pt x="103034" y="356945"/>
                      <a:pt x="102368" y="355517"/>
                    </a:cubicBezTo>
                    <a:cubicBezTo>
                      <a:pt x="101796" y="354089"/>
                      <a:pt x="101130" y="352757"/>
                      <a:pt x="100367" y="351424"/>
                    </a:cubicBezTo>
                    <a:cubicBezTo>
                      <a:pt x="99510" y="349806"/>
                      <a:pt x="98653" y="348093"/>
                      <a:pt x="97700" y="346570"/>
                    </a:cubicBezTo>
                    <a:cubicBezTo>
                      <a:pt x="96939" y="345047"/>
                      <a:pt x="95986" y="343714"/>
                      <a:pt x="95033" y="342191"/>
                    </a:cubicBezTo>
                    <a:cubicBezTo>
                      <a:pt x="93319" y="339336"/>
                      <a:pt x="91319" y="336575"/>
                      <a:pt x="89318" y="333720"/>
                    </a:cubicBezTo>
                    <a:cubicBezTo>
                      <a:pt x="87414" y="330959"/>
                      <a:pt x="85508" y="328199"/>
                      <a:pt x="83413" y="325344"/>
                    </a:cubicBezTo>
                    <a:cubicBezTo>
                      <a:pt x="83127" y="324868"/>
                      <a:pt x="82746" y="324296"/>
                      <a:pt x="82365" y="323821"/>
                    </a:cubicBezTo>
                    <a:cubicBezTo>
                      <a:pt x="79317" y="319347"/>
                      <a:pt x="76365" y="315063"/>
                      <a:pt x="73698" y="310399"/>
                    </a:cubicBezTo>
                    <a:cubicBezTo>
                      <a:pt x="72935" y="309067"/>
                      <a:pt x="72173" y="307829"/>
                      <a:pt x="71507" y="306497"/>
                    </a:cubicBezTo>
                    <a:cubicBezTo>
                      <a:pt x="69411" y="302594"/>
                      <a:pt x="67601" y="298596"/>
                      <a:pt x="66363" y="294313"/>
                    </a:cubicBezTo>
                    <a:cubicBezTo>
                      <a:pt x="58839" y="270136"/>
                      <a:pt x="66744" y="242627"/>
                      <a:pt x="53790" y="220544"/>
                    </a:cubicBezTo>
                    <a:cubicBezTo>
                      <a:pt x="46932" y="208646"/>
                      <a:pt x="34835" y="200080"/>
                      <a:pt x="22548" y="192560"/>
                    </a:cubicBezTo>
                    <a:cubicBezTo>
                      <a:pt x="16738" y="189038"/>
                      <a:pt x="10642" y="185707"/>
                      <a:pt x="6546" y="180567"/>
                    </a:cubicBezTo>
                    <a:cubicBezTo>
                      <a:pt x="2927" y="175903"/>
                      <a:pt x="1212" y="170096"/>
                      <a:pt x="450" y="164480"/>
                    </a:cubicBezTo>
                    <a:cubicBezTo>
                      <a:pt x="-2026" y="145062"/>
                      <a:pt x="6165" y="126597"/>
                      <a:pt x="13976" y="108035"/>
                    </a:cubicBezTo>
                    <a:cubicBezTo>
                      <a:pt x="15500" y="108702"/>
                      <a:pt x="17119" y="109273"/>
                      <a:pt x="18833" y="109654"/>
                    </a:cubicBezTo>
                    <a:cubicBezTo>
                      <a:pt x="19786" y="109939"/>
                      <a:pt x="20739" y="110129"/>
                      <a:pt x="21691" y="110225"/>
                    </a:cubicBezTo>
                    <a:cubicBezTo>
                      <a:pt x="23024" y="110510"/>
                      <a:pt x="24263" y="110701"/>
                      <a:pt x="25596" y="110701"/>
                    </a:cubicBezTo>
                    <a:cubicBezTo>
                      <a:pt x="26263" y="110701"/>
                      <a:pt x="27025" y="110891"/>
                      <a:pt x="27787" y="110891"/>
                    </a:cubicBezTo>
                    <a:cubicBezTo>
                      <a:pt x="30454" y="111081"/>
                      <a:pt x="33216" y="110891"/>
                      <a:pt x="35788" y="110605"/>
                    </a:cubicBezTo>
                    <a:cubicBezTo>
                      <a:pt x="49314" y="108987"/>
                      <a:pt x="62744" y="103752"/>
                      <a:pt x="76174" y="105941"/>
                    </a:cubicBezTo>
                    <a:cubicBezTo>
                      <a:pt x="81603" y="106798"/>
                      <a:pt x="86651" y="108892"/>
                      <a:pt x="91985" y="110415"/>
                    </a:cubicBezTo>
                    <a:cubicBezTo>
                      <a:pt x="107797" y="114889"/>
                      <a:pt x="124847" y="113842"/>
                      <a:pt x="141420" y="112033"/>
                    </a:cubicBezTo>
                    <a:cubicBezTo>
                      <a:pt x="145230" y="111557"/>
                      <a:pt x="148088" y="108797"/>
                      <a:pt x="148278" y="105465"/>
                    </a:cubicBezTo>
                    <a:cubicBezTo>
                      <a:pt x="150183" y="74245"/>
                      <a:pt x="149993" y="43119"/>
                      <a:pt x="147707" y="11993"/>
                    </a:cubicBezTo>
                    <a:cubicBezTo>
                      <a:pt x="147421" y="8472"/>
                      <a:pt x="150183" y="5140"/>
                      <a:pt x="154089" y="4474"/>
                    </a:cubicBezTo>
                    <a:cubicBezTo>
                      <a:pt x="166090" y="2665"/>
                      <a:pt x="178187" y="1142"/>
                      <a:pt x="190283" y="0"/>
                    </a:cubicBezTo>
                    <a:cubicBezTo>
                      <a:pt x="235337" y="140018"/>
                      <a:pt x="279438" y="282510"/>
                      <a:pt x="341540" y="418530"/>
                    </a:cubicBezTo>
                    <a:close/>
                  </a:path>
                </a:pathLst>
              </a:custGeom>
              <a:solidFill>
                <a:schemeClr val="accent3"/>
              </a:solidFill>
              <a:ln w="9525"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E44435F3-991B-01F0-9AD4-3CE86217E4D7}"/>
                  </a:ext>
                </a:extLst>
              </p:cNvPr>
              <p:cNvSpPr/>
              <p:nvPr/>
            </p:nvSpPr>
            <p:spPr>
              <a:xfrm>
                <a:off x="7602283" y="2591178"/>
                <a:ext cx="3714" cy="761"/>
              </a:xfrm>
              <a:custGeom>
                <a:avLst/>
                <a:gdLst>
                  <a:gd name="connsiteX0" fmla="*/ 0 w 3714"/>
                  <a:gd name="connsiteY0" fmla="*/ 0 h 761"/>
                  <a:gd name="connsiteX1" fmla="*/ 3715 w 3714"/>
                  <a:gd name="connsiteY1" fmla="*/ 762 h 761"/>
                  <a:gd name="connsiteX2" fmla="*/ 0 w 3714"/>
                  <a:gd name="connsiteY2" fmla="*/ 0 h 761"/>
                </a:gdLst>
                <a:ahLst/>
                <a:cxnLst>
                  <a:cxn ang="0">
                    <a:pos x="connsiteX0" y="connsiteY0"/>
                  </a:cxn>
                  <a:cxn ang="0">
                    <a:pos x="connsiteX1" y="connsiteY1"/>
                  </a:cxn>
                  <a:cxn ang="0">
                    <a:pos x="connsiteX2" y="connsiteY2"/>
                  </a:cxn>
                </a:cxnLst>
                <a:rect l="l" t="t" r="r" b="b"/>
                <a:pathLst>
                  <a:path w="3714" h="761">
                    <a:moveTo>
                      <a:pt x="0" y="0"/>
                    </a:moveTo>
                    <a:cubicBezTo>
                      <a:pt x="1238" y="381"/>
                      <a:pt x="2476" y="571"/>
                      <a:pt x="3715" y="762"/>
                    </a:cubicBezTo>
                    <a:cubicBezTo>
                      <a:pt x="2476" y="571"/>
                      <a:pt x="1238" y="381"/>
                      <a:pt x="0" y="0"/>
                    </a:cubicBezTo>
                    <a:close/>
                  </a:path>
                </a:pathLst>
              </a:custGeom>
              <a:solidFill>
                <a:srgbClr val="E0CD61"/>
              </a:solidFill>
              <a:ln w="9525"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12507376-92E8-9C0F-1378-54E663C86F05}"/>
                  </a:ext>
                </a:extLst>
              </p:cNvPr>
              <p:cNvSpPr/>
              <p:nvPr/>
            </p:nvSpPr>
            <p:spPr>
              <a:xfrm>
                <a:off x="7598378" y="2589846"/>
                <a:ext cx="3143" cy="1142"/>
              </a:xfrm>
              <a:custGeom>
                <a:avLst/>
                <a:gdLst>
                  <a:gd name="connsiteX0" fmla="*/ 0 w 3143"/>
                  <a:gd name="connsiteY0" fmla="*/ 0 h 1142"/>
                  <a:gd name="connsiteX1" fmla="*/ 3143 w 3143"/>
                  <a:gd name="connsiteY1" fmla="*/ 1142 h 1142"/>
                  <a:gd name="connsiteX2" fmla="*/ 0 w 3143"/>
                  <a:gd name="connsiteY2" fmla="*/ 0 h 1142"/>
                </a:gdLst>
                <a:ahLst/>
                <a:cxnLst>
                  <a:cxn ang="0">
                    <a:pos x="connsiteX0" y="connsiteY0"/>
                  </a:cxn>
                  <a:cxn ang="0">
                    <a:pos x="connsiteX1" y="connsiteY1"/>
                  </a:cxn>
                  <a:cxn ang="0">
                    <a:pos x="connsiteX2" y="connsiteY2"/>
                  </a:cxn>
                </a:cxnLst>
                <a:rect l="l" t="t" r="r" b="b"/>
                <a:pathLst>
                  <a:path w="3143" h="1142">
                    <a:moveTo>
                      <a:pt x="0" y="0"/>
                    </a:moveTo>
                    <a:cubicBezTo>
                      <a:pt x="952" y="476"/>
                      <a:pt x="2000" y="762"/>
                      <a:pt x="3143" y="1142"/>
                    </a:cubicBezTo>
                    <a:cubicBezTo>
                      <a:pt x="2096" y="857"/>
                      <a:pt x="1048" y="571"/>
                      <a:pt x="0" y="0"/>
                    </a:cubicBezTo>
                    <a:close/>
                  </a:path>
                </a:pathLst>
              </a:custGeom>
              <a:solidFill>
                <a:srgbClr val="E0CD61"/>
              </a:solidFill>
              <a:ln w="9525"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D839CA0D-8BC2-0252-D37D-EDCCD7584EA5}"/>
                  </a:ext>
                </a:extLst>
              </p:cNvPr>
              <p:cNvSpPr/>
              <p:nvPr/>
            </p:nvSpPr>
            <p:spPr>
              <a:xfrm>
                <a:off x="7595330" y="2588323"/>
                <a:ext cx="3048" cy="1523"/>
              </a:xfrm>
              <a:custGeom>
                <a:avLst/>
                <a:gdLst>
                  <a:gd name="connsiteX0" fmla="*/ 0 w 3048"/>
                  <a:gd name="connsiteY0" fmla="*/ 0 h 1523"/>
                  <a:gd name="connsiteX1" fmla="*/ 3048 w 3048"/>
                  <a:gd name="connsiteY1" fmla="*/ 1523 h 1523"/>
                  <a:gd name="connsiteX2" fmla="*/ 0 w 3048"/>
                  <a:gd name="connsiteY2" fmla="*/ 0 h 1523"/>
                </a:gdLst>
                <a:ahLst/>
                <a:cxnLst>
                  <a:cxn ang="0">
                    <a:pos x="connsiteX0" y="connsiteY0"/>
                  </a:cxn>
                  <a:cxn ang="0">
                    <a:pos x="connsiteX1" y="connsiteY1"/>
                  </a:cxn>
                  <a:cxn ang="0">
                    <a:pos x="connsiteX2" y="connsiteY2"/>
                  </a:cxn>
                </a:cxnLst>
                <a:rect l="l" t="t" r="r" b="b"/>
                <a:pathLst>
                  <a:path w="3048" h="1523">
                    <a:moveTo>
                      <a:pt x="0" y="0"/>
                    </a:moveTo>
                    <a:cubicBezTo>
                      <a:pt x="953" y="571"/>
                      <a:pt x="2000" y="1142"/>
                      <a:pt x="3048" y="1523"/>
                    </a:cubicBezTo>
                    <a:cubicBezTo>
                      <a:pt x="2000" y="1047"/>
                      <a:pt x="953" y="571"/>
                      <a:pt x="0" y="0"/>
                    </a:cubicBezTo>
                    <a:close/>
                  </a:path>
                </a:pathLst>
              </a:custGeom>
              <a:solidFill>
                <a:srgbClr val="E0CD61"/>
              </a:solidFill>
              <a:ln w="9525"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B80512F9-A17B-7448-FE02-4FDB1D9F1973}"/>
                  </a:ext>
                </a:extLst>
              </p:cNvPr>
              <p:cNvSpPr/>
              <p:nvPr/>
            </p:nvSpPr>
            <p:spPr>
              <a:xfrm>
                <a:off x="7219664" y="2312285"/>
                <a:ext cx="369712" cy="655374"/>
              </a:xfrm>
              <a:custGeom>
                <a:avLst/>
                <a:gdLst>
                  <a:gd name="connsiteX0" fmla="*/ 366046 w 369712"/>
                  <a:gd name="connsiteY0" fmla="*/ 203411 h 655374"/>
                  <a:gd name="connsiteX1" fmla="*/ 369665 w 369712"/>
                  <a:gd name="connsiteY1" fmla="*/ 222924 h 655374"/>
                  <a:gd name="connsiteX2" fmla="*/ 362617 w 369712"/>
                  <a:gd name="connsiteY2" fmla="*/ 257000 h 655374"/>
                  <a:gd name="connsiteX3" fmla="*/ 363474 w 369712"/>
                  <a:gd name="connsiteY3" fmla="*/ 261093 h 655374"/>
                  <a:gd name="connsiteX4" fmla="*/ 363569 w 369712"/>
                  <a:gd name="connsiteY4" fmla="*/ 261379 h 655374"/>
                  <a:gd name="connsiteX5" fmla="*/ 343281 w 369712"/>
                  <a:gd name="connsiteY5" fmla="*/ 287365 h 655374"/>
                  <a:gd name="connsiteX6" fmla="*/ 338709 w 369712"/>
                  <a:gd name="connsiteY6" fmla="*/ 297835 h 655374"/>
                  <a:gd name="connsiteX7" fmla="*/ 340709 w 369712"/>
                  <a:gd name="connsiteY7" fmla="*/ 317253 h 655374"/>
                  <a:gd name="connsiteX8" fmla="*/ 340995 w 369712"/>
                  <a:gd name="connsiteY8" fmla="*/ 319728 h 655374"/>
                  <a:gd name="connsiteX9" fmla="*/ 193929 w 369712"/>
                  <a:gd name="connsiteY9" fmla="*/ 326581 h 655374"/>
                  <a:gd name="connsiteX10" fmla="*/ 206978 w 369712"/>
                  <a:gd name="connsiteY10" fmla="*/ 646118 h 655374"/>
                  <a:gd name="connsiteX11" fmla="*/ 206978 w 369712"/>
                  <a:gd name="connsiteY11" fmla="*/ 648498 h 655374"/>
                  <a:gd name="connsiteX12" fmla="*/ 206407 w 369712"/>
                  <a:gd name="connsiteY12" fmla="*/ 648879 h 655374"/>
                  <a:gd name="connsiteX13" fmla="*/ 134017 w 369712"/>
                  <a:gd name="connsiteY13" fmla="*/ 652876 h 655374"/>
                  <a:gd name="connsiteX14" fmla="*/ 129445 w 369712"/>
                  <a:gd name="connsiteY14" fmla="*/ 648593 h 655374"/>
                  <a:gd name="connsiteX15" fmla="*/ 130016 w 369712"/>
                  <a:gd name="connsiteY15" fmla="*/ 646689 h 655374"/>
                  <a:gd name="connsiteX16" fmla="*/ 126206 w 369712"/>
                  <a:gd name="connsiteY16" fmla="*/ 642406 h 655374"/>
                  <a:gd name="connsiteX17" fmla="*/ 87821 w 369712"/>
                  <a:gd name="connsiteY17" fmla="*/ 642596 h 655374"/>
                  <a:gd name="connsiteX18" fmla="*/ 82868 w 369712"/>
                  <a:gd name="connsiteY18" fmla="*/ 646975 h 655374"/>
                  <a:gd name="connsiteX19" fmla="*/ 83058 w 369712"/>
                  <a:gd name="connsiteY19" fmla="*/ 649640 h 655374"/>
                  <a:gd name="connsiteX20" fmla="*/ 78486 w 369712"/>
                  <a:gd name="connsiteY20" fmla="*/ 654780 h 655374"/>
                  <a:gd name="connsiteX21" fmla="*/ 20955 w 369712"/>
                  <a:gd name="connsiteY21" fmla="*/ 654590 h 655374"/>
                  <a:gd name="connsiteX22" fmla="*/ 20764 w 369712"/>
                  <a:gd name="connsiteY22" fmla="*/ 654590 h 655374"/>
                  <a:gd name="connsiteX23" fmla="*/ 18860 w 369712"/>
                  <a:gd name="connsiteY23" fmla="*/ 653638 h 655374"/>
                  <a:gd name="connsiteX24" fmla="*/ 18193 w 369712"/>
                  <a:gd name="connsiteY24" fmla="*/ 652781 h 655374"/>
                  <a:gd name="connsiteX25" fmla="*/ 17907 w 369712"/>
                  <a:gd name="connsiteY25" fmla="*/ 651639 h 655374"/>
                  <a:gd name="connsiteX26" fmla="*/ 0 w 369712"/>
                  <a:gd name="connsiteY26" fmla="*/ 208456 h 655374"/>
                  <a:gd name="connsiteX27" fmla="*/ 176403 w 369712"/>
                  <a:gd name="connsiteY27" fmla="*/ 201793 h 655374"/>
                  <a:gd name="connsiteX28" fmla="*/ 177165 w 369712"/>
                  <a:gd name="connsiteY28" fmla="*/ 201317 h 655374"/>
                  <a:gd name="connsiteX29" fmla="*/ 173355 w 369712"/>
                  <a:gd name="connsiteY29" fmla="*/ 153915 h 655374"/>
                  <a:gd name="connsiteX30" fmla="*/ 174403 w 369712"/>
                  <a:gd name="connsiteY30" fmla="*/ 138495 h 655374"/>
                  <a:gd name="connsiteX31" fmla="*/ 182213 w 369712"/>
                  <a:gd name="connsiteY31" fmla="*/ 128976 h 655374"/>
                  <a:gd name="connsiteX32" fmla="*/ 185547 w 369712"/>
                  <a:gd name="connsiteY32" fmla="*/ 124502 h 655374"/>
                  <a:gd name="connsiteX33" fmla="*/ 185547 w 369712"/>
                  <a:gd name="connsiteY33" fmla="*/ 42929 h 655374"/>
                  <a:gd name="connsiteX34" fmla="*/ 185166 w 369712"/>
                  <a:gd name="connsiteY34" fmla="*/ 26747 h 655374"/>
                  <a:gd name="connsiteX35" fmla="*/ 184976 w 369712"/>
                  <a:gd name="connsiteY35" fmla="*/ 21798 h 655374"/>
                  <a:gd name="connsiteX36" fmla="*/ 184023 w 369712"/>
                  <a:gd name="connsiteY36" fmla="*/ 9614 h 655374"/>
                  <a:gd name="connsiteX37" fmla="*/ 183452 w 369712"/>
                  <a:gd name="connsiteY37" fmla="*/ 5331 h 655374"/>
                  <a:gd name="connsiteX38" fmla="*/ 182594 w 369712"/>
                  <a:gd name="connsiteY38" fmla="*/ 0 h 655374"/>
                  <a:gd name="connsiteX39" fmla="*/ 188976 w 369712"/>
                  <a:gd name="connsiteY39" fmla="*/ 7425 h 655374"/>
                  <a:gd name="connsiteX40" fmla="*/ 199072 w 369712"/>
                  <a:gd name="connsiteY40" fmla="*/ 19513 h 655374"/>
                  <a:gd name="connsiteX41" fmla="*/ 219742 w 369712"/>
                  <a:gd name="connsiteY41" fmla="*/ 24748 h 655374"/>
                  <a:gd name="connsiteX42" fmla="*/ 239268 w 369712"/>
                  <a:gd name="connsiteY42" fmla="*/ 42643 h 655374"/>
                  <a:gd name="connsiteX43" fmla="*/ 287750 w 369712"/>
                  <a:gd name="connsiteY43" fmla="*/ 88522 h 655374"/>
                  <a:gd name="connsiteX44" fmla="*/ 294513 w 369712"/>
                  <a:gd name="connsiteY44" fmla="*/ 94329 h 655374"/>
                  <a:gd name="connsiteX45" fmla="*/ 297656 w 369712"/>
                  <a:gd name="connsiteY45" fmla="*/ 112890 h 655374"/>
                  <a:gd name="connsiteX46" fmla="*/ 316516 w 369712"/>
                  <a:gd name="connsiteY46" fmla="*/ 129738 h 655374"/>
                  <a:gd name="connsiteX47" fmla="*/ 340614 w 369712"/>
                  <a:gd name="connsiteY47" fmla="*/ 141160 h 655374"/>
                  <a:gd name="connsiteX48" fmla="*/ 355187 w 369712"/>
                  <a:gd name="connsiteY48" fmla="*/ 168002 h 655374"/>
                  <a:gd name="connsiteX49" fmla="*/ 366046 w 369712"/>
                  <a:gd name="connsiteY49" fmla="*/ 203221 h 65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9712" h="655374">
                    <a:moveTo>
                      <a:pt x="366046" y="203411"/>
                    </a:moveTo>
                    <a:cubicBezTo>
                      <a:pt x="368046" y="209884"/>
                      <a:pt x="370046" y="216356"/>
                      <a:pt x="369665" y="222924"/>
                    </a:cubicBezTo>
                    <a:cubicBezTo>
                      <a:pt x="369094" y="234537"/>
                      <a:pt x="361474" y="245388"/>
                      <a:pt x="362617" y="257000"/>
                    </a:cubicBezTo>
                    <a:cubicBezTo>
                      <a:pt x="362712" y="258428"/>
                      <a:pt x="363093" y="259761"/>
                      <a:pt x="363474" y="261093"/>
                    </a:cubicBezTo>
                    <a:cubicBezTo>
                      <a:pt x="363474" y="261093"/>
                      <a:pt x="363569" y="261284"/>
                      <a:pt x="363569" y="261379"/>
                    </a:cubicBezTo>
                    <a:cubicBezTo>
                      <a:pt x="355759" y="269375"/>
                      <a:pt x="348996" y="278036"/>
                      <a:pt x="343281" y="287365"/>
                    </a:cubicBezTo>
                    <a:cubicBezTo>
                      <a:pt x="341281" y="290696"/>
                      <a:pt x="339471" y="294123"/>
                      <a:pt x="338709" y="297835"/>
                    </a:cubicBezTo>
                    <a:cubicBezTo>
                      <a:pt x="337376" y="304308"/>
                      <a:pt x="339662" y="310780"/>
                      <a:pt x="340709" y="317253"/>
                    </a:cubicBezTo>
                    <a:cubicBezTo>
                      <a:pt x="340805" y="318014"/>
                      <a:pt x="340900" y="318871"/>
                      <a:pt x="340995" y="319728"/>
                    </a:cubicBezTo>
                    <a:lnTo>
                      <a:pt x="193929" y="326581"/>
                    </a:lnTo>
                    <a:lnTo>
                      <a:pt x="206978" y="646118"/>
                    </a:lnTo>
                    <a:lnTo>
                      <a:pt x="206978" y="648498"/>
                    </a:lnTo>
                    <a:cubicBezTo>
                      <a:pt x="206978" y="648498"/>
                      <a:pt x="206407" y="648879"/>
                      <a:pt x="206407" y="648879"/>
                    </a:cubicBezTo>
                    <a:cubicBezTo>
                      <a:pt x="206407" y="650592"/>
                      <a:pt x="156305" y="647927"/>
                      <a:pt x="134017" y="652876"/>
                    </a:cubicBezTo>
                    <a:cubicBezTo>
                      <a:pt x="131254" y="653447"/>
                      <a:pt x="128683" y="651258"/>
                      <a:pt x="129445" y="648593"/>
                    </a:cubicBezTo>
                    <a:cubicBezTo>
                      <a:pt x="129635" y="648022"/>
                      <a:pt x="129826" y="647356"/>
                      <a:pt x="130016" y="646689"/>
                    </a:cubicBezTo>
                    <a:cubicBezTo>
                      <a:pt x="130683" y="644500"/>
                      <a:pt x="128778" y="642406"/>
                      <a:pt x="126206" y="642406"/>
                    </a:cubicBezTo>
                    <a:cubicBezTo>
                      <a:pt x="113919" y="642882"/>
                      <a:pt x="100203" y="642596"/>
                      <a:pt x="87821" y="642596"/>
                    </a:cubicBezTo>
                    <a:cubicBezTo>
                      <a:pt x="85154" y="642596"/>
                      <a:pt x="82963" y="644500"/>
                      <a:pt x="82868" y="646975"/>
                    </a:cubicBezTo>
                    <a:cubicBezTo>
                      <a:pt x="82868" y="647832"/>
                      <a:pt x="82868" y="648688"/>
                      <a:pt x="83058" y="649640"/>
                    </a:cubicBezTo>
                    <a:cubicBezTo>
                      <a:pt x="83439" y="652210"/>
                      <a:pt x="81344" y="654590"/>
                      <a:pt x="78486" y="654780"/>
                    </a:cubicBezTo>
                    <a:cubicBezTo>
                      <a:pt x="66199" y="655256"/>
                      <a:pt x="37338" y="655922"/>
                      <a:pt x="20955" y="654590"/>
                    </a:cubicBezTo>
                    <a:lnTo>
                      <a:pt x="20764" y="654590"/>
                    </a:lnTo>
                    <a:cubicBezTo>
                      <a:pt x="20003" y="654590"/>
                      <a:pt x="19336" y="654114"/>
                      <a:pt x="18860" y="653638"/>
                    </a:cubicBezTo>
                    <a:cubicBezTo>
                      <a:pt x="18574" y="653352"/>
                      <a:pt x="18383" y="653162"/>
                      <a:pt x="18193" y="652781"/>
                    </a:cubicBezTo>
                    <a:cubicBezTo>
                      <a:pt x="18002" y="652400"/>
                      <a:pt x="17907" y="652115"/>
                      <a:pt x="17907" y="651639"/>
                    </a:cubicBezTo>
                    <a:lnTo>
                      <a:pt x="0" y="208456"/>
                    </a:lnTo>
                    <a:lnTo>
                      <a:pt x="176403" y="201793"/>
                    </a:lnTo>
                    <a:lnTo>
                      <a:pt x="177165" y="201317"/>
                    </a:lnTo>
                    <a:cubicBezTo>
                      <a:pt x="175831" y="185516"/>
                      <a:pt x="174593" y="169715"/>
                      <a:pt x="173355" y="153915"/>
                    </a:cubicBezTo>
                    <a:cubicBezTo>
                      <a:pt x="172879" y="148775"/>
                      <a:pt x="172498" y="143444"/>
                      <a:pt x="174403" y="138495"/>
                    </a:cubicBezTo>
                    <a:cubicBezTo>
                      <a:pt x="175831" y="134687"/>
                      <a:pt x="178403" y="130594"/>
                      <a:pt x="182213" y="128976"/>
                    </a:cubicBezTo>
                    <a:cubicBezTo>
                      <a:pt x="184213" y="128215"/>
                      <a:pt x="185547" y="126501"/>
                      <a:pt x="185547" y="124502"/>
                    </a:cubicBezTo>
                    <a:cubicBezTo>
                      <a:pt x="185261" y="97089"/>
                      <a:pt x="185928" y="70437"/>
                      <a:pt x="185547" y="42929"/>
                    </a:cubicBezTo>
                    <a:cubicBezTo>
                      <a:pt x="185452" y="37503"/>
                      <a:pt x="185356" y="32173"/>
                      <a:pt x="185166" y="26747"/>
                    </a:cubicBezTo>
                    <a:cubicBezTo>
                      <a:pt x="185166" y="25129"/>
                      <a:pt x="185071" y="23416"/>
                      <a:pt x="184976" y="21798"/>
                    </a:cubicBezTo>
                    <a:cubicBezTo>
                      <a:pt x="184785" y="17704"/>
                      <a:pt x="184499" y="13707"/>
                      <a:pt x="184023" y="9614"/>
                    </a:cubicBezTo>
                    <a:cubicBezTo>
                      <a:pt x="183832" y="8091"/>
                      <a:pt x="183737" y="6758"/>
                      <a:pt x="183452" y="5331"/>
                    </a:cubicBezTo>
                    <a:cubicBezTo>
                      <a:pt x="183261" y="3617"/>
                      <a:pt x="182975" y="1809"/>
                      <a:pt x="182594" y="0"/>
                    </a:cubicBezTo>
                    <a:cubicBezTo>
                      <a:pt x="184976" y="2285"/>
                      <a:pt x="187166" y="4664"/>
                      <a:pt x="188976" y="7425"/>
                    </a:cubicBezTo>
                    <a:cubicBezTo>
                      <a:pt x="192024" y="11708"/>
                      <a:pt x="194405" y="16657"/>
                      <a:pt x="199072" y="19513"/>
                    </a:cubicBezTo>
                    <a:cubicBezTo>
                      <a:pt x="204978" y="23130"/>
                      <a:pt x="212979" y="22369"/>
                      <a:pt x="219742" y="24748"/>
                    </a:cubicBezTo>
                    <a:cubicBezTo>
                      <a:pt x="228505" y="27794"/>
                      <a:pt x="233934" y="35599"/>
                      <a:pt x="239268" y="42643"/>
                    </a:cubicBezTo>
                    <a:cubicBezTo>
                      <a:pt x="252698" y="60062"/>
                      <a:pt x="269081" y="75768"/>
                      <a:pt x="287750" y="88522"/>
                    </a:cubicBezTo>
                    <a:cubicBezTo>
                      <a:pt x="290227" y="90141"/>
                      <a:pt x="292894" y="91949"/>
                      <a:pt x="294513" y="94329"/>
                    </a:cubicBezTo>
                    <a:cubicBezTo>
                      <a:pt x="298132" y="99754"/>
                      <a:pt x="296037" y="106798"/>
                      <a:pt x="297656" y="112890"/>
                    </a:cubicBezTo>
                    <a:cubicBezTo>
                      <a:pt x="299847" y="120885"/>
                      <a:pt x="308229" y="126311"/>
                      <a:pt x="316516" y="129738"/>
                    </a:cubicBezTo>
                    <a:cubicBezTo>
                      <a:pt x="324803" y="133164"/>
                      <a:pt x="333851" y="135639"/>
                      <a:pt x="340614" y="141160"/>
                    </a:cubicBezTo>
                    <a:cubicBezTo>
                      <a:pt x="348805" y="147918"/>
                      <a:pt x="352139" y="158293"/>
                      <a:pt x="355187" y="168002"/>
                    </a:cubicBezTo>
                    <a:lnTo>
                      <a:pt x="366046" y="203221"/>
                    </a:lnTo>
                    <a:close/>
                  </a:path>
                </a:pathLst>
              </a:custGeom>
              <a:solidFill>
                <a:schemeClr val="accent3"/>
              </a:solidFill>
              <a:ln w="9525"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75FC1A96-B465-A1B7-43FC-4290DFD4A441}"/>
                  </a:ext>
                </a:extLst>
              </p:cNvPr>
              <p:cNvSpPr/>
              <p:nvPr/>
            </p:nvSpPr>
            <p:spPr>
              <a:xfrm>
                <a:off x="7586567" y="2580327"/>
                <a:ext cx="1905" cy="2474"/>
              </a:xfrm>
              <a:custGeom>
                <a:avLst/>
                <a:gdLst>
                  <a:gd name="connsiteX0" fmla="*/ 0 w 1905"/>
                  <a:gd name="connsiteY0" fmla="*/ 0 h 2474"/>
                  <a:gd name="connsiteX1" fmla="*/ 1905 w 1905"/>
                  <a:gd name="connsiteY1" fmla="*/ 2475 h 2474"/>
                  <a:gd name="connsiteX2" fmla="*/ 0 w 1905"/>
                  <a:gd name="connsiteY2" fmla="*/ 0 h 2474"/>
                </a:gdLst>
                <a:ahLst/>
                <a:cxnLst>
                  <a:cxn ang="0">
                    <a:pos x="connsiteX0" y="connsiteY0"/>
                  </a:cxn>
                  <a:cxn ang="0">
                    <a:pos x="connsiteX1" y="connsiteY1"/>
                  </a:cxn>
                  <a:cxn ang="0">
                    <a:pos x="connsiteX2" y="connsiteY2"/>
                  </a:cxn>
                </a:cxnLst>
                <a:rect l="l" t="t" r="r" b="b"/>
                <a:pathLst>
                  <a:path w="1905" h="2474">
                    <a:moveTo>
                      <a:pt x="0" y="0"/>
                    </a:moveTo>
                    <a:cubicBezTo>
                      <a:pt x="571" y="857"/>
                      <a:pt x="1238" y="1618"/>
                      <a:pt x="1905" y="2475"/>
                    </a:cubicBezTo>
                    <a:cubicBezTo>
                      <a:pt x="1238" y="1713"/>
                      <a:pt x="571" y="952"/>
                      <a:pt x="0" y="0"/>
                    </a:cubicBezTo>
                    <a:close/>
                  </a:path>
                </a:pathLst>
              </a:custGeom>
              <a:solidFill>
                <a:srgbClr val="E0CD61"/>
              </a:solidFill>
              <a:ln w="9525"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6295E4A7-C52E-23A0-5365-2F1E5BCDA9C9}"/>
                  </a:ext>
                </a:extLst>
              </p:cNvPr>
              <p:cNvSpPr/>
              <p:nvPr/>
            </p:nvSpPr>
            <p:spPr>
              <a:xfrm>
                <a:off x="7584757" y="2577376"/>
                <a:ext cx="1809" cy="2950"/>
              </a:xfrm>
              <a:custGeom>
                <a:avLst/>
                <a:gdLst>
                  <a:gd name="connsiteX0" fmla="*/ 0 w 1809"/>
                  <a:gd name="connsiteY0" fmla="*/ 0 h 2950"/>
                  <a:gd name="connsiteX1" fmla="*/ 1810 w 1809"/>
                  <a:gd name="connsiteY1" fmla="*/ 2951 h 2950"/>
                  <a:gd name="connsiteX2" fmla="*/ 0 w 1809"/>
                  <a:gd name="connsiteY2" fmla="*/ 0 h 2950"/>
                </a:gdLst>
                <a:ahLst/>
                <a:cxnLst>
                  <a:cxn ang="0">
                    <a:pos x="connsiteX0" y="connsiteY0"/>
                  </a:cxn>
                  <a:cxn ang="0">
                    <a:pos x="connsiteX1" y="connsiteY1"/>
                  </a:cxn>
                  <a:cxn ang="0">
                    <a:pos x="connsiteX2" y="connsiteY2"/>
                  </a:cxn>
                </a:cxnLst>
                <a:rect l="l" t="t" r="r" b="b"/>
                <a:pathLst>
                  <a:path w="1809" h="2950">
                    <a:moveTo>
                      <a:pt x="0" y="0"/>
                    </a:moveTo>
                    <a:cubicBezTo>
                      <a:pt x="476" y="1047"/>
                      <a:pt x="1143" y="1999"/>
                      <a:pt x="1810" y="2951"/>
                    </a:cubicBezTo>
                    <a:cubicBezTo>
                      <a:pt x="1143" y="1999"/>
                      <a:pt x="476" y="1047"/>
                      <a:pt x="0" y="0"/>
                    </a:cubicBezTo>
                    <a:close/>
                  </a:path>
                </a:pathLst>
              </a:custGeom>
              <a:solidFill>
                <a:srgbClr val="E0CD61"/>
              </a:solidFill>
              <a:ln w="9525"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F1C227D3-42BF-0FCE-F910-BD28BF4EF226}"/>
                  </a:ext>
                </a:extLst>
              </p:cNvPr>
              <p:cNvSpPr/>
              <p:nvPr/>
            </p:nvSpPr>
            <p:spPr>
              <a:xfrm>
                <a:off x="7583233" y="2573664"/>
                <a:ext cx="1428" cy="3426"/>
              </a:xfrm>
              <a:custGeom>
                <a:avLst/>
                <a:gdLst>
                  <a:gd name="connsiteX0" fmla="*/ 0 w 1428"/>
                  <a:gd name="connsiteY0" fmla="*/ 0 h 3426"/>
                  <a:gd name="connsiteX1" fmla="*/ 1429 w 1428"/>
                  <a:gd name="connsiteY1" fmla="*/ 3427 h 3426"/>
                  <a:gd name="connsiteX2" fmla="*/ 0 w 1428"/>
                  <a:gd name="connsiteY2" fmla="*/ 0 h 3426"/>
                </a:gdLst>
                <a:ahLst/>
                <a:cxnLst>
                  <a:cxn ang="0">
                    <a:pos x="connsiteX0" y="connsiteY0"/>
                  </a:cxn>
                  <a:cxn ang="0">
                    <a:pos x="connsiteX1" y="connsiteY1"/>
                  </a:cxn>
                  <a:cxn ang="0">
                    <a:pos x="connsiteX2" y="connsiteY2"/>
                  </a:cxn>
                </a:cxnLst>
                <a:rect l="l" t="t" r="r" b="b"/>
                <a:pathLst>
                  <a:path w="1428" h="3426">
                    <a:moveTo>
                      <a:pt x="0" y="0"/>
                    </a:moveTo>
                    <a:cubicBezTo>
                      <a:pt x="381" y="1142"/>
                      <a:pt x="857" y="2285"/>
                      <a:pt x="1429" y="3427"/>
                    </a:cubicBezTo>
                    <a:cubicBezTo>
                      <a:pt x="857" y="2380"/>
                      <a:pt x="381" y="1237"/>
                      <a:pt x="0" y="0"/>
                    </a:cubicBezTo>
                    <a:close/>
                  </a:path>
                </a:pathLst>
              </a:custGeom>
              <a:solidFill>
                <a:srgbClr val="E0CD61"/>
              </a:solidFill>
              <a:ln w="9525"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72C259A9-4505-00C1-E1DC-CC6701D72BF7}"/>
                  </a:ext>
                </a:extLst>
              </p:cNvPr>
              <p:cNvSpPr/>
              <p:nvPr/>
            </p:nvSpPr>
            <p:spPr>
              <a:xfrm>
                <a:off x="7582281" y="2569381"/>
                <a:ext cx="857" cy="4092"/>
              </a:xfrm>
              <a:custGeom>
                <a:avLst/>
                <a:gdLst>
                  <a:gd name="connsiteX0" fmla="*/ 0 w 857"/>
                  <a:gd name="connsiteY0" fmla="*/ 0 h 4092"/>
                  <a:gd name="connsiteX1" fmla="*/ 857 w 857"/>
                  <a:gd name="connsiteY1" fmla="*/ 4093 h 4092"/>
                  <a:gd name="connsiteX2" fmla="*/ 0 w 857"/>
                  <a:gd name="connsiteY2" fmla="*/ 0 h 4092"/>
                </a:gdLst>
                <a:ahLst/>
                <a:cxnLst>
                  <a:cxn ang="0">
                    <a:pos x="connsiteX0" y="connsiteY0"/>
                  </a:cxn>
                  <a:cxn ang="0">
                    <a:pos x="connsiteX1" y="connsiteY1"/>
                  </a:cxn>
                  <a:cxn ang="0">
                    <a:pos x="connsiteX2" y="connsiteY2"/>
                  </a:cxn>
                </a:cxnLst>
                <a:rect l="l" t="t" r="r" b="b"/>
                <a:pathLst>
                  <a:path w="857" h="4092">
                    <a:moveTo>
                      <a:pt x="0" y="0"/>
                    </a:moveTo>
                    <a:cubicBezTo>
                      <a:pt x="190" y="1428"/>
                      <a:pt x="476" y="2760"/>
                      <a:pt x="857" y="4093"/>
                    </a:cubicBezTo>
                    <a:cubicBezTo>
                      <a:pt x="476" y="2760"/>
                      <a:pt x="95" y="1428"/>
                      <a:pt x="0" y="0"/>
                    </a:cubicBezTo>
                    <a:close/>
                  </a:path>
                </a:pathLst>
              </a:custGeom>
              <a:solidFill>
                <a:srgbClr val="96CFA0"/>
              </a:solidFill>
              <a:ln w="9525"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2C2B8F43-694A-F12C-8416-ED8249F842FF}"/>
                  </a:ext>
                </a:extLst>
              </p:cNvPr>
              <p:cNvSpPr/>
              <p:nvPr/>
            </p:nvSpPr>
            <p:spPr>
              <a:xfrm>
                <a:off x="7457045" y="5671309"/>
                <a:ext cx="109685" cy="52971"/>
              </a:xfrm>
              <a:custGeom>
                <a:avLst/>
                <a:gdLst>
                  <a:gd name="connsiteX0" fmla="*/ 108471 w 109685"/>
                  <a:gd name="connsiteY0" fmla="*/ 6825 h 52971"/>
                  <a:gd name="connsiteX1" fmla="*/ 105138 w 109685"/>
                  <a:gd name="connsiteY1" fmla="*/ 24339 h 52971"/>
                  <a:gd name="connsiteX2" fmla="*/ 90088 w 109685"/>
                  <a:gd name="connsiteY2" fmla="*/ 34238 h 52971"/>
                  <a:gd name="connsiteX3" fmla="*/ 75896 w 109685"/>
                  <a:gd name="connsiteY3" fmla="*/ 36522 h 52971"/>
                  <a:gd name="connsiteX4" fmla="*/ 19508 w 109685"/>
                  <a:gd name="connsiteY4" fmla="*/ 52133 h 52971"/>
                  <a:gd name="connsiteX5" fmla="*/ 8554 w 109685"/>
                  <a:gd name="connsiteY5" fmla="*/ 52609 h 52971"/>
                  <a:gd name="connsiteX6" fmla="*/ 363 w 109685"/>
                  <a:gd name="connsiteY6" fmla="*/ 46612 h 52971"/>
                  <a:gd name="connsiteX7" fmla="*/ 2935 w 109685"/>
                  <a:gd name="connsiteY7" fmla="*/ 37760 h 52971"/>
                  <a:gd name="connsiteX8" fmla="*/ 11793 w 109685"/>
                  <a:gd name="connsiteY8" fmla="*/ 32810 h 52971"/>
                  <a:gd name="connsiteX9" fmla="*/ 43987 w 109685"/>
                  <a:gd name="connsiteY9" fmla="*/ 29193 h 52971"/>
                  <a:gd name="connsiteX10" fmla="*/ 57894 w 109685"/>
                  <a:gd name="connsiteY10" fmla="*/ 27004 h 52971"/>
                  <a:gd name="connsiteX11" fmla="*/ 66562 w 109685"/>
                  <a:gd name="connsiteY11" fmla="*/ 20722 h 52971"/>
                  <a:gd name="connsiteX12" fmla="*/ 88564 w 109685"/>
                  <a:gd name="connsiteY12" fmla="*/ 3493 h 52971"/>
                  <a:gd name="connsiteX13" fmla="*/ 108471 w 109685"/>
                  <a:gd name="connsiteY13" fmla="*/ 6729 h 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85" h="52971">
                    <a:moveTo>
                      <a:pt x="108471" y="6825"/>
                    </a:moveTo>
                    <a:cubicBezTo>
                      <a:pt x="111138" y="12536"/>
                      <a:pt x="109138" y="19389"/>
                      <a:pt x="105138" y="24339"/>
                    </a:cubicBezTo>
                    <a:cubicBezTo>
                      <a:pt x="101423" y="28907"/>
                      <a:pt x="96089" y="32524"/>
                      <a:pt x="90088" y="34238"/>
                    </a:cubicBezTo>
                    <a:cubicBezTo>
                      <a:pt x="85516" y="35570"/>
                      <a:pt x="80658" y="35856"/>
                      <a:pt x="75896" y="36522"/>
                    </a:cubicBezTo>
                    <a:cubicBezTo>
                      <a:pt x="56465" y="39283"/>
                      <a:pt x="38653" y="48230"/>
                      <a:pt x="19508" y="52133"/>
                    </a:cubicBezTo>
                    <a:cubicBezTo>
                      <a:pt x="15888" y="52799"/>
                      <a:pt x="12174" y="53370"/>
                      <a:pt x="8554" y="52609"/>
                    </a:cubicBezTo>
                    <a:cubicBezTo>
                      <a:pt x="4935" y="51847"/>
                      <a:pt x="1506" y="49848"/>
                      <a:pt x="363" y="46612"/>
                    </a:cubicBezTo>
                    <a:cubicBezTo>
                      <a:pt x="-685" y="43566"/>
                      <a:pt x="648" y="40139"/>
                      <a:pt x="2935" y="37760"/>
                    </a:cubicBezTo>
                    <a:cubicBezTo>
                      <a:pt x="5220" y="35380"/>
                      <a:pt x="8459" y="33952"/>
                      <a:pt x="11793" y="32810"/>
                    </a:cubicBezTo>
                    <a:cubicBezTo>
                      <a:pt x="21985" y="29383"/>
                      <a:pt x="33129" y="29288"/>
                      <a:pt x="43987" y="29193"/>
                    </a:cubicBezTo>
                    <a:cubicBezTo>
                      <a:pt x="48750" y="29003"/>
                      <a:pt x="53607" y="28812"/>
                      <a:pt x="57894" y="27004"/>
                    </a:cubicBezTo>
                    <a:cubicBezTo>
                      <a:pt x="61228" y="25481"/>
                      <a:pt x="63895" y="23101"/>
                      <a:pt x="66562" y="20722"/>
                    </a:cubicBezTo>
                    <a:cubicBezTo>
                      <a:pt x="73610" y="14249"/>
                      <a:pt x="81325" y="9394"/>
                      <a:pt x="88564" y="3493"/>
                    </a:cubicBezTo>
                    <a:cubicBezTo>
                      <a:pt x="94946" y="-1647"/>
                      <a:pt x="104566" y="-1552"/>
                      <a:pt x="108471" y="6729"/>
                    </a:cubicBezTo>
                    <a:close/>
                  </a:path>
                </a:pathLst>
              </a:custGeom>
              <a:solidFill>
                <a:srgbClr val="4B84A2"/>
              </a:solidFill>
              <a:ln w="9525"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CEA90220-0FEA-6AFB-0D72-31F243775933}"/>
                  </a:ext>
                </a:extLst>
              </p:cNvPr>
              <p:cNvSpPr/>
              <p:nvPr/>
            </p:nvSpPr>
            <p:spPr>
              <a:xfrm>
                <a:off x="7217980" y="4113668"/>
                <a:ext cx="346298" cy="330483"/>
              </a:xfrm>
              <a:custGeom>
                <a:avLst/>
                <a:gdLst>
                  <a:gd name="connsiteX0" fmla="*/ 342870 w 346298"/>
                  <a:gd name="connsiteY0" fmla="*/ 171905 h 330483"/>
                  <a:gd name="connsiteX1" fmla="*/ 346299 w 346298"/>
                  <a:gd name="connsiteY1" fmla="*/ 246911 h 330483"/>
                  <a:gd name="connsiteX2" fmla="*/ 343060 w 346298"/>
                  <a:gd name="connsiteY2" fmla="*/ 250052 h 330483"/>
                  <a:gd name="connsiteX3" fmla="*/ 293435 w 346298"/>
                  <a:gd name="connsiteY3" fmla="*/ 251004 h 330483"/>
                  <a:gd name="connsiteX4" fmla="*/ 290196 w 346298"/>
                  <a:gd name="connsiteY4" fmla="*/ 253954 h 330483"/>
                  <a:gd name="connsiteX5" fmla="*/ 288672 w 346298"/>
                  <a:gd name="connsiteY5" fmla="*/ 322393 h 330483"/>
                  <a:gd name="connsiteX6" fmla="*/ 285529 w 346298"/>
                  <a:gd name="connsiteY6" fmla="*/ 325343 h 330483"/>
                  <a:gd name="connsiteX7" fmla="*/ 158656 w 346298"/>
                  <a:gd name="connsiteY7" fmla="*/ 330484 h 330483"/>
                  <a:gd name="connsiteX8" fmla="*/ 142273 w 346298"/>
                  <a:gd name="connsiteY8" fmla="*/ 299929 h 330483"/>
                  <a:gd name="connsiteX9" fmla="*/ 152560 w 346298"/>
                  <a:gd name="connsiteY9" fmla="*/ 278322 h 330483"/>
                  <a:gd name="connsiteX10" fmla="*/ 150465 w 346298"/>
                  <a:gd name="connsiteY10" fmla="*/ 228921 h 330483"/>
                  <a:gd name="connsiteX11" fmla="*/ 93981 w 346298"/>
                  <a:gd name="connsiteY11" fmla="*/ 225018 h 330483"/>
                  <a:gd name="connsiteX12" fmla="*/ 77884 w 346298"/>
                  <a:gd name="connsiteY12" fmla="*/ 169906 h 330483"/>
                  <a:gd name="connsiteX13" fmla="*/ 88171 w 346298"/>
                  <a:gd name="connsiteY13" fmla="*/ 165813 h 330483"/>
                  <a:gd name="connsiteX14" fmla="*/ 130081 w 346298"/>
                  <a:gd name="connsiteY14" fmla="*/ 107845 h 330483"/>
                  <a:gd name="connsiteX15" fmla="*/ 165705 w 346298"/>
                  <a:gd name="connsiteY15" fmla="*/ 48545 h 330483"/>
                  <a:gd name="connsiteX16" fmla="*/ 156465 w 346298"/>
                  <a:gd name="connsiteY16" fmla="*/ 46260 h 330483"/>
                  <a:gd name="connsiteX17" fmla="*/ 65692 w 346298"/>
                  <a:gd name="connsiteY17" fmla="*/ 168002 h 330483"/>
                  <a:gd name="connsiteX18" fmla="*/ 44261 w 346298"/>
                  <a:gd name="connsiteY18" fmla="*/ 174665 h 330483"/>
                  <a:gd name="connsiteX19" fmla="*/ 17305 w 346298"/>
                  <a:gd name="connsiteY19" fmla="*/ 118982 h 330483"/>
                  <a:gd name="connsiteX20" fmla="*/ 350 w 346298"/>
                  <a:gd name="connsiteY20" fmla="*/ 17038 h 330483"/>
                  <a:gd name="connsiteX21" fmla="*/ 335154 w 346298"/>
                  <a:gd name="connsiteY21" fmla="*/ 0 h 330483"/>
                  <a:gd name="connsiteX22" fmla="*/ 339250 w 346298"/>
                  <a:gd name="connsiteY22" fmla="*/ 91568 h 330483"/>
                  <a:gd name="connsiteX23" fmla="*/ 342870 w 346298"/>
                  <a:gd name="connsiteY23" fmla="*/ 171905 h 33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6298" h="330483">
                    <a:moveTo>
                      <a:pt x="342870" y="171905"/>
                    </a:moveTo>
                    <a:lnTo>
                      <a:pt x="346299" y="246911"/>
                    </a:lnTo>
                    <a:cubicBezTo>
                      <a:pt x="346299" y="248529"/>
                      <a:pt x="344870" y="250052"/>
                      <a:pt x="343060" y="250052"/>
                    </a:cubicBezTo>
                    <a:lnTo>
                      <a:pt x="293435" y="251004"/>
                    </a:lnTo>
                    <a:cubicBezTo>
                      <a:pt x="291625" y="251004"/>
                      <a:pt x="290196" y="252432"/>
                      <a:pt x="290196" y="253954"/>
                    </a:cubicBezTo>
                    <a:lnTo>
                      <a:pt x="288672" y="322393"/>
                    </a:lnTo>
                    <a:cubicBezTo>
                      <a:pt x="288672" y="323916"/>
                      <a:pt x="287244" y="325248"/>
                      <a:pt x="285529" y="325343"/>
                    </a:cubicBezTo>
                    <a:lnTo>
                      <a:pt x="158656" y="330484"/>
                    </a:lnTo>
                    <a:cubicBezTo>
                      <a:pt x="153703" y="318014"/>
                      <a:pt x="148274" y="307354"/>
                      <a:pt x="142273" y="299929"/>
                    </a:cubicBezTo>
                    <a:cubicBezTo>
                      <a:pt x="135701" y="291648"/>
                      <a:pt x="147512" y="284509"/>
                      <a:pt x="152560" y="278322"/>
                    </a:cubicBezTo>
                    <a:cubicBezTo>
                      <a:pt x="162371" y="266329"/>
                      <a:pt x="167610" y="230539"/>
                      <a:pt x="150465" y="228921"/>
                    </a:cubicBezTo>
                    <a:cubicBezTo>
                      <a:pt x="118651" y="225970"/>
                      <a:pt x="121794" y="234156"/>
                      <a:pt x="93981" y="225018"/>
                    </a:cubicBezTo>
                    <a:cubicBezTo>
                      <a:pt x="52548" y="211312"/>
                      <a:pt x="46356" y="184945"/>
                      <a:pt x="77884" y="169906"/>
                    </a:cubicBezTo>
                    <a:cubicBezTo>
                      <a:pt x="80932" y="168383"/>
                      <a:pt x="84361" y="167050"/>
                      <a:pt x="88171" y="165813"/>
                    </a:cubicBezTo>
                    <a:cubicBezTo>
                      <a:pt x="115889" y="156866"/>
                      <a:pt x="130462" y="133640"/>
                      <a:pt x="130081" y="107845"/>
                    </a:cubicBezTo>
                    <a:cubicBezTo>
                      <a:pt x="129510" y="68438"/>
                      <a:pt x="176087" y="59205"/>
                      <a:pt x="165705" y="48545"/>
                    </a:cubicBezTo>
                    <a:cubicBezTo>
                      <a:pt x="163419" y="46165"/>
                      <a:pt x="159704" y="45404"/>
                      <a:pt x="156465" y="46260"/>
                    </a:cubicBezTo>
                    <a:cubicBezTo>
                      <a:pt x="97125" y="62347"/>
                      <a:pt x="107507" y="143540"/>
                      <a:pt x="65692" y="168002"/>
                    </a:cubicBezTo>
                    <a:cubicBezTo>
                      <a:pt x="59787" y="171524"/>
                      <a:pt x="52738" y="173904"/>
                      <a:pt x="44261" y="174665"/>
                    </a:cubicBezTo>
                    <a:cubicBezTo>
                      <a:pt x="14257" y="177616"/>
                      <a:pt x="24258" y="137828"/>
                      <a:pt x="17305" y="118982"/>
                    </a:cubicBezTo>
                    <a:cubicBezTo>
                      <a:pt x="2446" y="78433"/>
                      <a:pt x="-1269" y="48449"/>
                      <a:pt x="350" y="17038"/>
                    </a:cubicBezTo>
                    <a:lnTo>
                      <a:pt x="335154" y="0"/>
                    </a:lnTo>
                    <a:lnTo>
                      <a:pt x="339250" y="91568"/>
                    </a:lnTo>
                    <a:lnTo>
                      <a:pt x="342870" y="171905"/>
                    </a:lnTo>
                    <a:close/>
                  </a:path>
                </a:pathLst>
              </a:custGeom>
              <a:solidFill>
                <a:schemeClr val="accent3"/>
              </a:solidFill>
              <a:ln w="9525"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7D7E6330-2524-2A4B-DBA1-70DCC242FEE3}"/>
                  </a:ext>
                </a:extLst>
              </p:cNvPr>
              <p:cNvSpPr/>
              <p:nvPr/>
            </p:nvSpPr>
            <p:spPr>
              <a:xfrm>
                <a:off x="7214500" y="3915397"/>
                <a:ext cx="338634" cy="215213"/>
              </a:xfrm>
              <a:custGeom>
                <a:avLst/>
                <a:gdLst>
                  <a:gd name="connsiteX0" fmla="*/ 329776 w 338634"/>
                  <a:gd name="connsiteY0" fmla="*/ 0 h 215213"/>
                  <a:gd name="connsiteX1" fmla="*/ 338634 w 338634"/>
                  <a:gd name="connsiteY1" fmla="*/ 198176 h 215213"/>
                  <a:gd name="connsiteX2" fmla="*/ 3830 w 338634"/>
                  <a:gd name="connsiteY2" fmla="*/ 215214 h 215213"/>
                  <a:gd name="connsiteX3" fmla="*/ 14975 w 338634"/>
                  <a:gd name="connsiteY3" fmla="*/ 133450 h 215213"/>
                  <a:gd name="connsiteX4" fmla="*/ 35835 w 338634"/>
                  <a:gd name="connsiteY4" fmla="*/ 67582 h 215213"/>
                  <a:gd name="connsiteX5" fmla="*/ 40121 w 338634"/>
                  <a:gd name="connsiteY5" fmla="*/ 39502 h 215213"/>
                  <a:gd name="connsiteX6" fmla="*/ 38597 w 338634"/>
                  <a:gd name="connsiteY6" fmla="*/ 16467 h 215213"/>
                  <a:gd name="connsiteX7" fmla="*/ 329776 w 338634"/>
                  <a:gd name="connsiteY7" fmla="*/ 0 h 21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34" h="215213">
                    <a:moveTo>
                      <a:pt x="329776" y="0"/>
                    </a:moveTo>
                    <a:lnTo>
                      <a:pt x="338634" y="198176"/>
                    </a:lnTo>
                    <a:lnTo>
                      <a:pt x="3830" y="215214"/>
                    </a:lnTo>
                    <a:cubicBezTo>
                      <a:pt x="5164" y="190752"/>
                      <a:pt x="9736" y="165432"/>
                      <a:pt x="14975" y="133450"/>
                    </a:cubicBezTo>
                    <a:cubicBezTo>
                      <a:pt x="22976" y="85096"/>
                      <a:pt x="-35413" y="140779"/>
                      <a:pt x="35835" y="67582"/>
                    </a:cubicBezTo>
                    <a:cubicBezTo>
                      <a:pt x="58218" y="44547"/>
                      <a:pt x="54218" y="38074"/>
                      <a:pt x="40121" y="39502"/>
                    </a:cubicBezTo>
                    <a:lnTo>
                      <a:pt x="38597" y="16467"/>
                    </a:lnTo>
                    <a:lnTo>
                      <a:pt x="329776" y="0"/>
                    </a:lnTo>
                    <a:close/>
                  </a:path>
                </a:pathLst>
              </a:custGeom>
              <a:solidFill>
                <a:schemeClr val="accent3"/>
              </a:solidFill>
              <a:ln w="9525"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B39C7E0B-E2B3-216C-2825-B980E754CA7C}"/>
                  </a:ext>
                </a:extLst>
              </p:cNvPr>
              <p:cNvSpPr/>
              <p:nvPr/>
            </p:nvSpPr>
            <p:spPr>
              <a:xfrm>
                <a:off x="7214425" y="3699897"/>
                <a:ext cx="329850" cy="233584"/>
              </a:xfrm>
              <a:custGeom>
                <a:avLst/>
                <a:gdLst>
                  <a:gd name="connsiteX0" fmla="*/ 320135 w 329850"/>
                  <a:gd name="connsiteY0" fmla="*/ 95 h 233584"/>
                  <a:gd name="connsiteX1" fmla="*/ 329851 w 329850"/>
                  <a:gd name="connsiteY1" fmla="*/ 215500 h 233584"/>
                  <a:gd name="connsiteX2" fmla="*/ 38671 w 329850"/>
                  <a:gd name="connsiteY2" fmla="*/ 231967 h 233584"/>
                  <a:gd name="connsiteX3" fmla="*/ 8763 w 329850"/>
                  <a:gd name="connsiteY3" fmla="*/ 233585 h 233584"/>
                  <a:gd name="connsiteX4" fmla="*/ 11049 w 329850"/>
                  <a:gd name="connsiteY4" fmla="*/ 227779 h 233584"/>
                  <a:gd name="connsiteX5" fmla="*/ 4763 w 329850"/>
                  <a:gd name="connsiteY5" fmla="*/ 103181 h 233584"/>
                  <a:gd name="connsiteX6" fmla="*/ 0 w 329850"/>
                  <a:gd name="connsiteY6" fmla="*/ 9233 h 233584"/>
                  <a:gd name="connsiteX7" fmla="*/ 320135 w 329850"/>
                  <a:gd name="connsiteY7" fmla="*/ 0 h 23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850" h="233584">
                    <a:moveTo>
                      <a:pt x="320135" y="95"/>
                    </a:moveTo>
                    <a:lnTo>
                      <a:pt x="329851" y="215500"/>
                    </a:lnTo>
                    <a:lnTo>
                      <a:pt x="38671" y="231967"/>
                    </a:lnTo>
                    <a:lnTo>
                      <a:pt x="8763" y="233585"/>
                    </a:lnTo>
                    <a:cubicBezTo>
                      <a:pt x="10287" y="232062"/>
                      <a:pt x="11144" y="229968"/>
                      <a:pt x="11049" y="227779"/>
                    </a:cubicBezTo>
                    <a:lnTo>
                      <a:pt x="4763" y="103181"/>
                    </a:lnTo>
                    <a:lnTo>
                      <a:pt x="0" y="9233"/>
                    </a:lnTo>
                    <a:lnTo>
                      <a:pt x="320135" y="0"/>
                    </a:lnTo>
                    <a:close/>
                  </a:path>
                </a:pathLst>
              </a:custGeom>
              <a:solidFill>
                <a:schemeClr val="accent4"/>
              </a:solidFill>
              <a:ln w="9525"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565591F7-C809-C479-9DC5-AC72B3F433CC}"/>
                  </a:ext>
                </a:extLst>
              </p:cNvPr>
              <p:cNvSpPr/>
              <p:nvPr/>
            </p:nvSpPr>
            <p:spPr>
              <a:xfrm>
                <a:off x="7533893" y="2202061"/>
                <a:ext cx="952" cy="4473"/>
              </a:xfrm>
              <a:custGeom>
                <a:avLst/>
                <a:gdLst>
                  <a:gd name="connsiteX0" fmla="*/ 953 w 952"/>
                  <a:gd name="connsiteY0" fmla="*/ 4474 h 4473"/>
                  <a:gd name="connsiteX1" fmla="*/ 0 w 952"/>
                  <a:gd name="connsiteY1" fmla="*/ 0 h 4473"/>
                  <a:gd name="connsiteX2" fmla="*/ 953 w 952"/>
                  <a:gd name="connsiteY2" fmla="*/ 4474 h 4473"/>
                </a:gdLst>
                <a:ahLst/>
                <a:cxnLst>
                  <a:cxn ang="0">
                    <a:pos x="connsiteX0" y="connsiteY0"/>
                  </a:cxn>
                  <a:cxn ang="0">
                    <a:pos x="connsiteX1" y="connsiteY1"/>
                  </a:cxn>
                  <a:cxn ang="0">
                    <a:pos x="connsiteX2" y="connsiteY2"/>
                  </a:cxn>
                </a:cxnLst>
                <a:rect l="l" t="t" r="r" b="b"/>
                <a:pathLst>
                  <a:path w="952" h="4473">
                    <a:moveTo>
                      <a:pt x="953" y="4474"/>
                    </a:moveTo>
                    <a:cubicBezTo>
                      <a:pt x="667" y="2951"/>
                      <a:pt x="381" y="1523"/>
                      <a:pt x="0" y="0"/>
                    </a:cubicBezTo>
                    <a:cubicBezTo>
                      <a:pt x="381" y="1523"/>
                      <a:pt x="667" y="2951"/>
                      <a:pt x="953" y="4474"/>
                    </a:cubicBezTo>
                    <a:close/>
                  </a:path>
                </a:pathLst>
              </a:custGeom>
              <a:solidFill>
                <a:srgbClr val="CE9EBC"/>
              </a:solidFill>
              <a:ln w="9525"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5B958910-3FC5-84ED-B641-94652B5D057A}"/>
                  </a:ext>
                </a:extLst>
              </p:cNvPr>
              <p:cNvSpPr/>
              <p:nvPr/>
            </p:nvSpPr>
            <p:spPr>
              <a:xfrm>
                <a:off x="7202995" y="3465170"/>
                <a:ext cx="331565" cy="244055"/>
              </a:xfrm>
              <a:custGeom>
                <a:avLst/>
                <a:gdLst>
                  <a:gd name="connsiteX0" fmla="*/ 321088 w 331565"/>
                  <a:gd name="connsiteY0" fmla="*/ 0 h 244055"/>
                  <a:gd name="connsiteX1" fmla="*/ 331565 w 331565"/>
                  <a:gd name="connsiteY1" fmla="*/ 234822 h 244055"/>
                  <a:gd name="connsiteX2" fmla="*/ 11430 w 331565"/>
                  <a:gd name="connsiteY2" fmla="*/ 244055 h 244055"/>
                  <a:gd name="connsiteX3" fmla="*/ 0 w 331565"/>
                  <a:gd name="connsiteY3" fmla="*/ 18276 h 244055"/>
                  <a:gd name="connsiteX4" fmla="*/ 0 w 331565"/>
                  <a:gd name="connsiteY4" fmla="*/ 17704 h 244055"/>
                  <a:gd name="connsiteX5" fmla="*/ 321088 w 331565"/>
                  <a:gd name="connsiteY5" fmla="*/ 0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565" h="244055">
                    <a:moveTo>
                      <a:pt x="321088" y="0"/>
                    </a:moveTo>
                    <a:lnTo>
                      <a:pt x="331565" y="234822"/>
                    </a:lnTo>
                    <a:lnTo>
                      <a:pt x="11430" y="244055"/>
                    </a:lnTo>
                    <a:lnTo>
                      <a:pt x="0" y="18276"/>
                    </a:lnTo>
                    <a:lnTo>
                      <a:pt x="0" y="17704"/>
                    </a:lnTo>
                    <a:lnTo>
                      <a:pt x="321088" y="0"/>
                    </a:lnTo>
                    <a:close/>
                  </a:path>
                </a:pathLst>
              </a:custGeom>
              <a:solidFill>
                <a:schemeClr val="accent4"/>
              </a:solidFill>
              <a:ln w="9525"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2E8183B3-93F4-C42A-4C33-2FB58C604F54}"/>
                  </a:ext>
                </a:extLst>
              </p:cNvPr>
              <p:cNvSpPr/>
              <p:nvPr/>
            </p:nvSpPr>
            <p:spPr>
              <a:xfrm>
                <a:off x="7121175" y="1861773"/>
                <a:ext cx="405193" cy="372650"/>
              </a:xfrm>
              <a:custGeom>
                <a:avLst/>
                <a:gdLst>
                  <a:gd name="connsiteX0" fmla="*/ 403193 w 405193"/>
                  <a:gd name="connsiteY0" fmla="*/ 324201 h 372650"/>
                  <a:gd name="connsiteX1" fmla="*/ 405194 w 405193"/>
                  <a:gd name="connsiteY1" fmla="*/ 325724 h 372650"/>
                  <a:gd name="connsiteX2" fmla="*/ 395288 w 405193"/>
                  <a:gd name="connsiteY2" fmla="*/ 336480 h 372650"/>
                  <a:gd name="connsiteX3" fmla="*/ 350615 w 405193"/>
                  <a:gd name="connsiteY3" fmla="*/ 353899 h 372650"/>
                  <a:gd name="connsiteX4" fmla="*/ 321659 w 405193"/>
                  <a:gd name="connsiteY4" fmla="*/ 358468 h 372650"/>
                  <a:gd name="connsiteX5" fmla="*/ 307467 w 405193"/>
                  <a:gd name="connsiteY5" fmla="*/ 360181 h 372650"/>
                  <a:gd name="connsiteX6" fmla="*/ 301371 w 405193"/>
                  <a:gd name="connsiteY6" fmla="*/ 363322 h 372650"/>
                  <a:gd name="connsiteX7" fmla="*/ 277178 w 405193"/>
                  <a:gd name="connsiteY7" fmla="*/ 371508 h 372650"/>
                  <a:gd name="connsiteX8" fmla="*/ 269843 w 405193"/>
                  <a:gd name="connsiteY8" fmla="*/ 372651 h 372650"/>
                  <a:gd name="connsiteX9" fmla="*/ 261271 w 405193"/>
                  <a:gd name="connsiteY9" fmla="*/ 371508 h 372650"/>
                  <a:gd name="connsiteX10" fmla="*/ 257461 w 405193"/>
                  <a:gd name="connsiteY10" fmla="*/ 371032 h 372650"/>
                  <a:gd name="connsiteX11" fmla="*/ 258699 w 405193"/>
                  <a:gd name="connsiteY11" fmla="*/ 369414 h 372650"/>
                  <a:gd name="connsiteX12" fmla="*/ 260223 w 405193"/>
                  <a:gd name="connsiteY12" fmla="*/ 361799 h 372650"/>
                  <a:gd name="connsiteX13" fmla="*/ 256508 w 405193"/>
                  <a:gd name="connsiteY13" fmla="*/ 353423 h 372650"/>
                  <a:gd name="connsiteX14" fmla="*/ 255651 w 405193"/>
                  <a:gd name="connsiteY14" fmla="*/ 352567 h 372650"/>
                  <a:gd name="connsiteX15" fmla="*/ 252413 w 405193"/>
                  <a:gd name="connsiteY15" fmla="*/ 349901 h 372650"/>
                  <a:gd name="connsiteX16" fmla="*/ 225171 w 405193"/>
                  <a:gd name="connsiteY16" fmla="*/ 345142 h 372650"/>
                  <a:gd name="connsiteX17" fmla="*/ 213360 w 405193"/>
                  <a:gd name="connsiteY17" fmla="*/ 343524 h 372650"/>
                  <a:gd name="connsiteX18" fmla="*/ 196024 w 405193"/>
                  <a:gd name="connsiteY18" fmla="*/ 306497 h 372650"/>
                  <a:gd name="connsiteX19" fmla="*/ 188023 w 405193"/>
                  <a:gd name="connsiteY19" fmla="*/ 304403 h 372650"/>
                  <a:gd name="connsiteX20" fmla="*/ 180594 w 405193"/>
                  <a:gd name="connsiteY20" fmla="*/ 288983 h 372650"/>
                  <a:gd name="connsiteX21" fmla="*/ 182308 w 405193"/>
                  <a:gd name="connsiteY21" fmla="*/ 268518 h 372650"/>
                  <a:gd name="connsiteX22" fmla="*/ 176213 w 405193"/>
                  <a:gd name="connsiteY22" fmla="*/ 260522 h 372650"/>
                  <a:gd name="connsiteX23" fmla="*/ 161068 w 405193"/>
                  <a:gd name="connsiteY23" fmla="*/ 262426 h 372650"/>
                  <a:gd name="connsiteX24" fmla="*/ 128873 w 405193"/>
                  <a:gd name="connsiteY24" fmla="*/ 254621 h 372650"/>
                  <a:gd name="connsiteX25" fmla="*/ 118110 w 405193"/>
                  <a:gd name="connsiteY25" fmla="*/ 255953 h 372650"/>
                  <a:gd name="connsiteX26" fmla="*/ 67342 w 405193"/>
                  <a:gd name="connsiteY26" fmla="*/ 249100 h 372650"/>
                  <a:gd name="connsiteX27" fmla="*/ 42767 w 405193"/>
                  <a:gd name="connsiteY27" fmla="*/ 264615 h 372650"/>
                  <a:gd name="connsiteX28" fmla="*/ 4381 w 405193"/>
                  <a:gd name="connsiteY28" fmla="*/ 276513 h 372650"/>
                  <a:gd name="connsiteX29" fmla="*/ 0 w 405193"/>
                  <a:gd name="connsiteY29" fmla="*/ 105561 h 372650"/>
                  <a:gd name="connsiteX30" fmla="*/ 22955 w 405193"/>
                  <a:gd name="connsiteY30" fmla="*/ 93186 h 372650"/>
                  <a:gd name="connsiteX31" fmla="*/ 39529 w 405193"/>
                  <a:gd name="connsiteY31" fmla="*/ 81003 h 372650"/>
                  <a:gd name="connsiteX32" fmla="*/ 50197 w 405193"/>
                  <a:gd name="connsiteY32" fmla="*/ 84049 h 372650"/>
                  <a:gd name="connsiteX33" fmla="*/ 56197 w 405193"/>
                  <a:gd name="connsiteY33" fmla="*/ 81383 h 372650"/>
                  <a:gd name="connsiteX34" fmla="*/ 72866 w 405193"/>
                  <a:gd name="connsiteY34" fmla="*/ 58634 h 372650"/>
                  <a:gd name="connsiteX35" fmla="*/ 95536 w 405193"/>
                  <a:gd name="connsiteY35" fmla="*/ 42072 h 372650"/>
                  <a:gd name="connsiteX36" fmla="*/ 107823 w 405193"/>
                  <a:gd name="connsiteY36" fmla="*/ 41691 h 372650"/>
                  <a:gd name="connsiteX37" fmla="*/ 134112 w 405193"/>
                  <a:gd name="connsiteY37" fmla="*/ 13040 h 372650"/>
                  <a:gd name="connsiteX38" fmla="*/ 174688 w 405193"/>
                  <a:gd name="connsiteY38" fmla="*/ 3236 h 372650"/>
                  <a:gd name="connsiteX39" fmla="*/ 288322 w 405193"/>
                  <a:gd name="connsiteY39" fmla="*/ 0 h 372650"/>
                  <a:gd name="connsiteX40" fmla="*/ 288417 w 405193"/>
                  <a:gd name="connsiteY40" fmla="*/ 0 h 372650"/>
                  <a:gd name="connsiteX41" fmla="*/ 297085 w 405193"/>
                  <a:gd name="connsiteY41" fmla="*/ 13421 h 372650"/>
                  <a:gd name="connsiteX42" fmla="*/ 298132 w 405193"/>
                  <a:gd name="connsiteY42" fmla="*/ 14944 h 372650"/>
                  <a:gd name="connsiteX43" fmla="*/ 304038 w 405193"/>
                  <a:gd name="connsiteY43" fmla="*/ 23320 h 372650"/>
                  <a:gd name="connsiteX44" fmla="*/ 309753 w 405193"/>
                  <a:gd name="connsiteY44" fmla="*/ 31792 h 372650"/>
                  <a:gd name="connsiteX45" fmla="*/ 312420 w 405193"/>
                  <a:gd name="connsiteY45" fmla="*/ 36170 h 372650"/>
                  <a:gd name="connsiteX46" fmla="*/ 315087 w 405193"/>
                  <a:gd name="connsiteY46" fmla="*/ 41025 h 372650"/>
                  <a:gd name="connsiteX47" fmla="*/ 317087 w 405193"/>
                  <a:gd name="connsiteY47" fmla="*/ 45118 h 372650"/>
                  <a:gd name="connsiteX48" fmla="*/ 318992 w 405193"/>
                  <a:gd name="connsiteY48" fmla="*/ 49687 h 372650"/>
                  <a:gd name="connsiteX49" fmla="*/ 320516 w 405193"/>
                  <a:gd name="connsiteY49" fmla="*/ 54351 h 372650"/>
                  <a:gd name="connsiteX50" fmla="*/ 323564 w 405193"/>
                  <a:gd name="connsiteY50" fmla="*/ 79289 h 372650"/>
                  <a:gd name="connsiteX51" fmla="*/ 328041 w 405193"/>
                  <a:gd name="connsiteY51" fmla="*/ 164861 h 372650"/>
                  <a:gd name="connsiteX52" fmla="*/ 328898 w 405193"/>
                  <a:gd name="connsiteY52" fmla="*/ 182185 h 372650"/>
                  <a:gd name="connsiteX53" fmla="*/ 336709 w 405193"/>
                  <a:gd name="connsiteY53" fmla="*/ 241580 h 372650"/>
                  <a:gd name="connsiteX54" fmla="*/ 377476 w 405193"/>
                  <a:gd name="connsiteY54" fmla="*/ 315349 h 372650"/>
                  <a:gd name="connsiteX55" fmla="*/ 383572 w 405193"/>
                  <a:gd name="connsiteY55" fmla="*/ 321155 h 372650"/>
                  <a:gd name="connsiteX56" fmla="*/ 395859 w 405193"/>
                  <a:gd name="connsiteY56" fmla="*/ 321631 h 372650"/>
                  <a:gd name="connsiteX57" fmla="*/ 399097 w 405193"/>
                  <a:gd name="connsiteY57" fmla="*/ 322202 h 372650"/>
                  <a:gd name="connsiteX58" fmla="*/ 401003 w 405193"/>
                  <a:gd name="connsiteY58" fmla="*/ 322869 h 372650"/>
                  <a:gd name="connsiteX59" fmla="*/ 403193 w 405193"/>
                  <a:gd name="connsiteY59" fmla="*/ 324106 h 3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05193" h="372650">
                    <a:moveTo>
                      <a:pt x="403193" y="324201"/>
                    </a:moveTo>
                    <a:cubicBezTo>
                      <a:pt x="403955" y="324677"/>
                      <a:pt x="404622" y="325248"/>
                      <a:pt x="405194" y="325724"/>
                    </a:cubicBezTo>
                    <a:cubicBezTo>
                      <a:pt x="402336" y="329722"/>
                      <a:pt x="399193" y="333339"/>
                      <a:pt x="395288" y="336480"/>
                    </a:cubicBezTo>
                    <a:cubicBezTo>
                      <a:pt x="383096" y="346570"/>
                      <a:pt x="366522" y="350377"/>
                      <a:pt x="350615" y="353899"/>
                    </a:cubicBezTo>
                    <a:cubicBezTo>
                      <a:pt x="340995" y="355993"/>
                      <a:pt x="331470" y="358182"/>
                      <a:pt x="321659" y="358468"/>
                    </a:cubicBezTo>
                    <a:cubicBezTo>
                      <a:pt x="316802" y="358658"/>
                      <a:pt x="311848" y="358468"/>
                      <a:pt x="307467" y="360181"/>
                    </a:cubicBezTo>
                    <a:cubicBezTo>
                      <a:pt x="305276" y="360943"/>
                      <a:pt x="303371" y="362275"/>
                      <a:pt x="301371" y="363322"/>
                    </a:cubicBezTo>
                    <a:cubicBezTo>
                      <a:pt x="294037" y="367415"/>
                      <a:pt x="285559" y="369509"/>
                      <a:pt x="277178" y="371508"/>
                    </a:cubicBezTo>
                    <a:cubicBezTo>
                      <a:pt x="274796" y="371984"/>
                      <a:pt x="272320" y="372651"/>
                      <a:pt x="269843" y="372651"/>
                    </a:cubicBezTo>
                    <a:cubicBezTo>
                      <a:pt x="266986" y="372651"/>
                      <a:pt x="264128" y="372080"/>
                      <a:pt x="261271" y="371508"/>
                    </a:cubicBezTo>
                    <a:cubicBezTo>
                      <a:pt x="259937" y="371318"/>
                      <a:pt x="258794" y="371223"/>
                      <a:pt x="257461" y="371032"/>
                    </a:cubicBezTo>
                    <a:cubicBezTo>
                      <a:pt x="258032" y="370557"/>
                      <a:pt x="258413" y="369985"/>
                      <a:pt x="258699" y="369414"/>
                    </a:cubicBezTo>
                    <a:cubicBezTo>
                      <a:pt x="260223" y="367130"/>
                      <a:pt x="260604" y="364465"/>
                      <a:pt x="260223" y="361799"/>
                    </a:cubicBezTo>
                    <a:cubicBezTo>
                      <a:pt x="259842" y="358849"/>
                      <a:pt x="258508" y="355898"/>
                      <a:pt x="256508" y="353423"/>
                    </a:cubicBezTo>
                    <a:cubicBezTo>
                      <a:pt x="256222" y="353042"/>
                      <a:pt x="255937" y="352852"/>
                      <a:pt x="255651" y="352567"/>
                    </a:cubicBezTo>
                    <a:cubicBezTo>
                      <a:pt x="254698" y="351519"/>
                      <a:pt x="253651" y="350663"/>
                      <a:pt x="252413" y="349901"/>
                    </a:cubicBezTo>
                    <a:cubicBezTo>
                      <a:pt x="244602" y="345047"/>
                      <a:pt x="234505" y="344952"/>
                      <a:pt x="225171" y="345142"/>
                    </a:cubicBezTo>
                    <a:cubicBezTo>
                      <a:pt x="221075" y="345142"/>
                      <a:pt x="216884" y="345332"/>
                      <a:pt x="213360" y="343524"/>
                    </a:cubicBezTo>
                    <a:cubicBezTo>
                      <a:pt x="199834" y="336671"/>
                      <a:pt x="210312" y="312113"/>
                      <a:pt x="196024" y="306497"/>
                    </a:cubicBezTo>
                    <a:cubicBezTo>
                      <a:pt x="193548" y="305545"/>
                      <a:pt x="190595" y="305450"/>
                      <a:pt x="188023" y="304403"/>
                    </a:cubicBezTo>
                    <a:cubicBezTo>
                      <a:pt x="182023" y="301928"/>
                      <a:pt x="180022" y="294884"/>
                      <a:pt x="180594" y="288983"/>
                    </a:cubicBezTo>
                    <a:cubicBezTo>
                      <a:pt x="181165" y="282129"/>
                      <a:pt x="184023" y="275371"/>
                      <a:pt x="182308" y="268518"/>
                    </a:cubicBezTo>
                    <a:cubicBezTo>
                      <a:pt x="181546" y="265186"/>
                      <a:pt x="179356" y="262236"/>
                      <a:pt x="176213" y="260522"/>
                    </a:cubicBezTo>
                    <a:cubicBezTo>
                      <a:pt x="170021" y="257096"/>
                      <a:pt x="166021" y="261093"/>
                      <a:pt x="161068" y="262426"/>
                    </a:cubicBezTo>
                    <a:cubicBezTo>
                      <a:pt x="150209" y="265186"/>
                      <a:pt x="140113" y="254716"/>
                      <a:pt x="128873" y="254621"/>
                    </a:cubicBezTo>
                    <a:cubicBezTo>
                      <a:pt x="125254" y="254621"/>
                      <a:pt x="121729" y="255573"/>
                      <a:pt x="118110" y="255953"/>
                    </a:cubicBezTo>
                    <a:cubicBezTo>
                      <a:pt x="100870" y="257762"/>
                      <a:pt x="84011" y="244912"/>
                      <a:pt x="67342" y="249100"/>
                    </a:cubicBezTo>
                    <a:cubicBezTo>
                      <a:pt x="57626" y="251480"/>
                      <a:pt x="50673" y="258999"/>
                      <a:pt x="42767" y="264615"/>
                    </a:cubicBezTo>
                    <a:cubicBezTo>
                      <a:pt x="31909" y="272325"/>
                      <a:pt x="18193" y="276228"/>
                      <a:pt x="4381" y="276513"/>
                    </a:cubicBezTo>
                    <a:lnTo>
                      <a:pt x="0" y="105561"/>
                    </a:lnTo>
                    <a:cubicBezTo>
                      <a:pt x="8954" y="104133"/>
                      <a:pt x="17431" y="99945"/>
                      <a:pt x="22955" y="93186"/>
                    </a:cubicBezTo>
                    <a:cubicBezTo>
                      <a:pt x="27432" y="87666"/>
                      <a:pt x="32099" y="80051"/>
                      <a:pt x="39529" y="81003"/>
                    </a:cubicBezTo>
                    <a:cubicBezTo>
                      <a:pt x="43244" y="81479"/>
                      <a:pt x="46482" y="84334"/>
                      <a:pt x="50197" y="84049"/>
                    </a:cubicBezTo>
                    <a:cubicBezTo>
                      <a:pt x="52483" y="83858"/>
                      <a:pt x="54483" y="82621"/>
                      <a:pt x="56197" y="81383"/>
                    </a:cubicBezTo>
                    <a:cubicBezTo>
                      <a:pt x="63722" y="75292"/>
                      <a:pt x="67723" y="66535"/>
                      <a:pt x="72866" y="58634"/>
                    </a:cubicBezTo>
                    <a:cubicBezTo>
                      <a:pt x="78010" y="50734"/>
                      <a:pt x="85534" y="43024"/>
                      <a:pt x="95536" y="42072"/>
                    </a:cubicBezTo>
                    <a:cubicBezTo>
                      <a:pt x="99631" y="41596"/>
                      <a:pt x="103822" y="42453"/>
                      <a:pt x="107823" y="41691"/>
                    </a:cubicBezTo>
                    <a:cubicBezTo>
                      <a:pt x="121634" y="39121"/>
                      <a:pt x="124396" y="22273"/>
                      <a:pt x="134112" y="13040"/>
                    </a:cubicBezTo>
                    <a:cubicBezTo>
                      <a:pt x="144113" y="3522"/>
                      <a:pt x="160211" y="3141"/>
                      <a:pt x="174688" y="3236"/>
                    </a:cubicBezTo>
                    <a:cubicBezTo>
                      <a:pt x="212598" y="3427"/>
                      <a:pt x="250507" y="2760"/>
                      <a:pt x="288322" y="0"/>
                    </a:cubicBezTo>
                    <a:lnTo>
                      <a:pt x="288417" y="0"/>
                    </a:lnTo>
                    <a:cubicBezTo>
                      <a:pt x="290989" y="4474"/>
                      <a:pt x="293941" y="8947"/>
                      <a:pt x="297085" y="13421"/>
                    </a:cubicBezTo>
                    <a:cubicBezTo>
                      <a:pt x="297466" y="13897"/>
                      <a:pt x="297847" y="14468"/>
                      <a:pt x="298132" y="14944"/>
                    </a:cubicBezTo>
                    <a:cubicBezTo>
                      <a:pt x="300038" y="17704"/>
                      <a:pt x="302038" y="20465"/>
                      <a:pt x="304038" y="23320"/>
                    </a:cubicBezTo>
                    <a:cubicBezTo>
                      <a:pt x="306038" y="26176"/>
                      <a:pt x="308038" y="28936"/>
                      <a:pt x="309753" y="31792"/>
                    </a:cubicBezTo>
                    <a:cubicBezTo>
                      <a:pt x="310705" y="33315"/>
                      <a:pt x="311563" y="34647"/>
                      <a:pt x="312420" y="36170"/>
                    </a:cubicBezTo>
                    <a:cubicBezTo>
                      <a:pt x="313372" y="37693"/>
                      <a:pt x="314230" y="39407"/>
                      <a:pt x="315087" y="41025"/>
                    </a:cubicBezTo>
                    <a:cubicBezTo>
                      <a:pt x="315754" y="42358"/>
                      <a:pt x="316421" y="43690"/>
                      <a:pt x="317087" y="45118"/>
                    </a:cubicBezTo>
                    <a:cubicBezTo>
                      <a:pt x="317754" y="46641"/>
                      <a:pt x="318421" y="48164"/>
                      <a:pt x="318992" y="49687"/>
                    </a:cubicBezTo>
                    <a:cubicBezTo>
                      <a:pt x="319564" y="51210"/>
                      <a:pt x="320040" y="52828"/>
                      <a:pt x="320516" y="54351"/>
                    </a:cubicBezTo>
                    <a:cubicBezTo>
                      <a:pt x="322707" y="62537"/>
                      <a:pt x="323183" y="70913"/>
                      <a:pt x="323564" y="79289"/>
                    </a:cubicBezTo>
                    <a:cubicBezTo>
                      <a:pt x="325088" y="107845"/>
                      <a:pt x="326517" y="136401"/>
                      <a:pt x="328041" y="164861"/>
                    </a:cubicBezTo>
                    <a:cubicBezTo>
                      <a:pt x="328327" y="170572"/>
                      <a:pt x="328613" y="176378"/>
                      <a:pt x="328898" y="182185"/>
                    </a:cubicBezTo>
                    <a:cubicBezTo>
                      <a:pt x="329946" y="202174"/>
                      <a:pt x="330994" y="222353"/>
                      <a:pt x="336709" y="241580"/>
                    </a:cubicBezTo>
                    <a:cubicBezTo>
                      <a:pt x="344710" y="268232"/>
                      <a:pt x="361188" y="292029"/>
                      <a:pt x="377476" y="315349"/>
                    </a:cubicBezTo>
                    <a:cubicBezTo>
                      <a:pt x="379095" y="317634"/>
                      <a:pt x="380809" y="320013"/>
                      <a:pt x="383572" y="321155"/>
                    </a:cubicBezTo>
                    <a:cubicBezTo>
                      <a:pt x="387287" y="322678"/>
                      <a:pt x="391668" y="321346"/>
                      <a:pt x="395859" y="321631"/>
                    </a:cubicBezTo>
                    <a:cubicBezTo>
                      <a:pt x="397002" y="321631"/>
                      <a:pt x="398050" y="322012"/>
                      <a:pt x="399097" y="322202"/>
                    </a:cubicBezTo>
                    <a:cubicBezTo>
                      <a:pt x="399764" y="322393"/>
                      <a:pt x="400431" y="322678"/>
                      <a:pt x="401003" y="322869"/>
                    </a:cubicBezTo>
                    <a:cubicBezTo>
                      <a:pt x="401764" y="323249"/>
                      <a:pt x="402527" y="323630"/>
                      <a:pt x="403193" y="324106"/>
                    </a:cubicBezTo>
                    <a:close/>
                  </a:path>
                </a:pathLst>
              </a:custGeom>
              <a:solidFill>
                <a:schemeClr val="accent4"/>
              </a:solidFill>
              <a:ln w="9525"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266BC594-C161-1F0D-7066-724E625DF25E}"/>
                  </a:ext>
                </a:extLst>
              </p:cNvPr>
              <p:cNvSpPr/>
              <p:nvPr/>
            </p:nvSpPr>
            <p:spPr>
              <a:xfrm>
                <a:off x="7110031" y="1320907"/>
                <a:ext cx="416147" cy="344170"/>
              </a:xfrm>
              <a:custGeom>
                <a:avLst/>
                <a:gdLst>
                  <a:gd name="connsiteX0" fmla="*/ 410242 w 416147"/>
                  <a:gd name="connsiteY0" fmla="*/ 212191 h 344170"/>
                  <a:gd name="connsiteX1" fmla="*/ 416147 w 416147"/>
                  <a:gd name="connsiteY1" fmla="*/ 230657 h 344170"/>
                  <a:gd name="connsiteX2" fmla="*/ 379952 w 416147"/>
                  <a:gd name="connsiteY2" fmla="*/ 235131 h 344170"/>
                  <a:gd name="connsiteX3" fmla="*/ 373571 w 416147"/>
                  <a:gd name="connsiteY3" fmla="*/ 242651 h 344170"/>
                  <a:gd name="connsiteX4" fmla="*/ 374142 w 416147"/>
                  <a:gd name="connsiteY4" fmla="*/ 336123 h 344170"/>
                  <a:gd name="connsiteX5" fmla="*/ 367284 w 416147"/>
                  <a:gd name="connsiteY5" fmla="*/ 342690 h 344170"/>
                  <a:gd name="connsiteX6" fmla="*/ 317849 w 416147"/>
                  <a:gd name="connsiteY6" fmla="*/ 341072 h 344170"/>
                  <a:gd name="connsiteX7" fmla="*/ 302038 w 416147"/>
                  <a:gd name="connsiteY7" fmla="*/ 336599 h 344170"/>
                  <a:gd name="connsiteX8" fmla="*/ 261652 w 416147"/>
                  <a:gd name="connsiteY8" fmla="*/ 341263 h 344170"/>
                  <a:gd name="connsiteX9" fmla="*/ 253651 w 416147"/>
                  <a:gd name="connsiteY9" fmla="*/ 341548 h 344170"/>
                  <a:gd name="connsiteX10" fmla="*/ 251460 w 416147"/>
                  <a:gd name="connsiteY10" fmla="*/ 341358 h 344170"/>
                  <a:gd name="connsiteX11" fmla="*/ 247555 w 416147"/>
                  <a:gd name="connsiteY11" fmla="*/ 340882 h 344170"/>
                  <a:gd name="connsiteX12" fmla="*/ 244697 w 416147"/>
                  <a:gd name="connsiteY12" fmla="*/ 340311 h 344170"/>
                  <a:gd name="connsiteX13" fmla="*/ 239840 w 416147"/>
                  <a:gd name="connsiteY13" fmla="*/ 338693 h 344170"/>
                  <a:gd name="connsiteX14" fmla="*/ 235839 w 416147"/>
                  <a:gd name="connsiteY14" fmla="*/ 336503 h 344170"/>
                  <a:gd name="connsiteX15" fmla="*/ 234029 w 416147"/>
                  <a:gd name="connsiteY15" fmla="*/ 335171 h 344170"/>
                  <a:gd name="connsiteX16" fmla="*/ 228219 w 416147"/>
                  <a:gd name="connsiteY16" fmla="*/ 326509 h 344170"/>
                  <a:gd name="connsiteX17" fmla="*/ 228981 w 416147"/>
                  <a:gd name="connsiteY17" fmla="*/ 310042 h 344170"/>
                  <a:gd name="connsiteX18" fmla="*/ 225266 w 416147"/>
                  <a:gd name="connsiteY18" fmla="*/ 295479 h 344170"/>
                  <a:gd name="connsiteX19" fmla="*/ 2286 w 416147"/>
                  <a:gd name="connsiteY19" fmla="*/ 304616 h 344170"/>
                  <a:gd name="connsiteX20" fmla="*/ 0 w 416147"/>
                  <a:gd name="connsiteY20" fmla="*/ 217712 h 344170"/>
                  <a:gd name="connsiteX21" fmla="*/ 36767 w 416147"/>
                  <a:gd name="connsiteY21" fmla="*/ 170215 h 344170"/>
                  <a:gd name="connsiteX22" fmla="*/ 129445 w 416147"/>
                  <a:gd name="connsiteY22" fmla="*/ 69984 h 344170"/>
                  <a:gd name="connsiteX23" fmla="*/ 145447 w 416147"/>
                  <a:gd name="connsiteY23" fmla="*/ 49329 h 344170"/>
                  <a:gd name="connsiteX24" fmla="*/ 145923 w 416147"/>
                  <a:gd name="connsiteY24" fmla="*/ 45617 h 344170"/>
                  <a:gd name="connsiteX25" fmla="*/ 161544 w 416147"/>
                  <a:gd name="connsiteY25" fmla="*/ 43142 h 344170"/>
                  <a:gd name="connsiteX26" fmla="*/ 169069 w 416147"/>
                  <a:gd name="connsiteY26" fmla="*/ 31625 h 344170"/>
                  <a:gd name="connsiteX27" fmla="*/ 171736 w 416147"/>
                  <a:gd name="connsiteY27" fmla="*/ 17633 h 344170"/>
                  <a:gd name="connsiteX28" fmla="*/ 196882 w 416147"/>
                  <a:gd name="connsiteY28" fmla="*/ 13254 h 344170"/>
                  <a:gd name="connsiteX29" fmla="*/ 222790 w 416147"/>
                  <a:gd name="connsiteY29" fmla="*/ 10494 h 344170"/>
                  <a:gd name="connsiteX30" fmla="*/ 234315 w 416147"/>
                  <a:gd name="connsiteY30" fmla="*/ 23 h 344170"/>
                  <a:gd name="connsiteX31" fmla="*/ 239078 w 416147"/>
                  <a:gd name="connsiteY31" fmla="*/ 2308 h 344170"/>
                  <a:gd name="connsiteX32" fmla="*/ 249555 w 416147"/>
                  <a:gd name="connsiteY32" fmla="*/ 15253 h 344170"/>
                  <a:gd name="connsiteX33" fmla="*/ 254889 w 416147"/>
                  <a:gd name="connsiteY33" fmla="*/ 25247 h 344170"/>
                  <a:gd name="connsiteX34" fmla="*/ 284607 w 416147"/>
                  <a:gd name="connsiteY34" fmla="*/ 31720 h 344170"/>
                  <a:gd name="connsiteX35" fmla="*/ 309658 w 416147"/>
                  <a:gd name="connsiteY35" fmla="*/ 44094 h 344170"/>
                  <a:gd name="connsiteX36" fmla="*/ 370237 w 416147"/>
                  <a:gd name="connsiteY36" fmla="*/ 29626 h 344170"/>
                  <a:gd name="connsiteX37" fmla="*/ 370808 w 416147"/>
                  <a:gd name="connsiteY37" fmla="*/ 29245 h 344170"/>
                  <a:gd name="connsiteX38" fmla="*/ 381095 w 416147"/>
                  <a:gd name="connsiteY38" fmla="*/ 76647 h 344170"/>
                  <a:gd name="connsiteX39" fmla="*/ 410242 w 416147"/>
                  <a:gd name="connsiteY39" fmla="*/ 212762 h 34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6147" h="344170">
                    <a:moveTo>
                      <a:pt x="410242" y="212191"/>
                    </a:moveTo>
                    <a:cubicBezTo>
                      <a:pt x="412147" y="218378"/>
                      <a:pt x="414147" y="224565"/>
                      <a:pt x="416147" y="230657"/>
                    </a:cubicBezTo>
                    <a:cubicBezTo>
                      <a:pt x="404051" y="231800"/>
                      <a:pt x="391954" y="233227"/>
                      <a:pt x="379952" y="235131"/>
                    </a:cubicBezTo>
                    <a:cubicBezTo>
                      <a:pt x="376047" y="235702"/>
                      <a:pt x="373285" y="239034"/>
                      <a:pt x="373571" y="242651"/>
                    </a:cubicBezTo>
                    <a:cubicBezTo>
                      <a:pt x="375857" y="273776"/>
                      <a:pt x="376047" y="304997"/>
                      <a:pt x="374142" y="336123"/>
                    </a:cubicBezTo>
                    <a:cubicBezTo>
                      <a:pt x="373952" y="339549"/>
                      <a:pt x="371094" y="342310"/>
                      <a:pt x="367284" y="342690"/>
                    </a:cubicBezTo>
                    <a:cubicBezTo>
                      <a:pt x="350711" y="344404"/>
                      <a:pt x="333661" y="345451"/>
                      <a:pt x="317849" y="341072"/>
                    </a:cubicBezTo>
                    <a:cubicBezTo>
                      <a:pt x="312515" y="339549"/>
                      <a:pt x="307467" y="337455"/>
                      <a:pt x="302038" y="336599"/>
                    </a:cubicBezTo>
                    <a:cubicBezTo>
                      <a:pt x="288608" y="334409"/>
                      <a:pt x="275177" y="339645"/>
                      <a:pt x="261652" y="341263"/>
                    </a:cubicBezTo>
                    <a:cubicBezTo>
                      <a:pt x="259080" y="341643"/>
                      <a:pt x="256318" y="341739"/>
                      <a:pt x="253651" y="341548"/>
                    </a:cubicBezTo>
                    <a:cubicBezTo>
                      <a:pt x="252889" y="341548"/>
                      <a:pt x="252222" y="341548"/>
                      <a:pt x="251460" y="341358"/>
                    </a:cubicBezTo>
                    <a:cubicBezTo>
                      <a:pt x="250127" y="341358"/>
                      <a:pt x="248888" y="341072"/>
                      <a:pt x="247555" y="340882"/>
                    </a:cubicBezTo>
                    <a:cubicBezTo>
                      <a:pt x="246602" y="340692"/>
                      <a:pt x="245650" y="340501"/>
                      <a:pt x="244697" y="340311"/>
                    </a:cubicBezTo>
                    <a:cubicBezTo>
                      <a:pt x="242983" y="339835"/>
                      <a:pt x="241363" y="339359"/>
                      <a:pt x="239840" y="338693"/>
                    </a:cubicBezTo>
                    <a:cubicBezTo>
                      <a:pt x="238411" y="338122"/>
                      <a:pt x="237077" y="337265"/>
                      <a:pt x="235839" y="336503"/>
                    </a:cubicBezTo>
                    <a:cubicBezTo>
                      <a:pt x="235172" y="336123"/>
                      <a:pt x="234601" y="335742"/>
                      <a:pt x="234029" y="335171"/>
                    </a:cubicBezTo>
                    <a:cubicBezTo>
                      <a:pt x="231172" y="332886"/>
                      <a:pt x="229076" y="330031"/>
                      <a:pt x="228219" y="326509"/>
                    </a:cubicBezTo>
                    <a:cubicBezTo>
                      <a:pt x="226886" y="321083"/>
                      <a:pt x="228791" y="315563"/>
                      <a:pt x="228981" y="310042"/>
                    </a:cubicBezTo>
                    <a:cubicBezTo>
                      <a:pt x="229171" y="304521"/>
                      <a:pt x="231362" y="296050"/>
                      <a:pt x="225266" y="295479"/>
                    </a:cubicBezTo>
                    <a:lnTo>
                      <a:pt x="2286" y="304616"/>
                    </a:lnTo>
                    <a:lnTo>
                      <a:pt x="0" y="217712"/>
                    </a:lnTo>
                    <a:cubicBezTo>
                      <a:pt x="12287" y="201911"/>
                      <a:pt x="24479" y="186015"/>
                      <a:pt x="36767" y="170215"/>
                    </a:cubicBezTo>
                    <a:cubicBezTo>
                      <a:pt x="64484" y="134330"/>
                      <a:pt x="92583" y="97969"/>
                      <a:pt x="129445" y="69984"/>
                    </a:cubicBezTo>
                    <a:cubicBezTo>
                      <a:pt x="136779" y="64369"/>
                      <a:pt x="145066" y="57991"/>
                      <a:pt x="145447" y="49329"/>
                    </a:cubicBezTo>
                    <a:cubicBezTo>
                      <a:pt x="145542" y="48092"/>
                      <a:pt x="145447" y="46854"/>
                      <a:pt x="145923" y="45617"/>
                    </a:cubicBezTo>
                    <a:cubicBezTo>
                      <a:pt x="148209" y="40953"/>
                      <a:pt x="156115" y="44475"/>
                      <a:pt x="161544" y="43142"/>
                    </a:cubicBezTo>
                    <a:cubicBezTo>
                      <a:pt x="166688" y="41905"/>
                      <a:pt x="168783" y="36384"/>
                      <a:pt x="169069" y="31625"/>
                    </a:cubicBezTo>
                    <a:cubicBezTo>
                      <a:pt x="169450" y="26865"/>
                      <a:pt x="168878" y="21725"/>
                      <a:pt x="171736" y="17633"/>
                    </a:cubicBezTo>
                    <a:cubicBezTo>
                      <a:pt x="176594" y="10589"/>
                      <a:pt x="188024" y="11350"/>
                      <a:pt x="196882" y="13254"/>
                    </a:cubicBezTo>
                    <a:cubicBezTo>
                      <a:pt x="205835" y="15158"/>
                      <a:pt x="216789" y="16776"/>
                      <a:pt x="222790" y="10494"/>
                    </a:cubicBezTo>
                    <a:cubicBezTo>
                      <a:pt x="226504" y="6496"/>
                      <a:pt x="228600" y="-453"/>
                      <a:pt x="234315" y="23"/>
                    </a:cubicBezTo>
                    <a:cubicBezTo>
                      <a:pt x="236125" y="214"/>
                      <a:pt x="237649" y="1261"/>
                      <a:pt x="239078" y="2308"/>
                    </a:cubicBezTo>
                    <a:cubicBezTo>
                      <a:pt x="243650" y="5830"/>
                      <a:pt x="247269" y="10208"/>
                      <a:pt x="249555" y="15253"/>
                    </a:cubicBezTo>
                    <a:cubicBezTo>
                      <a:pt x="251174" y="18775"/>
                      <a:pt x="252222" y="22487"/>
                      <a:pt x="254889" y="25247"/>
                    </a:cubicBezTo>
                    <a:cubicBezTo>
                      <a:pt x="261747" y="32481"/>
                      <a:pt x="274511" y="29340"/>
                      <a:pt x="284607" y="31720"/>
                    </a:cubicBezTo>
                    <a:cubicBezTo>
                      <a:pt x="293846" y="33814"/>
                      <a:pt x="300895" y="40572"/>
                      <a:pt x="309658" y="44094"/>
                    </a:cubicBezTo>
                    <a:cubicBezTo>
                      <a:pt x="329660" y="51994"/>
                      <a:pt x="352235" y="40953"/>
                      <a:pt x="370237" y="29626"/>
                    </a:cubicBezTo>
                    <a:cubicBezTo>
                      <a:pt x="370427" y="29436"/>
                      <a:pt x="370618" y="29340"/>
                      <a:pt x="370808" y="29245"/>
                    </a:cubicBezTo>
                    <a:cubicBezTo>
                      <a:pt x="379190" y="43999"/>
                      <a:pt x="385096" y="59324"/>
                      <a:pt x="381095" y="76647"/>
                    </a:cubicBezTo>
                    <a:cubicBezTo>
                      <a:pt x="377380" y="122051"/>
                      <a:pt x="410337" y="165836"/>
                      <a:pt x="410242" y="212762"/>
                    </a:cubicBezTo>
                    <a:close/>
                  </a:path>
                </a:pathLst>
              </a:custGeom>
              <a:solidFill>
                <a:schemeClr val="accent3"/>
              </a:solidFill>
              <a:ln w="9525"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A5A9BF64-51D5-2CA7-F871-7C2072AAEE35}"/>
                  </a:ext>
                </a:extLst>
              </p:cNvPr>
              <p:cNvSpPr/>
              <p:nvPr/>
            </p:nvSpPr>
            <p:spPr>
              <a:xfrm>
                <a:off x="7103193" y="1120370"/>
                <a:ext cx="377646" cy="417772"/>
              </a:xfrm>
              <a:custGeom>
                <a:avLst/>
                <a:gdLst>
                  <a:gd name="connsiteX0" fmla="*/ 377646 w 377646"/>
                  <a:gd name="connsiteY0" fmla="*/ 229305 h 417772"/>
                  <a:gd name="connsiteX1" fmla="*/ 377074 w 377646"/>
                  <a:gd name="connsiteY1" fmla="*/ 229686 h 417772"/>
                  <a:gd name="connsiteX2" fmla="*/ 316495 w 377646"/>
                  <a:gd name="connsiteY2" fmla="*/ 244154 h 417772"/>
                  <a:gd name="connsiteX3" fmla="*/ 291445 w 377646"/>
                  <a:gd name="connsiteY3" fmla="*/ 231780 h 417772"/>
                  <a:gd name="connsiteX4" fmla="*/ 261727 w 377646"/>
                  <a:gd name="connsiteY4" fmla="*/ 225308 h 417772"/>
                  <a:gd name="connsiteX5" fmla="*/ 256393 w 377646"/>
                  <a:gd name="connsiteY5" fmla="*/ 215313 h 417772"/>
                  <a:gd name="connsiteX6" fmla="*/ 245915 w 377646"/>
                  <a:gd name="connsiteY6" fmla="*/ 202368 h 417772"/>
                  <a:gd name="connsiteX7" fmla="*/ 241153 w 377646"/>
                  <a:gd name="connsiteY7" fmla="*/ 200084 h 417772"/>
                  <a:gd name="connsiteX8" fmla="*/ 229627 w 377646"/>
                  <a:gd name="connsiteY8" fmla="*/ 210554 h 417772"/>
                  <a:gd name="connsiteX9" fmla="*/ 203719 w 377646"/>
                  <a:gd name="connsiteY9" fmla="*/ 213314 h 417772"/>
                  <a:gd name="connsiteX10" fmla="*/ 178573 w 377646"/>
                  <a:gd name="connsiteY10" fmla="*/ 217693 h 417772"/>
                  <a:gd name="connsiteX11" fmla="*/ 175906 w 377646"/>
                  <a:gd name="connsiteY11" fmla="*/ 231685 h 417772"/>
                  <a:gd name="connsiteX12" fmla="*/ 168382 w 377646"/>
                  <a:gd name="connsiteY12" fmla="*/ 243202 h 417772"/>
                  <a:gd name="connsiteX13" fmla="*/ 152761 w 377646"/>
                  <a:gd name="connsiteY13" fmla="*/ 245677 h 417772"/>
                  <a:gd name="connsiteX14" fmla="*/ 152285 w 377646"/>
                  <a:gd name="connsiteY14" fmla="*/ 249390 h 417772"/>
                  <a:gd name="connsiteX15" fmla="*/ 136282 w 377646"/>
                  <a:gd name="connsiteY15" fmla="*/ 270045 h 417772"/>
                  <a:gd name="connsiteX16" fmla="*/ 43604 w 377646"/>
                  <a:gd name="connsiteY16" fmla="*/ 370275 h 417772"/>
                  <a:gd name="connsiteX17" fmla="*/ 6838 w 377646"/>
                  <a:gd name="connsiteY17" fmla="*/ 417772 h 417772"/>
                  <a:gd name="connsiteX18" fmla="*/ 4933 w 377646"/>
                  <a:gd name="connsiteY18" fmla="*/ 343528 h 417772"/>
                  <a:gd name="connsiteX19" fmla="*/ 17315 w 377646"/>
                  <a:gd name="connsiteY19" fmla="*/ 335532 h 417772"/>
                  <a:gd name="connsiteX20" fmla="*/ 24364 w 377646"/>
                  <a:gd name="connsiteY20" fmla="*/ 316971 h 417772"/>
                  <a:gd name="connsiteX21" fmla="*/ 40175 w 377646"/>
                  <a:gd name="connsiteY21" fmla="*/ 229591 h 417772"/>
                  <a:gd name="connsiteX22" fmla="*/ 38461 w 377646"/>
                  <a:gd name="connsiteY22" fmla="*/ 193896 h 417772"/>
                  <a:gd name="connsiteX23" fmla="*/ 24268 w 377646"/>
                  <a:gd name="connsiteY23" fmla="*/ 177144 h 417772"/>
                  <a:gd name="connsiteX24" fmla="*/ 14267 w 377646"/>
                  <a:gd name="connsiteY24" fmla="*/ 53308 h 417772"/>
                  <a:gd name="connsiteX25" fmla="*/ 51034 w 377646"/>
                  <a:gd name="connsiteY25" fmla="*/ 11617 h 417772"/>
                  <a:gd name="connsiteX26" fmla="*/ 108755 w 377646"/>
                  <a:gd name="connsiteY26" fmla="*/ 12378 h 417772"/>
                  <a:gd name="connsiteX27" fmla="*/ 344594 w 377646"/>
                  <a:gd name="connsiteY27" fmla="*/ 62350 h 417772"/>
                  <a:gd name="connsiteX28" fmla="*/ 352595 w 377646"/>
                  <a:gd name="connsiteY28" fmla="*/ 72250 h 417772"/>
                  <a:gd name="connsiteX29" fmla="*/ 352595 w 377646"/>
                  <a:gd name="connsiteY29" fmla="*/ 72440 h 417772"/>
                  <a:gd name="connsiteX30" fmla="*/ 352214 w 377646"/>
                  <a:gd name="connsiteY30" fmla="*/ 75486 h 417772"/>
                  <a:gd name="connsiteX31" fmla="*/ 349357 w 377646"/>
                  <a:gd name="connsiteY31" fmla="*/ 171623 h 417772"/>
                  <a:gd name="connsiteX32" fmla="*/ 377646 w 377646"/>
                  <a:gd name="connsiteY32" fmla="*/ 229210 h 41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7646" h="417772">
                    <a:moveTo>
                      <a:pt x="377646" y="229305"/>
                    </a:moveTo>
                    <a:cubicBezTo>
                      <a:pt x="377646" y="229305"/>
                      <a:pt x="377265" y="229496"/>
                      <a:pt x="377074" y="229686"/>
                    </a:cubicBezTo>
                    <a:cubicBezTo>
                      <a:pt x="359072" y="241013"/>
                      <a:pt x="336498" y="252055"/>
                      <a:pt x="316495" y="244154"/>
                    </a:cubicBezTo>
                    <a:cubicBezTo>
                      <a:pt x="307732" y="240632"/>
                      <a:pt x="300684" y="233874"/>
                      <a:pt x="291445" y="231780"/>
                    </a:cubicBezTo>
                    <a:cubicBezTo>
                      <a:pt x="281348" y="229401"/>
                      <a:pt x="268585" y="232542"/>
                      <a:pt x="261727" y="225308"/>
                    </a:cubicBezTo>
                    <a:cubicBezTo>
                      <a:pt x="259060" y="222547"/>
                      <a:pt x="258012" y="218835"/>
                      <a:pt x="256393" y="215313"/>
                    </a:cubicBezTo>
                    <a:cubicBezTo>
                      <a:pt x="254107" y="210268"/>
                      <a:pt x="250487" y="205795"/>
                      <a:pt x="245915" y="202368"/>
                    </a:cubicBezTo>
                    <a:cubicBezTo>
                      <a:pt x="244486" y="201321"/>
                      <a:pt x="242962" y="200274"/>
                      <a:pt x="241153" y="200084"/>
                    </a:cubicBezTo>
                    <a:cubicBezTo>
                      <a:pt x="235438" y="199608"/>
                      <a:pt x="233342" y="206556"/>
                      <a:pt x="229627" y="210554"/>
                    </a:cubicBezTo>
                    <a:cubicBezTo>
                      <a:pt x="223627" y="216931"/>
                      <a:pt x="212673" y="215218"/>
                      <a:pt x="203719" y="213314"/>
                    </a:cubicBezTo>
                    <a:cubicBezTo>
                      <a:pt x="194861" y="211411"/>
                      <a:pt x="183431" y="210649"/>
                      <a:pt x="178573" y="217693"/>
                    </a:cubicBezTo>
                    <a:cubicBezTo>
                      <a:pt x="175716" y="221786"/>
                      <a:pt x="176287" y="226926"/>
                      <a:pt x="175906" y="231685"/>
                    </a:cubicBezTo>
                    <a:cubicBezTo>
                      <a:pt x="175621" y="236444"/>
                      <a:pt x="173525" y="242060"/>
                      <a:pt x="168382" y="243202"/>
                    </a:cubicBezTo>
                    <a:cubicBezTo>
                      <a:pt x="162952" y="244630"/>
                      <a:pt x="155047" y="241013"/>
                      <a:pt x="152761" y="245677"/>
                    </a:cubicBezTo>
                    <a:cubicBezTo>
                      <a:pt x="152285" y="246915"/>
                      <a:pt x="152380" y="248152"/>
                      <a:pt x="152285" y="249390"/>
                    </a:cubicBezTo>
                    <a:cubicBezTo>
                      <a:pt x="151903" y="258051"/>
                      <a:pt x="143617" y="264429"/>
                      <a:pt x="136282" y="270045"/>
                    </a:cubicBezTo>
                    <a:cubicBezTo>
                      <a:pt x="99421" y="298124"/>
                      <a:pt x="71322" y="334390"/>
                      <a:pt x="43604" y="370275"/>
                    </a:cubicBezTo>
                    <a:cubicBezTo>
                      <a:pt x="31317" y="386076"/>
                      <a:pt x="19125" y="401972"/>
                      <a:pt x="6838" y="417772"/>
                    </a:cubicBezTo>
                    <a:lnTo>
                      <a:pt x="4933" y="343528"/>
                    </a:lnTo>
                    <a:cubicBezTo>
                      <a:pt x="9600" y="341529"/>
                      <a:pt x="14077" y="339149"/>
                      <a:pt x="17315" y="335532"/>
                    </a:cubicBezTo>
                    <a:cubicBezTo>
                      <a:pt x="21887" y="330297"/>
                      <a:pt x="23221" y="323444"/>
                      <a:pt x="24364" y="316971"/>
                    </a:cubicBezTo>
                    <a:cubicBezTo>
                      <a:pt x="29602" y="287844"/>
                      <a:pt x="34841" y="258623"/>
                      <a:pt x="40175" y="229591"/>
                    </a:cubicBezTo>
                    <a:cubicBezTo>
                      <a:pt x="42271" y="217598"/>
                      <a:pt x="44271" y="204748"/>
                      <a:pt x="38461" y="193896"/>
                    </a:cubicBezTo>
                    <a:cubicBezTo>
                      <a:pt x="35032" y="187519"/>
                      <a:pt x="29221" y="182474"/>
                      <a:pt x="24268" y="177144"/>
                    </a:cubicBezTo>
                    <a:cubicBezTo>
                      <a:pt x="-6593" y="143734"/>
                      <a:pt x="-5831" y="93000"/>
                      <a:pt x="14267" y="53308"/>
                    </a:cubicBezTo>
                    <a:cubicBezTo>
                      <a:pt x="22554" y="36841"/>
                      <a:pt x="34270" y="21325"/>
                      <a:pt x="51034" y="11617"/>
                    </a:cubicBezTo>
                    <a:cubicBezTo>
                      <a:pt x="68750" y="1432"/>
                      <a:pt x="96944" y="-8753"/>
                      <a:pt x="108755" y="12378"/>
                    </a:cubicBezTo>
                    <a:cubicBezTo>
                      <a:pt x="127138" y="44931"/>
                      <a:pt x="260679" y="62731"/>
                      <a:pt x="344594" y="62350"/>
                    </a:cubicBezTo>
                    <a:cubicBezTo>
                      <a:pt x="350309" y="62350"/>
                      <a:pt x="354310" y="67300"/>
                      <a:pt x="352595" y="72250"/>
                    </a:cubicBezTo>
                    <a:lnTo>
                      <a:pt x="352595" y="72440"/>
                    </a:lnTo>
                    <a:cubicBezTo>
                      <a:pt x="352214" y="73392"/>
                      <a:pt x="352119" y="74439"/>
                      <a:pt x="352214" y="75486"/>
                    </a:cubicBezTo>
                    <a:cubicBezTo>
                      <a:pt x="355929" y="107659"/>
                      <a:pt x="351833" y="139641"/>
                      <a:pt x="349357" y="171623"/>
                    </a:cubicBezTo>
                    <a:cubicBezTo>
                      <a:pt x="352310" y="192088"/>
                      <a:pt x="366978" y="210173"/>
                      <a:pt x="377646" y="229210"/>
                    </a:cubicBezTo>
                    <a:close/>
                  </a:path>
                </a:pathLst>
              </a:custGeom>
              <a:solidFill>
                <a:schemeClr val="accent3"/>
              </a:solidFill>
              <a:ln w="9525"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D3875E3C-C6A1-65E7-7E12-4074B1B27354}"/>
                  </a:ext>
                </a:extLst>
              </p:cNvPr>
              <p:cNvSpPr/>
              <p:nvPr/>
            </p:nvSpPr>
            <p:spPr>
              <a:xfrm>
                <a:off x="7440167" y="1911555"/>
                <a:ext cx="1524" cy="4664"/>
              </a:xfrm>
              <a:custGeom>
                <a:avLst/>
                <a:gdLst>
                  <a:gd name="connsiteX0" fmla="*/ 1524 w 1524"/>
                  <a:gd name="connsiteY0" fmla="*/ 4664 h 4664"/>
                  <a:gd name="connsiteX1" fmla="*/ 0 w 1524"/>
                  <a:gd name="connsiteY1" fmla="*/ 0 h 4664"/>
                  <a:gd name="connsiteX2" fmla="*/ 1524 w 1524"/>
                  <a:gd name="connsiteY2" fmla="*/ 4664 h 4664"/>
                </a:gdLst>
                <a:ahLst/>
                <a:cxnLst>
                  <a:cxn ang="0">
                    <a:pos x="connsiteX0" y="connsiteY0"/>
                  </a:cxn>
                  <a:cxn ang="0">
                    <a:pos x="connsiteX1" y="connsiteY1"/>
                  </a:cxn>
                  <a:cxn ang="0">
                    <a:pos x="connsiteX2" y="connsiteY2"/>
                  </a:cxn>
                </a:cxnLst>
                <a:rect l="l" t="t" r="r" b="b"/>
                <a:pathLst>
                  <a:path w="1524" h="4664">
                    <a:moveTo>
                      <a:pt x="1524" y="4664"/>
                    </a:moveTo>
                    <a:cubicBezTo>
                      <a:pt x="1048" y="3141"/>
                      <a:pt x="571" y="1523"/>
                      <a:pt x="0" y="0"/>
                    </a:cubicBezTo>
                    <a:cubicBezTo>
                      <a:pt x="571" y="1523"/>
                      <a:pt x="1048" y="3141"/>
                      <a:pt x="1524" y="4664"/>
                    </a:cubicBezTo>
                    <a:close/>
                  </a:path>
                </a:pathLst>
              </a:custGeom>
              <a:solidFill>
                <a:srgbClr val="3F9296"/>
              </a:solidFill>
              <a:ln w="9525"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89712851-3914-E4B2-0E0A-5C6F07DD9C4C}"/>
                  </a:ext>
                </a:extLst>
              </p:cNvPr>
              <p:cNvSpPr/>
              <p:nvPr/>
            </p:nvSpPr>
            <p:spPr>
              <a:xfrm>
                <a:off x="7436262" y="1902798"/>
                <a:ext cx="2000" cy="4092"/>
              </a:xfrm>
              <a:custGeom>
                <a:avLst/>
                <a:gdLst>
                  <a:gd name="connsiteX0" fmla="*/ 2000 w 2000"/>
                  <a:gd name="connsiteY0" fmla="*/ 4093 h 4092"/>
                  <a:gd name="connsiteX1" fmla="*/ 0 w 2000"/>
                  <a:gd name="connsiteY1" fmla="*/ 0 h 4092"/>
                  <a:gd name="connsiteX2" fmla="*/ 2000 w 2000"/>
                  <a:gd name="connsiteY2" fmla="*/ 4093 h 4092"/>
                </a:gdLst>
                <a:ahLst/>
                <a:cxnLst>
                  <a:cxn ang="0">
                    <a:pos x="connsiteX0" y="connsiteY0"/>
                  </a:cxn>
                  <a:cxn ang="0">
                    <a:pos x="connsiteX1" y="connsiteY1"/>
                  </a:cxn>
                  <a:cxn ang="0">
                    <a:pos x="connsiteX2" y="connsiteY2"/>
                  </a:cxn>
                </a:cxnLst>
                <a:rect l="l" t="t" r="r" b="b"/>
                <a:pathLst>
                  <a:path w="2000" h="4092">
                    <a:moveTo>
                      <a:pt x="2000" y="4093"/>
                    </a:moveTo>
                    <a:cubicBezTo>
                      <a:pt x="1334" y="2665"/>
                      <a:pt x="667" y="1333"/>
                      <a:pt x="0" y="0"/>
                    </a:cubicBezTo>
                    <a:cubicBezTo>
                      <a:pt x="762" y="1333"/>
                      <a:pt x="1429" y="2665"/>
                      <a:pt x="2000" y="4093"/>
                    </a:cubicBezTo>
                    <a:close/>
                  </a:path>
                </a:pathLst>
              </a:custGeom>
              <a:solidFill>
                <a:srgbClr val="3F9296"/>
              </a:solidFill>
              <a:ln w="9525"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819EE0E7-2FE5-E5F1-AB40-CA8D4F06B951}"/>
                  </a:ext>
                </a:extLst>
              </p:cNvPr>
              <p:cNvSpPr/>
              <p:nvPr/>
            </p:nvSpPr>
            <p:spPr>
              <a:xfrm>
                <a:off x="7430928" y="1893565"/>
                <a:ext cx="2666" cy="4378"/>
              </a:xfrm>
              <a:custGeom>
                <a:avLst/>
                <a:gdLst>
                  <a:gd name="connsiteX0" fmla="*/ 2667 w 2666"/>
                  <a:gd name="connsiteY0" fmla="*/ 4379 h 4378"/>
                  <a:gd name="connsiteX1" fmla="*/ 0 w 2666"/>
                  <a:gd name="connsiteY1" fmla="*/ 0 h 4378"/>
                  <a:gd name="connsiteX2" fmla="*/ 2667 w 2666"/>
                  <a:gd name="connsiteY2" fmla="*/ 4379 h 4378"/>
                </a:gdLst>
                <a:ahLst/>
                <a:cxnLst>
                  <a:cxn ang="0">
                    <a:pos x="connsiteX0" y="connsiteY0"/>
                  </a:cxn>
                  <a:cxn ang="0">
                    <a:pos x="connsiteX1" y="connsiteY1"/>
                  </a:cxn>
                  <a:cxn ang="0">
                    <a:pos x="connsiteX2" y="connsiteY2"/>
                  </a:cxn>
                </a:cxnLst>
                <a:rect l="l" t="t" r="r" b="b"/>
                <a:pathLst>
                  <a:path w="2666" h="4378">
                    <a:moveTo>
                      <a:pt x="2667" y="4379"/>
                    </a:moveTo>
                    <a:cubicBezTo>
                      <a:pt x="1810" y="2856"/>
                      <a:pt x="953" y="1523"/>
                      <a:pt x="0" y="0"/>
                    </a:cubicBezTo>
                    <a:cubicBezTo>
                      <a:pt x="953" y="1523"/>
                      <a:pt x="1905" y="2856"/>
                      <a:pt x="2667" y="4379"/>
                    </a:cubicBezTo>
                    <a:close/>
                  </a:path>
                </a:pathLst>
              </a:custGeom>
              <a:solidFill>
                <a:srgbClr val="3F9296"/>
              </a:solidFill>
              <a:ln w="9525"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644C13B9-9E40-7187-70BE-0C654BCC2436}"/>
                  </a:ext>
                </a:extLst>
              </p:cNvPr>
              <p:cNvSpPr/>
              <p:nvPr/>
            </p:nvSpPr>
            <p:spPr>
              <a:xfrm>
                <a:off x="7419308" y="1876717"/>
                <a:ext cx="5905" cy="8376"/>
              </a:xfrm>
              <a:custGeom>
                <a:avLst/>
                <a:gdLst>
                  <a:gd name="connsiteX0" fmla="*/ 5905 w 5905"/>
                  <a:gd name="connsiteY0" fmla="*/ 8376 h 8376"/>
                  <a:gd name="connsiteX1" fmla="*/ 0 w 5905"/>
                  <a:gd name="connsiteY1" fmla="*/ 0 h 8376"/>
                  <a:gd name="connsiteX2" fmla="*/ 5905 w 5905"/>
                  <a:gd name="connsiteY2" fmla="*/ 8376 h 8376"/>
                </a:gdLst>
                <a:ahLst/>
                <a:cxnLst>
                  <a:cxn ang="0">
                    <a:pos x="connsiteX0" y="connsiteY0"/>
                  </a:cxn>
                  <a:cxn ang="0">
                    <a:pos x="connsiteX1" y="connsiteY1"/>
                  </a:cxn>
                  <a:cxn ang="0">
                    <a:pos x="connsiteX2" y="connsiteY2"/>
                  </a:cxn>
                </a:cxnLst>
                <a:rect l="l" t="t" r="r" b="b"/>
                <a:pathLst>
                  <a:path w="5905" h="8376">
                    <a:moveTo>
                      <a:pt x="5905" y="8376"/>
                    </a:moveTo>
                    <a:cubicBezTo>
                      <a:pt x="3905" y="5616"/>
                      <a:pt x="1905" y="2856"/>
                      <a:pt x="0" y="0"/>
                    </a:cubicBezTo>
                    <a:cubicBezTo>
                      <a:pt x="2096" y="2760"/>
                      <a:pt x="4001" y="5521"/>
                      <a:pt x="5905" y="8376"/>
                    </a:cubicBezTo>
                    <a:close/>
                  </a:path>
                </a:pathLst>
              </a:custGeom>
              <a:solidFill>
                <a:srgbClr val="3F9296"/>
              </a:solidFill>
              <a:ln w="9525"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D1A7C6D8-EE95-BE79-208D-5D366F6AFDFC}"/>
                  </a:ext>
                </a:extLst>
              </p:cNvPr>
              <p:cNvSpPr/>
              <p:nvPr/>
            </p:nvSpPr>
            <p:spPr>
              <a:xfrm>
                <a:off x="7409592" y="1861773"/>
                <a:ext cx="8667" cy="13421"/>
              </a:xfrm>
              <a:custGeom>
                <a:avLst/>
                <a:gdLst>
                  <a:gd name="connsiteX0" fmla="*/ 0 w 8667"/>
                  <a:gd name="connsiteY0" fmla="*/ 0 h 13421"/>
                  <a:gd name="connsiteX1" fmla="*/ 8668 w 8667"/>
                  <a:gd name="connsiteY1" fmla="*/ 13421 h 13421"/>
                  <a:gd name="connsiteX2" fmla="*/ 0 w 8667"/>
                  <a:gd name="connsiteY2" fmla="*/ 0 h 13421"/>
                </a:gdLst>
                <a:ahLst/>
                <a:cxnLst>
                  <a:cxn ang="0">
                    <a:pos x="connsiteX0" y="connsiteY0"/>
                  </a:cxn>
                  <a:cxn ang="0">
                    <a:pos x="connsiteX1" y="connsiteY1"/>
                  </a:cxn>
                  <a:cxn ang="0">
                    <a:pos x="connsiteX2" y="connsiteY2"/>
                  </a:cxn>
                </a:cxnLst>
                <a:rect l="l" t="t" r="r" b="b"/>
                <a:pathLst>
                  <a:path w="8667" h="13421">
                    <a:moveTo>
                      <a:pt x="0" y="0"/>
                    </a:moveTo>
                    <a:cubicBezTo>
                      <a:pt x="2667" y="4569"/>
                      <a:pt x="5620" y="8947"/>
                      <a:pt x="8668" y="13421"/>
                    </a:cubicBezTo>
                    <a:cubicBezTo>
                      <a:pt x="5524" y="8947"/>
                      <a:pt x="2572" y="4569"/>
                      <a:pt x="0" y="0"/>
                    </a:cubicBezTo>
                    <a:close/>
                  </a:path>
                </a:pathLst>
              </a:custGeom>
              <a:solidFill>
                <a:srgbClr val="3F9296"/>
              </a:solidFill>
              <a:ln w="9525"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D044E215-3AA3-10FA-8A0C-94C4223B6B5B}"/>
                  </a:ext>
                </a:extLst>
              </p:cNvPr>
              <p:cNvSpPr/>
              <p:nvPr/>
            </p:nvSpPr>
            <p:spPr>
              <a:xfrm>
                <a:off x="7407401" y="1857870"/>
                <a:ext cx="2190" cy="3902"/>
              </a:xfrm>
              <a:custGeom>
                <a:avLst/>
                <a:gdLst>
                  <a:gd name="connsiteX0" fmla="*/ 0 w 2190"/>
                  <a:gd name="connsiteY0" fmla="*/ 0 h 3902"/>
                  <a:gd name="connsiteX1" fmla="*/ 2191 w 2190"/>
                  <a:gd name="connsiteY1" fmla="*/ 3903 h 3902"/>
                  <a:gd name="connsiteX2" fmla="*/ 2096 w 2190"/>
                  <a:gd name="connsiteY2" fmla="*/ 3903 h 3902"/>
                  <a:gd name="connsiteX3" fmla="*/ 0 w 2190"/>
                  <a:gd name="connsiteY3" fmla="*/ 0 h 3902"/>
                </a:gdLst>
                <a:ahLst/>
                <a:cxnLst>
                  <a:cxn ang="0">
                    <a:pos x="connsiteX0" y="connsiteY0"/>
                  </a:cxn>
                  <a:cxn ang="0">
                    <a:pos x="connsiteX1" y="connsiteY1"/>
                  </a:cxn>
                  <a:cxn ang="0">
                    <a:pos x="connsiteX2" y="connsiteY2"/>
                  </a:cxn>
                  <a:cxn ang="0">
                    <a:pos x="connsiteX3" y="connsiteY3"/>
                  </a:cxn>
                </a:cxnLst>
                <a:rect l="l" t="t" r="r" b="b"/>
                <a:pathLst>
                  <a:path w="2190" h="3902">
                    <a:moveTo>
                      <a:pt x="0" y="0"/>
                    </a:moveTo>
                    <a:cubicBezTo>
                      <a:pt x="667" y="1333"/>
                      <a:pt x="1429" y="2570"/>
                      <a:pt x="2191" y="3903"/>
                    </a:cubicBezTo>
                    <a:lnTo>
                      <a:pt x="2096" y="3903"/>
                    </a:lnTo>
                    <a:cubicBezTo>
                      <a:pt x="1334" y="2570"/>
                      <a:pt x="667" y="1333"/>
                      <a:pt x="0" y="0"/>
                    </a:cubicBezTo>
                    <a:close/>
                  </a:path>
                </a:pathLst>
              </a:custGeom>
              <a:solidFill>
                <a:srgbClr val="A5BE43"/>
              </a:solidFill>
              <a:ln w="9525"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8DCBEA57-0D24-FC36-FAAC-6B1086458027}"/>
                  </a:ext>
                </a:extLst>
              </p:cNvPr>
              <p:cNvSpPr/>
              <p:nvPr/>
            </p:nvSpPr>
            <p:spPr>
              <a:xfrm>
                <a:off x="7112317" y="1616100"/>
                <a:ext cx="297179" cy="351233"/>
              </a:xfrm>
              <a:custGeom>
                <a:avLst/>
                <a:gdLst>
                  <a:gd name="connsiteX0" fmla="*/ 295084 w 297179"/>
                  <a:gd name="connsiteY0" fmla="*/ 241771 h 351233"/>
                  <a:gd name="connsiteX1" fmla="*/ 297180 w 297179"/>
                  <a:gd name="connsiteY1" fmla="*/ 245673 h 351233"/>
                  <a:gd name="connsiteX2" fmla="*/ 183547 w 297179"/>
                  <a:gd name="connsiteY2" fmla="*/ 248910 h 351233"/>
                  <a:gd name="connsiteX3" fmla="*/ 142970 w 297179"/>
                  <a:gd name="connsiteY3" fmla="*/ 258714 h 351233"/>
                  <a:gd name="connsiteX4" fmla="*/ 116681 w 297179"/>
                  <a:gd name="connsiteY4" fmla="*/ 287365 h 351233"/>
                  <a:gd name="connsiteX5" fmla="*/ 104394 w 297179"/>
                  <a:gd name="connsiteY5" fmla="*/ 287745 h 351233"/>
                  <a:gd name="connsiteX6" fmla="*/ 81724 w 297179"/>
                  <a:gd name="connsiteY6" fmla="*/ 304308 h 351233"/>
                  <a:gd name="connsiteX7" fmla="*/ 65056 w 297179"/>
                  <a:gd name="connsiteY7" fmla="*/ 327057 h 351233"/>
                  <a:gd name="connsiteX8" fmla="*/ 59055 w 297179"/>
                  <a:gd name="connsiteY8" fmla="*/ 329722 h 351233"/>
                  <a:gd name="connsiteX9" fmla="*/ 48387 w 297179"/>
                  <a:gd name="connsiteY9" fmla="*/ 326676 h 351233"/>
                  <a:gd name="connsiteX10" fmla="*/ 31813 w 297179"/>
                  <a:gd name="connsiteY10" fmla="*/ 338860 h 351233"/>
                  <a:gd name="connsiteX11" fmla="*/ 8858 w 297179"/>
                  <a:gd name="connsiteY11" fmla="*/ 351234 h 351233"/>
                  <a:gd name="connsiteX12" fmla="*/ 952 w 297179"/>
                  <a:gd name="connsiteY12" fmla="*/ 46355 h 351233"/>
                  <a:gd name="connsiteX13" fmla="*/ 0 w 297179"/>
                  <a:gd name="connsiteY13" fmla="*/ 9138 h 351233"/>
                  <a:gd name="connsiteX14" fmla="*/ 222980 w 297179"/>
                  <a:gd name="connsiteY14" fmla="*/ 0 h 351233"/>
                  <a:gd name="connsiteX15" fmla="*/ 226695 w 297179"/>
                  <a:gd name="connsiteY15" fmla="*/ 14563 h 351233"/>
                  <a:gd name="connsiteX16" fmla="*/ 225933 w 297179"/>
                  <a:gd name="connsiteY16" fmla="*/ 31030 h 351233"/>
                  <a:gd name="connsiteX17" fmla="*/ 231743 w 297179"/>
                  <a:gd name="connsiteY17" fmla="*/ 39692 h 351233"/>
                  <a:gd name="connsiteX18" fmla="*/ 233553 w 297179"/>
                  <a:gd name="connsiteY18" fmla="*/ 41025 h 351233"/>
                  <a:gd name="connsiteX19" fmla="*/ 237554 w 297179"/>
                  <a:gd name="connsiteY19" fmla="*/ 43214 h 351233"/>
                  <a:gd name="connsiteX20" fmla="*/ 224028 w 297179"/>
                  <a:gd name="connsiteY20" fmla="*/ 99659 h 351233"/>
                  <a:gd name="connsiteX21" fmla="*/ 230124 w 297179"/>
                  <a:gd name="connsiteY21" fmla="*/ 115745 h 351233"/>
                  <a:gd name="connsiteX22" fmla="*/ 246126 w 297179"/>
                  <a:gd name="connsiteY22" fmla="*/ 127739 h 351233"/>
                  <a:gd name="connsiteX23" fmla="*/ 277368 w 297179"/>
                  <a:gd name="connsiteY23" fmla="*/ 155723 h 351233"/>
                  <a:gd name="connsiteX24" fmla="*/ 289941 w 297179"/>
                  <a:gd name="connsiteY24" fmla="*/ 229492 h 351233"/>
                  <a:gd name="connsiteX25" fmla="*/ 295084 w 297179"/>
                  <a:gd name="connsiteY25" fmla="*/ 241676 h 35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7179" h="351233">
                    <a:moveTo>
                      <a:pt x="295084" y="241771"/>
                    </a:moveTo>
                    <a:cubicBezTo>
                      <a:pt x="295751" y="243103"/>
                      <a:pt x="296418" y="244341"/>
                      <a:pt x="297180" y="245673"/>
                    </a:cubicBezTo>
                    <a:cubicBezTo>
                      <a:pt x="259366" y="248339"/>
                      <a:pt x="221456" y="249100"/>
                      <a:pt x="183547" y="248910"/>
                    </a:cubicBezTo>
                    <a:cubicBezTo>
                      <a:pt x="169069" y="248910"/>
                      <a:pt x="152971" y="249290"/>
                      <a:pt x="142970" y="258714"/>
                    </a:cubicBezTo>
                    <a:cubicBezTo>
                      <a:pt x="133255" y="268042"/>
                      <a:pt x="130492" y="284795"/>
                      <a:pt x="116681" y="287365"/>
                    </a:cubicBezTo>
                    <a:cubicBezTo>
                      <a:pt x="112681" y="288031"/>
                      <a:pt x="108490" y="287365"/>
                      <a:pt x="104394" y="287745"/>
                    </a:cubicBezTo>
                    <a:cubicBezTo>
                      <a:pt x="94392" y="288697"/>
                      <a:pt x="86868" y="296407"/>
                      <a:pt x="81724" y="304308"/>
                    </a:cubicBezTo>
                    <a:cubicBezTo>
                      <a:pt x="76581" y="312208"/>
                      <a:pt x="72580" y="320965"/>
                      <a:pt x="65056" y="327057"/>
                    </a:cubicBezTo>
                    <a:cubicBezTo>
                      <a:pt x="63341" y="328389"/>
                      <a:pt x="61341" y="329532"/>
                      <a:pt x="59055" y="329722"/>
                    </a:cubicBezTo>
                    <a:cubicBezTo>
                      <a:pt x="55340" y="330008"/>
                      <a:pt x="52102" y="327247"/>
                      <a:pt x="48387" y="326676"/>
                    </a:cubicBezTo>
                    <a:cubicBezTo>
                      <a:pt x="40957" y="325724"/>
                      <a:pt x="36290" y="333339"/>
                      <a:pt x="31813" y="338860"/>
                    </a:cubicBezTo>
                    <a:cubicBezTo>
                      <a:pt x="26289" y="345523"/>
                      <a:pt x="17812" y="349806"/>
                      <a:pt x="8858" y="351234"/>
                    </a:cubicBezTo>
                    <a:lnTo>
                      <a:pt x="952" y="46355"/>
                    </a:lnTo>
                    <a:lnTo>
                      <a:pt x="0" y="9138"/>
                    </a:lnTo>
                    <a:lnTo>
                      <a:pt x="222980" y="0"/>
                    </a:lnTo>
                    <a:cubicBezTo>
                      <a:pt x="229076" y="571"/>
                      <a:pt x="226885" y="9043"/>
                      <a:pt x="226695" y="14563"/>
                    </a:cubicBezTo>
                    <a:cubicBezTo>
                      <a:pt x="226504" y="20084"/>
                      <a:pt x="224599" y="25700"/>
                      <a:pt x="225933" y="31030"/>
                    </a:cubicBezTo>
                    <a:cubicBezTo>
                      <a:pt x="226790" y="34552"/>
                      <a:pt x="228886" y="37503"/>
                      <a:pt x="231743" y="39692"/>
                    </a:cubicBezTo>
                    <a:cubicBezTo>
                      <a:pt x="232315" y="40168"/>
                      <a:pt x="232886" y="40644"/>
                      <a:pt x="233553" y="41025"/>
                    </a:cubicBezTo>
                    <a:cubicBezTo>
                      <a:pt x="234791" y="41786"/>
                      <a:pt x="236125" y="42548"/>
                      <a:pt x="237554" y="43214"/>
                    </a:cubicBezTo>
                    <a:cubicBezTo>
                      <a:pt x="229743" y="61775"/>
                      <a:pt x="221551" y="80241"/>
                      <a:pt x="224028" y="99659"/>
                    </a:cubicBezTo>
                    <a:cubicBezTo>
                      <a:pt x="224790" y="105275"/>
                      <a:pt x="226504" y="111081"/>
                      <a:pt x="230124" y="115745"/>
                    </a:cubicBezTo>
                    <a:cubicBezTo>
                      <a:pt x="234220" y="120885"/>
                      <a:pt x="240316" y="124217"/>
                      <a:pt x="246126" y="127739"/>
                    </a:cubicBezTo>
                    <a:cubicBezTo>
                      <a:pt x="258413" y="135258"/>
                      <a:pt x="270510" y="143825"/>
                      <a:pt x="277368" y="155723"/>
                    </a:cubicBezTo>
                    <a:cubicBezTo>
                      <a:pt x="290322" y="177806"/>
                      <a:pt x="282416" y="205315"/>
                      <a:pt x="289941" y="229492"/>
                    </a:cubicBezTo>
                    <a:cubicBezTo>
                      <a:pt x="291179" y="233775"/>
                      <a:pt x="292989" y="237773"/>
                      <a:pt x="295084" y="241676"/>
                    </a:cubicBezTo>
                    <a:close/>
                  </a:path>
                </a:pathLst>
              </a:custGeom>
              <a:solidFill>
                <a:schemeClr val="accent3"/>
              </a:solidFill>
              <a:ln w="9525"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4D0E8A36-AF2A-AB4A-88A7-3B019A1011C6}"/>
                  </a:ext>
                </a:extLst>
              </p:cNvPr>
              <p:cNvSpPr/>
              <p:nvPr/>
            </p:nvSpPr>
            <p:spPr>
              <a:xfrm>
                <a:off x="6835983" y="2109838"/>
                <a:ext cx="569348" cy="419754"/>
              </a:xfrm>
              <a:custGeom>
                <a:avLst/>
                <a:gdLst>
                  <a:gd name="connsiteX0" fmla="*/ 569228 w 569348"/>
                  <a:gd name="connsiteY0" fmla="*/ 245471 h 419754"/>
                  <a:gd name="connsiteX1" fmla="*/ 569228 w 569348"/>
                  <a:gd name="connsiteY1" fmla="*/ 327044 h 419754"/>
                  <a:gd name="connsiteX2" fmla="*/ 565894 w 569348"/>
                  <a:gd name="connsiteY2" fmla="*/ 331518 h 419754"/>
                  <a:gd name="connsiteX3" fmla="*/ 558083 w 569348"/>
                  <a:gd name="connsiteY3" fmla="*/ 341037 h 419754"/>
                  <a:gd name="connsiteX4" fmla="*/ 557036 w 569348"/>
                  <a:gd name="connsiteY4" fmla="*/ 356457 h 419754"/>
                  <a:gd name="connsiteX5" fmla="*/ 560846 w 569348"/>
                  <a:gd name="connsiteY5" fmla="*/ 403859 h 419754"/>
                  <a:gd name="connsiteX6" fmla="*/ 560083 w 569348"/>
                  <a:gd name="connsiteY6" fmla="*/ 404335 h 419754"/>
                  <a:gd name="connsiteX7" fmla="*/ 383681 w 569348"/>
                  <a:gd name="connsiteY7" fmla="*/ 410998 h 419754"/>
                  <a:gd name="connsiteX8" fmla="*/ 150889 w 569348"/>
                  <a:gd name="connsiteY8" fmla="*/ 419755 h 419754"/>
                  <a:gd name="connsiteX9" fmla="*/ 146984 w 569348"/>
                  <a:gd name="connsiteY9" fmla="*/ 418803 h 419754"/>
                  <a:gd name="connsiteX10" fmla="*/ 146889 w 569348"/>
                  <a:gd name="connsiteY10" fmla="*/ 418803 h 419754"/>
                  <a:gd name="connsiteX11" fmla="*/ 124791 w 569348"/>
                  <a:gd name="connsiteY11" fmla="*/ 402241 h 419754"/>
                  <a:gd name="connsiteX12" fmla="*/ 121553 w 569348"/>
                  <a:gd name="connsiteY12" fmla="*/ 398814 h 419754"/>
                  <a:gd name="connsiteX13" fmla="*/ 120790 w 569348"/>
                  <a:gd name="connsiteY13" fmla="*/ 398148 h 419754"/>
                  <a:gd name="connsiteX14" fmla="*/ 116980 w 569348"/>
                  <a:gd name="connsiteY14" fmla="*/ 394626 h 419754"/>
                  <a:gd name="connsiteX15" fmla="*/ 115838 w 569348"/>
                  <a:gd name="connsiteY15" fmla="*/ 393769 h 419754"/>
                  <a:gd name="connsiteX16" fmla="*/ 111551 w 569348"/>
                  <a:gd name="connsiteY16" fmla="*/ 390628 h 419754"/>
                  <a:gd name="connsiteX17" fmla="*/ 72880 w 569348"/>
                  <a:gd name="connsiteY17" fmla="*/ 371782 h 419754"/>
                  <a:gd name="connsiteX18" fmla="*/ 56211 w 569348"/>
                  <a:gd name="connsiteY18" fmla="*/ 357409 h 419754"/>
                  <a:gd name="connsiteX19" fmla="*/ 37828 w 569348"/>
                  <a:gd name="connsiteY19" fmla="*/ 360169 h 419754"/>
                  <a:gd name="connsiteX20" fmla="*/ 5347 w 569348"/>
                  <a:gd name="connsiteY20" fmla="*/ 359693 h 419754"/>
                  <a:gd name="connsiteX21" fmla="*/ 5538 w 569348"/>
                  <a:gd name="connsiteY21" fmla="*/ 358551 h 419754"/>
                  <a:gd name="connsiteX22" fmla="*/ 14 w 569348"/>
                  <a:gd name="connsiteY22" fmla="*/ 254894 h 419754"/>
                  <a:gd name="connsiteX23" fmla="*/ 9348 w 569348"/>
                  <a:gd name="connsiteY23" fmla="*/ 245851 h 419754"/>
                  <a:gd name="connsiteX24" fmla="*/ 71641 w 569348"/>
                  <a:gd name="connsiteY24" fmla="*/ 245280 h 419754"/>
                  <a:gd name="connsiteX25" fmla="*/ 80881 w 569348"/>
                  <a:gd name="connsiteY25" fmla="*/ 236618 h 419754"/>
                  <a:gd name="connsiteX26" fmla="*/ 76690 w 569348"/>
                  <a:gd name="connsiteY26" fmla="*/ 39299 h 419754"/>
                  <a:gd name="connsiteX27" fmla="*/ 173845 w 569348"/>
                  <a:gd name="connsiteY27" fmla="*/ 35872 h 419754"/>
                  <a:gd name="connsiteX28" fmla="*/ 194419 w 569348"/>
                  <a:gd name="connsiteY28" fmla="*/ 52149 h 419754"/>
                  <a:gd name="connsiteX29" fmla="*/ 192133 w 569348"/>
                  <a:gd name="connsiteY29" fmla="*/ 65570 h 419754"/>
                  <a:gd name="connsiteX30" fmla="*/ 198991 w 569348"/>
                  <a:gd name="connsiteY30" fmla="*/ 76517 h 419754"/>
                  <a:gd name="connsiteX31" fmla="*/ 205563 w 569348"/>
                  <a:gd name="connsiteY31" fmla="*/ 76231 h 419754"/>
                  <a:gd name="connsiteX32" fmla="*/ 226328 w 569348"/>
                  <a:gd name="connsiteY32" fmla="*/ 81181 h 419754"/>
                  <a:gd name="connsiteX33" fmla="*/ 246425 w 569348"/>
                  <a:gd name="connsiteY33" fmla="*/ 78896 h 419754"/>
                  <a:gd name="connsiteX34" fmla="*/ 251759 w 569348"/>
                  <a:gd name="connsiteY34" fmla="*/ 71567 h 419754"/>
                  <a:gd name="connsiteX35" fmla="*/ 265285 w 569348"/>
                  <a:gd name="connsiteY35" fmla="*/ 67093 h 419754"/>
                  <a:gd name="connsiteX36" fmla="*/ 279953 w 569348"/>
                  <a:gd name="connsiteY36" fmla="*/ 66046 h 419754"/>
                  <a:gd name="connsiteX37" fmla="*/ 290336 w 569348"/>
                  <a:gd name="connsiteY37" fmla="*/ 57860 h 419754"/>
                  <a:gd name="connsiteX38" fmla="*/ 289573 w 569348"/>
                  <a:gd name="connsiteY38" fmla="*/ 28258 h 419754"/>
                  <a:gd name="connsiteX39" fmla="*/ 327959 w 569348"/>
                  <a:gd name="connsiteY39" fmla="*/ 16359 h 419754"/>
                  <a:gd name="connsiteX40" fmla="*/ 352534 w 569348"/>
                  <a:gd name="connsiteY40" fmla="*/ 844 h 419754"/>
                  <a:gd name="connsiteX41" fmla="*/ 403302 w 569348"/>
                  <a:gd name="connsiteY41" fmla="*/ 7698 h 419754"/>
                  <a:gd name="connsiteX42" fmla="*/ 414065 w 569348"/>
                  <a:gd name="connsiteY42" fmla="*/ 6365 h 419754"/>
                  <a:gd name="connsiteX43" fmla="*/ 446260 w 569348"/>
                  <a:gd name="connsiteY43" fmla="*/ 14170 h 419754"/>
                  <a:gd name="connsiteX44" fmla="*/ 461405 w 569348"/>
                  <a:gd name="connsiteY44" fmla="*/ 12266 h 419754"/>
                  <a:gd name="connsiteX45" fmla="*/ 467500 w 569348"/>
                  <a:gd name="connsiteY45" fmla="*/ 20262 h 419754"/>
                  <a:gd name="connsiteX46" fmla="*/ 465786 w 569348"/>
                  <a:gd name="connsiteY46" fmla="*/ 40727 h 419754"/>
                  <a:gd name="connsiteX47" fmla="*/ 473215 w 569348"/>
                  <a:gd name="connsiteY47" fmla="*/ 56147 h 419754"/>
                  <a:gd name="connsiteX48" fmla="*/ 481216 w 569348"/>
                  <a:gd name="connsiteY48" fmla="*/ 58241 h 419754"/>
                  <a:gd name="connsiteX49" fmla="*/ 498552 w 569348"/>
                  <a:gd name="connsiteY49" fmla="*/ 95268 h 419754"/>
                  <a:gd name="connsiteX50" fmla="*/ 510363 w 569348"/>
                  <a:gd name="connsiteY50" fmla="*/ 96886 h 419754"/>
                  <a:gd name="connsiteX51" fmla="*/ 537605 w 569348"/>
                  <a:gd name="connsiteY51" fmla="*/ 101645 h 419754"/>
                  <a:gd name="connsiteX52" fmla="*/ 540843 w 569348"/>
                  <a:gd name="connsiteY52" fmla="*/ 104311 h 419754"/>
                  <a:gd name="connsiteX53" fmla="*/ 541700 w 569348"/>
                  <a:gd name="connsiteY53" fmla="*/ 105167 h 419754"/>
                  <a:gd name="connsiteX54" fmla="*/ 545415 w 569348"/>
                  <a:gd name="connsiteY54" fmla="*/ 113544 h 419754"/>
                  <a:gd name="connsiteX55" fmla="*/ 543891 w 569348"/>
                  <a:gd name="connsiteY55" fmla="*/ 121159 h 419754"/>
                  <a:gd name="connsiteX56" fmla="*/ 542557 w 569348"/>
                  <a:gd name="connsiteY56" fmla="*/ 122777 h 419754"/>
                  <a:gd name="connsiteX57" fmla="*/ 541796 w 569348"/>
                  <a:gd name="connsiteY57" fmla="*/ 123633 h 419754"/>
                  <a:gd name="connsiteX58" fmla="*/ 533509 w 569348"/>
                  <a:gd name="connsiteY58" fmla="*/ 128869 h 419754"/>
                  <a:gd name="connsiteX59" fmla="*/ 532747 w 569348"/>
                  <a:gd name="connsiteY59" fmla="*/ 144384 h 419754"/>
                  <a:gd name="connsiteX60" fmla="*/ 544653 w 569348"/>
                  <a:gd name="connsiteY60" fmla="*/ 156948 h 419754"/>
                  <a:gd name="connsiteX61" fmla="*/ 565608 w 569348"/>
                  <a:gd name="connsiteY61" fmla="*/ 198449 h 419754"/>
                  <a:gd name="connsiteX62" fmla="*/ 566275 w 569348"/>
                  <a:gd name="connsiteY62" fmla="*/ 202161 h 419754"/>
                  <a:gd name="connsiteX63" fmla="*/ 567132 w 569348"/>
                  <a:gd name="connsiteY63" fmla="*/ 207492 h 419754"/>
                  <a:gd name="connsiteX64" fmla="*/ 567704 w 569348"/>
                  <a:gd name="connsiteY64" fmla="*/ 211775 h 419754"/>
                  <a:gd name="connsiteX65" fmla="*/ 568656 w 569348"/>
                  <a:gd name="connsiteY65" fmla="*/ 223959 h 419754"/>
                  <a:gd name="connsiteX66" fmla="*/ 568847 w 569348"/>
                  <a:gd name="connsiteY66" fmla="*/ 228908 h 419754"/>
                  <a:gd name="connsiteX67" fmla="*/ 569228 w 569348"/>
                  <a:gd name="connsiteY67" fmla="*/ 245090 h 41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69348" h="419754">
                    <a:moveTo>
                      <a:pt x="569228" y="245471"/>
                    </a:moveTo>
                    <a:cubicBezTo>
                      <a:pt x="569608" y="272979"/>
                      <a:pt x="568942" y="299726"/>
                      <a:pt x="569228" y="327044"/>
                    </a:cubicBezTo>
                    <a:cubicBezTo>
                      <a:pt x="569228" y="329043"/>
                      <a:pt x="567894" y="330661"/>
                      <a:pt x="565894" y="331518"/>
                    </a:cubicBezTo>
                    <a:cubicBezTo>
                      <a:pt x="562084" y="333041"/>
                      <a:pt x="559512" y="337134"/>
                      <a:pt x="558083" y="341037"/>
                    </a:cubicBezTo>
                    <a:cubicBezTo>
                      <a:pt x="556178" y="345891"/>
                      <a:pt x="556559" y="351317"/>
                      <a:pt x="557036" y="356457"/>
                    </a:cubicBezTo>
                    <a:cubicBezTo>
                      <a:pt x="558274" y="372257"/>
                      <a:pt x="559512" y="388058"/>
                      <a:pt x="560846" y="403859"/>
                    </a:cubicBezTo>
                    <a:lnTo>
                      <a:pt x="560083" y="404335"/>
                    </a:lnTo>
                    <a:lnTo>
                      <a:pt x="383681" y="410998"/>
                    </a:lnTo>
                    <a:lnTo>
                      <a:pt x="150889" y="419755"/>
                    </a:lnTo>
                    <a:cubicBezTo>
                      <a:pt x="149556" y="419469"/>
                      <a:pt x="148318" y="419184"/>
                      <a:pt x="146984" y="418803"/>
                    </a:cubicBezTo>
                    <a:lnTo>
                      <a:pt x="146889" y="418803"/>
                    </a:lnTo>
                    <a:cubicBezTo>
                      <a:pt x="137555" y="415948"/>
                      <a:pt x="131458" y="409094"/>
                      <a:pt x="124791" y="402241"/>
                    </a:cubicBezTo>
                    <a:cubicBezTo>
                      <a:pt x="123743" y="401099"/>
                      <a:pt x="122696" y="399956"/>
                      <a:pt x="121553" y="398814"/>
                    </a:cubicBezTo>
                    <a:cubicBezTo>
                      <a:pt x="121172" y="398529"/>
                      <a:pt x="120981" y="398338"/>
                      <a:pt x="120790" y="398148"/>
                    </a:cubicBezTo>
                    <a:cubicBezTo>
                      <a:pt x="119552" y="396910"/>
                      <a:pt x="118314" y="395768"/>
                      <a:pt x="116980" y="394626"/>
                    </a:cubicBezTo>
                    <a:cubicBezTo>
                      <a:pt x="116599" y="394340"/>
                      <a:pt x="116219" y="394055"/>
                      <a:pt x="115838" y="393769"/>
                    </a:cubicBezTo>
                    <a:cubicBezTo>
                      <a:pt x="114504" y="392627"/>
                      <a:pt x="113075" y="391580"/>
                      <a:pt x="111551" y="390628"/>
                    </a:cubicBezTo>
                    <a:cubicBezTo>
                      <a:pt x="99550" y="383013"/>
                      <a:pt x="83167" y="381395"/>
                      <a:pt x="72880" y="371782"/>
                    </a:cubicBezTo>
                    <a:cubicBezTo>
                      <a:pt x="67450" y="366641"/>
                      <a:pt x="63640" y="359312"/>
                      <a:pt x="56211" y="357409"/>
                    </a:cubicBezTo>
                    <a:cubicBezTo>
                      <a:pt x="50115" y="355886"/>
                      <a:pt x="43829" y="358456"/>
                      <a:pt x="37828" y="360169"/>
                    </a:cubicBezTo>
                    <a:cubicBezTo>
                      <a:pt x="27255" y="363024"/>
                      <a:pt x="15825" y="362644"/>
                      <a:pt x="5347" y="359693"/>
                    </a:cubicBezTo>
                    <a:cubicBezTo>
                      <a:pt x="5347" y="359312"/>
                      <a:pt x="5538" y="359027"/>
                      <a:pt x="5538" y="358551"/>
                    </a:cubicBezTo>
                    <a:lnTo>
                      <a:pt x="14" y="254894"/>
                    </a:lnTo>
                    <a:cubicBezTo>
                      <a:pt x="-272" y="250039"/>
                      <a:pt x="4014" y="245946"/>
                      <a:pt x="9348" y="245851"/>
                    </a:cubicBezTo>
                    <a:lnTo>
                      <a:pt x="71641" y="245280"/>
                    </a:lnTo>
                    <a:cubicBezTo>
                      <a:pt x="76880" y="245280"/>
                      <a:pt x="81071" y="241282"/>
                      <a:pt x="80881" y="236618"/>
                    </a:cubicBezTo>
                    <a:lnTo>
                      <a:pt x="76690" y="39299"/>
                    </a:lnTo>
                    <a:lnTo>
                      <a:pt x="173845" y="35872"/>
                    </a:lnTo>
                    <a:cubicBezTo>
                      <a:pt x="184037" y="34635"/>
                      <a:pt x="194228" y="42821"/>
                      <a:pt x="194419" y="52149"/>
                    </a:cubicBezTo>
                    <a:cubicBezTo>
                      <a:pt x="194419" y="56623"/>
                      <a:pt x="192514" y="61097"/>
                      <a:pt x="192133" y="65570"/>
                    </a:cubicBezTo>
                    <a:cubicBezTo>
                      <a:pt x="191847" y="70139"/>
                      <a:pt x="194133" y="75565"/>
                      <a:pt x="198991" y="76517"/>
                    </a:cubicBezTo>
                    <a:cubicBezTo>
                      <a:pt x="201181" y="76993"/>
                      <a:pt x="203372" y="76517"/>
                      <a:pt x="205563" y="76231"/>
                    </a:cubicBezTo>
                    <a:cubicBezTo>
                      <a:pt x="212802" y="75755"/>
                      <a:pt x="219470" y="78991"/>
                      <a:pt x="226328" y="81181"/>
                    </a:cubicBezTo>
                    <a:cubicBezTo>
                      <a:pt x="233090" y="83275"/>
                      <a:pt x="241663" y="83751"/>
                      <a:pt x="246425" y="78896"/>
                    </a:cubicBezTo>
                    <a:cubicBezTo>
                      <a:pt x="248616" y="76707"/>
                      <a:pt x="249569" y="73756"/>
                      <a:pt x="251759" y="71567"/>
                    </a:cubicBezTo>
                    <a:cubicBezTo>
                      <a:pt x="254998" y="68140"/>
                      <a:pt x="260332" y="67284"/>
                      <a:pt x="265285" y="67093"/>
                    </a:cubicBezTo>
                    <a:cubicBezTo>
                      <a:pt x="270238" y="67093"/>
                      <a:pt x="275286" y="67474"/>
                      <a:pt x="279953" y="66046"/>
                    </a:cubicBezTo>
                    <a:cubicBezTo>
                      <a:pt x="284621" y="64618"/>
                      <a:pt x="291002" y="62334"/>
                      <a:pt x="290336" y="57860"/>
                    </a:cubicBezTo>
                    <a:lnTo>
                      <a:pt x="289573" y="28258"/>
                    </a:lnTo>
                    <a:cubicBezTo>
                      <a:pt x="303385" y="27972"/>
                      <a:pt x="317101" y="24069"/>
                      <a:pt x="327959" y="16359"/>
                    </a:cubicBezTo>
                    <a:cubicBezTo>
                      <a:pt x="335865" y="10744"/>
                      <a:pt x="342818" y="3129"/>
                      <a:pt x="352534" y="844"/>
                    </a:cubicBezTo>
                    <a:cubicBezTo>
                      <a:pt x="369203" y="-3344"/>
                      <a:pt x="386062" y="9506"/>
                      <a:pt x="403302" y="7698"/>
                    </a:cubicBezTo>
                    <a:cubicBezTo>
                      <a:pt x="406922" y="7317"/>
                      <a:pt x="410446" y="6270"/>
                      <a:pt x="414065" y="6365"/>
                    </a:cubicBezTo>
                    <a:cubicBezTo>
                      <a:pt x="425305" y="6365"/>
                      <a:pt x="435401" y="16931"/>
                      <a:pt x="446260" y="14170"/>
                    </a:cubicBezTo>
                    <a:cubicBezTo>
                      <a:pt x="451213" y="12838"/>
                      <a:pt x="455213" y="8840"/>
                      <a:pt x="461405" y="12266"/>
                    </a:cubicBezTo>
                    <a:cubicBezTo>
                      <a:pt x="464548" y="13980"/>
                      <a:pt x="466739" y="16931"/>
                      <a:pt x="467500" y="20262"/>
                    </a:cubicBezTo>
                    <a:cubicBezTo>
                      <a:pt x="469215" y="27115"/>
                      <a:pt x="466357" y="33874"/>
                      <a:pt x="465786" y="40727"/>
                    </a:cubicBezTo>
                    <a:cubicBezTo>
                      <a:pt x="465214" y="46724"/>
                      <a:pt x="467215" y="53767"/>
                      <a:pt x="473215" y="56147"/>
                    </a:cubicBezTo>
                    <a:cubicBezTo>
                      <a:pt x="475787" y="57194"/>
                      <a:pt x="478740" y="57289"/>
                      <a:pt x="481216" y="58241"/>
                    </a:cubicBezTo>
                    <a:cubicBezTo>
                      <a:pt x="495504" y="63762"/>
                      <a:pt x="485026" y="88415"/>
                      <a:pt x="498552" y="95268"/>
                    </a:cubicBezTo>
                    <a:cubicBezTo>
                      <a:pt x="502076" y="97077"/>
                      <a:pt x="506267" y="96981"/>
                      <a:pt x="510363" y="96886"/>
                    </a:cubicBezTo>
                    <a:cubicBezTo>
                      <a:pt x="519697" y="96696"/>
                      <a:pt x="529794" y="96886"/>
                      <a:pt x="537605" y="101645"/>
                    </a:cubicBezTo>
                    <a:cubicBezTo>
                      <a:pt x="538843" y="102407"/>
                      <a:pt x="539890" y="103264"/>
                      <a:pt x="540843" y="104311"/>
                    </a:cubicBezTo>
                    <a:cubicBezTo>
                      <a:pt x="541129" y="104596"/>
                      <a:pt x="541414" y="104787"/>
                      <a:pt x="541700" y="105167"/>
                    </a:cubicBezTo>
                    <a:cubicBezTo>
                      <a:pt x="543700" y="107642"/>
                      <a:pt x="545034" y="110593"/>
                      <a:pt x="545415" y="113544"/>
                    </a:cubicBezTo>
                    <a:cubicBezTo>
                      <a:pt x="545796" y="116209"/>
                      <a:pt x="545320" y="118969"/>
                      <a:pt x="543891" y="121159"/>
                    </a:cubicBezTo>
                    <a:cubicBezTo>
                      <a:pt x="543510" y="121730"/>
                      <a:pt x="543034" y="122301"/>
                      <a:pt x="542557" y="122777"/>
                    </a:cubicBezTo>
                    <a:cubicBezTo>
                      <a:pt x="542367" y="123157"/>
                      <a:pt x="542081" y="123348"/>
                      <a:pt x="541796" y="123633"/>
                    </a:cubicBezTo>
                    <a:cubicBezTo>
                      <a:pt x="539224" y="125632"/>
                      <a:pt x="535890" y="126679"/>
                      <a:pt x="533509" y="128869"/>
                    </a:cubicBezTo>
                    <a:cubicBezTo>
                      <a:pt x="529318" y="132866"/>
                      <a:pt x="529794" y="139529"/>
                      <a:pt x="532747" y="144384"/>
                    </a:cubicBezTo>
                    <a:cubicBezTo>
                      <a:pt x="535699" y="149238"/>
                      <a:pt x="540462" y="152855"/>
                      <a:pt x="544653" y="156948"/>
                    </a:cubicBezTo>
                    <a:cubicBezTo>
                      <a:pt x="556083" y="168275"/>
                      <a:pt x="562465" y="183315"/>
                      <a:pt x="565608" y="198449"/>
                    </a:cubicBezTo>
                    <a:cubicBezTo>
                      <a:pt x="565894" y="199686"/>
                      <a:pt x="566084" y="200924"/>
                      <a:pt x="566275" y="202161"/>
                    </a:cubicBezTo>
                    <a:cubicBezTo>
                      <a:pt x="566561" y="203875"/>
                      <a:pt x="566846" y="205683"/>
                      <a:pt x="567132" y="207492"/>
                    </a:cubicBezTo>
                    <a:cubicBezTo>
                      <a:pt x="567323" y="208919"/>
                      <a:pt x="567513" y="210347"/>
                      <a:pt x="567704" y="211775"/>
                    </a:cubicBezTo>
                    <a:cubicBezTo>
                      <a:pt x="568180" y="215868"/>
                      <a:pt x="568465" y="219866"/>
                      <a:pt x="568656" y="223959"/>
                    </a:cubicBezTo>
                    <a:cubicBezTo>
                      <a:pt x="568751" y="225577"/>
                      <a:pt x="568847" y="227290"/>
                      <a:pt x="568847" y="228908"/>
                    </a:cubicBezTo>
                    <a:cubicBezTo>
                      <a:pt x="569037" y="234334"/>
                      <a:pt x="569132" y="239664"/>
                      <a:pt x="569228" y="245090"/>
                    </a:cubicBezTo>
                    <a:close/>
                  </a:path>
                </a:pathLst>
              </a:custGeom>
              <a:solidFill>
                <a:schemeClr val="accent3"/>
              </a:solidFill>
              <a:ln w="9525"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151FB6FA-0CC5-673D-6CC4-F587F01DE775}"/>
                  </a:ext>
                </a:extLst>
              </p:cNvPr>
              <p:cNvSpPr/>
              <p:nvPr/>
            </p:nvSpPr>
            <p:spPr>
              <a:xfrm>
                <a:off x="7404639" y="2334178"/>
                <a:ext cx="190" cy="4949"/>
              </a:xfrm>
              <a:custGeom>
                <a:avLst/>
                <a:gdLst>
                  <a:gd name="connsiteX0" fmla="*/ 0 w 190"/>
                  <a:gd name="connsiteY0" fmla="*/ 0 h 4949"/>
                  <a:gd name="connsiteX1" fmla="*/ 190 w 190"/>
                  <a:gd name="connsiteY1" fmla="*/ 4950 h 4949"/>
                  <a:gd name="connsiteX2" fmla="*/ 0 w 190"/>
                  <a:gd name="connsiteY2" fmla="*/ 0 h 4949"/>
                </a:gdLst>
                <a:ahLst/>
                <a:cxnLst>
                  <a:cxn ang="0">
                    <a:pos x="connsiteX0" y="connsiteY0"/>
                  </a:cxn>
                  <a:cxn ang="0">
                    <a:pos x="connsiteX1" y="connsiteY1"/>
                  </a:cxn>
                  <a:cxn ang="0">
                    <a:pos x="connsiteX2" y="connsiteY2"/>
                  </a:cxn>
                </a:cxnLst>
                <a:rect l="l" t="t" r="r" b="b"/>
                <a:pathLst>
                  <a:path w="190" h="4949">
                    <a:moveTo>
                      <a:pt x="0" y="0"/>
                    </a:moveTo>
                    <a:cubicBezTo>
                      <a:pt x="95" y="1618"/>
                      <a:pt x="190" y="3332"/>
                      <a:pt x="190" y="4950"/>
                    </a:cubicBezTo>
                    <a:cubicBezTo>
                      <a:pt x="190" y="3332"/>
                      <a:pt x="95" y="1618"/>
                      <a:pt x="0" y="0"/>
                    </a:cubicBezTo>
                    <a:close/>
                  </a:path>
                </a:pathLst>
              </a:custGeom>
              <a:solidFill>
                <a:srgbClr val="96CFA0"/>
              </a:solidFill>
              <a:ln w="9525"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8F29CA69-555E-993D-5796-2D7A15C0F4AD}"/>
                  </a:ext>
                </a:extLst>
              </p:cNvPr>
              <p:cNvSpPr/>
              <p:nvPr/>
            </p:nvSpPr>
            <p:spPr>
              <a:xfrm>
                <a:off x="7403115" y="2317806"/>
                <a:ext cx="571" cy="4283"/>
              </a:xfrm>
              <a:custGeom>
                <a:avLst/>
                <a:gdLst>
                  <a:gd name="connsiteX0" fmla="*/ 571 w 571"/>
                  <a:gd name="connsiteY0" fmla="*/ 4283 h 4283"/>
                  <a:gd name="connsiteX1" fmla="*/ 0 w 571"/>
                  <a:gd name="connsiteY1" fmla="*/ 0 h 4283"/>
                  <a:gd name="connsiteX2" fmla="*/ 571 w 571"/>
                  <a:gd name="connsiteY2" fmla="*/ 4283 h 4283"/>
                </a:gdLst>
                <a:ahLst/>
                <a:cxnLst>
                  <a:cxn ang="0">
                    <a:pos x="connsiteX0" y="connsiteY0"/>
                  </a:cxn>
                  <a:cxn ang="0">
                    <a:pos x="connsiteX1" y="connsiteY1"/>
                  </a:cxn>
                  <a:cxn ang="0">
                    <a:pos x="connsiteX2" y="connsiteY2"/>
                  </a:cxn>
                </a:cxnLst>
                <a:rect l="l" t="t" r="r" b="b"/>
                <a:pathLst>
                  <a:path w="571" h="4283">
                    <a:moveTo>
                      <a:pt x="571" y="4283"/>
                    </a:moveTo>
                    <a:cubicBezTo>
                      <a:pt x="381" y="2856"/>
                      <a:pt x="190" y="1428"/>
                      <a:pt x="0" y="0"/>
                    </a:cubicBezTo>
                    <a:cubicBezTo>
                      <a:pt x="286" y="1428"/>
                      <a:pt x="381" y="2760"/>
                      <a:pt x="571" y="4283"/>
                    </a:cubicBezTo>
                    <a:close/>
                  </a:path>
                </a:pathLst>
              </a:custGeom>
              <a:solidFill>
                <a:srgbClr val="96CFA0"/>
              </a:solidFill>
              <a:ln w="9525"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05B30E71-988B-52CA-906C-590865C34891}"/>
                  </a:ext>
                </a:extLst>
              </p:cNvPr>
              <p:cNvSpPr/>
              <p:nvPr/>
            </p:nvSpPr>
            <p:spPr>
              <a:xfrm>
                <a:off x="7402258" y="2312475"/>
                <a:ext cx="857" cy="5330"/>
              </a:xfrm>
              <a:custGeom>
                <a:avLst/>
                <a:gdLst>
                  <a:gd name="connsiteX0" fmla="*/ 857 w 857"/>
                  <a:gd name="connsiteY0" fmla="*/ 5330 h 5330"/>
                  <a:gd name="connsiteX1" fmla="*/ 0 w 857"/>
                  <a:gd name="connsiteY1" fmla="*/ 0 h 5330"/>
                  <a:gd name="connsiteX2" fmla="*/ 857 w 857"/>
                  <a:gd name="connsiteY2" fmla="*/ 5330 h 5330"/>
                </a:gdLst>
                <a:ahLst/>
                <a:cxnLst>
                  <a:cxn ang="0">
                    <a:pos x="connsiteX0" y="connsiteY0"/>
                  </a:cxn>
                  <a:cxn ang="0">
                    <a:pos x="connsiteX1" y="connsiteY1"/>
                  </a:cxn>
                  <a:cxn ang="0">
                    <a:pos x="connsiteX2" y="connsiteY2"/>
                  </a:cxn>
                </a:cxnLst>
                <a:rect l="l" t="t" r="r" b="b"/>
                <a:pathLst>
                  <a:path w="857" h="5330">
                    <a:moveTo>
                      <a:pt x="857" y="5330"/>
                    </a:moveTo>
                    <a:cubicBezTo>
                      <a:pt x="571" y="3617"/>
                      <a:pt x="286" y="1809"/>
                      <a:pt x="0" y="0"/>
                    </a:cubicBezTo>
                    <a:cubicBezTo>
                      <a:pt x="381" y="1713"/>
                      <a:pt x="667" y="3522"/>
                      <a:pt x="857" y="5330"/>
                    </a:cubicBezTo>
                    <a:close/>
                  </a:path>
                </a:pathLst>
              </a:custGeom>
              <a:solidFill>
                <a:srgbClr val="96CFA0"/>
              </a:solidFill>
              <a:ln w="9525"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0EE2610A-396A-C04A-AF4B-7B982AFEC4E4}"/>
                  </a:ext>
                </a:extLst>
              </p:cNvPr>
              <p:cNvSpPr/>
              <p:nvPr/>
            </p:nvSpPr>
            <p:spPr>
              <a:xfrm>
                <a:off x="7379874" y="2223668"/>
                <a:ext cx="1661" cy="7614"/>
              </a:xfrm>
              <a:custGeom>
                <a:avLst/>
                <a:gdLst>
                  <a:gd name="connsiteX0" fmla="*/ 1524 w 1661"/>
                  <a:gd name="connsiteY0" fmla="*/ 0 h 7614"/>
                  <a:gd name="connsiteX1" fmla="*/ 0 w 1661"/>
                  <a:gd name="connsiteY1" fmla="*/ 7615 h 7614"/>
                  <a:gd name="connsiteX2" fmla="*/ 1524 w 1661"/>
                  <a:gd name="connsiteY2" fmla="*/ 0 h 7614"/>
                </a:gdLst>
                <a:ahLst/>
                <a:cxnLst>
                  <a:cxn ang="0">
                    <a:pos x="connsiteX0" y="connsiteY0"/>
                  </a:cxn>
                  <a:cxn ang="0">
                    <a:pos x="connsiteX1" y="connsiteY1"/>
                  </a:cxn>
                  <a:cxn ang="0">
                    <a:pos x="connsiteX2" y="connsiteY2"/>
                  </a:cxn>
                </a:cxnLst>
                <a:rect l="l" t="t" r="r" b="b"/>
                <a:pathLst>
                  <a:path w="1661" h="7614">
                    <a:moveTo>
                      <a:pt x="1524" y="0"/>
                    </a:moveTo>
                    <a:cubicBezTo>
                      <a:pt x="1905" y="2665"/>
                      <a:pt x="1524" y="5426"/>
                      <a:pt x="0" y="7615"/>
                    </a:cubicBezTo>
                    <a:cubicBezTo>
                      <a:pt x="1429" y="5330"/>
                      <a:pt x="1905" y="2665"/>
                      <a:pt x="1524" y="0"/>
                    </a:cubicBezTo>
                    <a:close/>
                  </a:path>
                </a:pathLst>
              </a:custGeom>
              <a:solidFill>
                <a:srgbClr val="3F9296"/>
              </a:solidFill>
              <a:ln w="9525"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50B78F4C-C4E5-8995-EA03-FE9AF5E33B68}"/>
                  </a:ext>
                </a:extLst>
              </p:cNvPr>
              <p:cNvSpPr/>
              <p:nvPr/>
            </p:nvSpPr>
            <p:spPr>
              <a:xfrm>
                <a:off x="7378541" y="2231378"/>
                <a:ext cx="1333" cy="1618"/>
              </a:xfrm>
              <a:custGeom>
                <a:avLst/>
                <a:gdLst>
                  <a:gd name="connsiteX0" fmla="*/ 0 w 1333"/>
                  <a:gd name="connsiteY0" fmla="*/ 1618 h 1618"/>
                  <a:gd name="connsiteX1" fmla="*/ 1334 w 1333"/>
                  <a:gd name="connsiteY1" fmla="*/ 0 h 1618"/>
                  <a:gd name="connsiteX2" fmla="*/ 95 w 1333"/>
                  <a:gd name="connsiteY2" fmla="*/ 1618 h 1618"/>
                  <a:gd name="connsiteX3" fmla="*/ 0 w 1333"/>
                  <a:gd name="connsiteY3" fmla="*/ 1618 h 1618"/>
                </a:gdLst>
                <a:ahLst/>
                <a:cxnLst>
                  <a:cxn ang="0">
                    <a:pos x="connsiteX0" y="connsiteY0"/>
                  </a:cxn>
                  <a:cxn ang="0">
                    <a:pos x="connsiteX1" y="connsiteY1"/>
                  </a:cxn>
                  <a:cxn ang="0">
                    <a:pos x="connsiteX2" y="connsiteY2"/>
                  </a:cxn>
                  <a:cxn ang="0">
                    <a:pos x="connsiteX3" y="connsiteY3"/>
                  </a:cxn>
                </a:cxnLst>
                <a:rect l="l" t="t" r="r" b="b"/>
                <a:pathLst>
                  <a:path w="1333" h="1618">
                    <a:moveTo>
                      <a:pt x="0" y="1618"/>
                    </a:moveTo>
                    <a:cubicBezTo>
                      <a:pt x="476" y="1142"/>
                      <a:pt x="953" y="571"/>
                      <a:pt x="1334" y="0"/>
                    </a:cubicBezTo>
                    <a:cubicBezTo>
                      <a:pt x="1048" y="571"/>
                      <a:pt x="667" y="1142"/>
                      <a:pt x="95" y="1618"/>
                    </a:cubicBezTo>
                    <a:lnTo>
                      <a:pt x="0" y="1618"/>
                    </a:lnTo>
                    <a:close/>
                  </a:path>
                </a:pathLst>
              </a:custGeom>
              <a:solidFill>
                <a:srgbClr val="3F9296"/>
              </a:solidFill>
              <a:ln w="9525"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77CA70F9-7DCB-AAFD-12A1-644216CD9A57}"/>
                  </a:ext>
                </a:extLst>
              </p:cNvPr>
              <p:cNvSpPr/>
              <p:nvPr/>
            </p:nvSpPr>
            <p:spPr>
              <a:xfrm>
                <a:off x="7377779" y="2232996"/>
                <a:ext cx="857" cy="856"/>
              </a:xfrm>
              <a:custGeom>
                <a:avLst/>
                <a:gdLst>
                  <a:gd name="connsiteX0" fmla="*/ 857 w 857"/>
                  <a:gd name="connsiteY0" fmla="*/ 0 h 856"/>
                  <a:gd name="connsiteX1" fmla="*/ 0 w 857"/>
                  <a:gd name="connsiteY1" fmla="*/ 857 h 856"/>
                  <a:gd name="connsiteX2" fmla="*/ 762 w 857"/>
                  <a:gd name="connsiteY2" fmla="*/ 0 h 856"/>
                  <a:gd name="connsiteX3" fmla="*/ 857 w 857"/>
                  <a:gd name="connsiteY3" fmla="*/ 0 h 856"/>
                </a:gdLst>
                <a:ahLst/>
                <a:cxnLst>
                  <a:cxn ang="0">
                    <a:pos x="connsiteX0" y="connsiteY0"/>
                  </a:cxn>
                  <a:cxn ang="0">
                    <a:pos x="connsiteX1" y="connsiteY1"/>
                  </a:cxn>
                  <a:cxn ang="0">
                    <a:pos x="connsiteX2" y="connsiteY2"/>
                  </a:cxn>
                  <a:cxn ang="0">
                    <a:pos x="connsiteX3" y="connsiteY3"/>
                  </a:cxn>
                </a:cxnLst>
                <a:rect l="l" t="t" r="r" b="b"/>
                <a:pathLst>
                  <a:path w="857" h="856">
                    <a:moveTo>
                      <a:pt x="857" y="0"/>
                    </a:moveTo>
                    <a:cubicBezTo>
                      <a:pt x="857" y="0"/>
                      <a:pt x="286" y="571"/>
                      <a:pt x="0" y="857"/>
                    </a:cubicBezTo>
                    <a:cubicBezTo>
                      <a:pt x="286" y="571"/>
                      <a:pt x="571" y="381"/>
                      <a:pt x="762" y="0"/>
                    </a:cubicBezTo>
                    <a:lnTo>
                      <a:pt x="857" y="0"/>
                    </a:lnTo>
                    <a:close/>
                  </a:path>
                </a:pathLst>
              </a:custGeom>
              <a:solidFill>
                <a:srgbClr val="CE9EBC"/>
              </a:solidFill>
              <a:ln w="9525"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6C56F2E9-B964-0C1A-3F61-27AAEFCD5441}"/>
                  </a:ext>
                </a:extLst>
              </p:cNvPr>
              <p:cNvSpPr/>
              <p:nvPr/>
            </p:nvSpPr>
            <p:spPr>
              <a:xfrm>
                <a:off x="7376826" y="2214530"/>
                <a:ext cx="857" cy="856"/>
              </a:xfrm>
              <a:custGeom>
                <a:avLst/>
                <a:gdLst>
                  <a:gd name="connsiteX0" fmla="*/ 857 w 857"/>
                  <a:gd name="connsiteY0" fmla="*/ 857 h 856"/>
                  <a:gd name="connsiteX1" fmla="*/ 0 w 857"/>
                  <a:gd name="connsiteY1" fmla="*/ 0 h 856"/>
                  <a:gd name="connsiteX2" fmla="*/ 857 w 857"/>
                  <a:gd name="connsiteY2" fmla="*/ 857 h 856"/>
                </a:gdLst>
                <a:ahLst/>
                <a:cxnLst>
                  <a:cxn ang="0">
                    <a:pos x="connsiteX0" y="connsiteY0"/>
                  </a:cxn>
                  <a:cxn ang="0">
                    <a:pos x="connsiteX1" y="connsiteY1"/>
                  </a:cxn>
                  <a:cxn ang="0">
                    <a:pos x="connsiteX2" y="connsiteY2"/>
                  </a:cxn>
                </a:cxnLst>
                <a:rect l="l" t="t" r="r" b="b"/>
                <a:pathLst>
                  <a:path w="857" h="856">
                    <a:moveTo>
                      <a:pt x="857" y="857"/>
                    </a:moveTo>
                    <a:cubicBezTo>
                      <a:pt x="857" y="857"/>
                      <a:pt x="286" y="286"/>
                      <a:pt x="0" y="0"/>
                    </a:cubicBezTo>
                    <a:cubicBezTo>
                      <a:pt x="286" y="286"/>
                      <a:pt x="571" y="476"/>
                      <a:pt x="857" y="857"/>
                    </a:cubicBezTo>
                    <a:close/>
                  </a:path>
                </a:pathLst>
              </a:custGeom>
              <a:solidFill>
                <a:srgbClr val="3F9296"/>
              </a:solidFill>
              <a:ln w="9525"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4B162317-D6DD-287E-8F0D-C35DBD002ABD}"/>
                  </a:ext>
                </a:extLst>
              </p:cNvPr>
              <p:cNvSpPr/>
              <p:nvPr/>
            </p:nvSpPr>
            <p:spPr>
              <a:xfrm>
                <a:off x="7340268" y="5739797"/>
                <a:ext cx="33261" cy="18428"/>
              </a:xfrm>
              <a:custGeom>
                <a:avLst/>
                <a:gdLst>
                  <a:gd name="connsiteX0" fmla="*/ 32938 w 33261"/>
                  <a:gd name="connsiteY0" fmla="*/ 6966 h 18428"/>
                  <a:gd name="connsiteX1" fmla="*/ 6935 w 33261"/>
                  <a:gd name="connsiteY1" fmla="*/ 17341 h 18428"/>
                  <a:gd name="connsiteX2" fmla="*/ 553 w 33261"/>
                  <a:gd name="connsiteY2" fmla="*/ 12296 h 18428"/>
                  <a:gd name="connsiteX3" fmla="*/ 5126 w 33261"/>
                  <a:gd name="connsiteY3" fmla="*/ 2016 h 18428"/>
                  <a:gd name="connsiteX4" fmla="*/ 32938 w 33261"/>
                  <a:gd name="connsiteY4" fmla="*/ 6966 h 1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61" h="18428">
                    <a:moveTo>
                      <a:pt x="32938" y="6966"/>
                    </a:moveTo>
                    <a:cubicBezTo>
                      <a:pt x="36177" y="18483"/>
                      <a:pt x="14174" y="19911"/>
                      <a:pt x="6935" y="17341"/>
                    </a:cubicBezTo>
                    <a:cubicBezTo>
                      <a:pt x="4268" y="16294"/>
                      <a:pt x="1696" y="14771"/>
                      <a:pt x="553" y="12296"/>
                    </a:cubicBezTo>
                    <a:cubicBezTo>
                      <a:pt x="-1161" y="8584"/>
                      <a:pt x="1315" y="4110"/>
                      <a:pt x="5126" y="2016"/>
                    </a:cubicBezTo>
                    <a:cubicBezTo>
                      <a:pt x="11221" y="-1220"/>
                      <a:pt x="30653" y="-1220"/>
                      <a:pt x="32938" y="6966"/>
                    </a:cubicBezTo>
                    <a:close/>
                  </a:path>
                </a:pathLst>
              </a:custGeom>
              <a:solidFill>
                <a:srgbClr val="4B84A2"/>
              </a:solidFill>
              <a:ln w="9525"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BF8460D5-1BB8-76A1-98B5-146EA5A7865A}"/>
                  </a:ext>
                </a:extLst>
              </p:cNvPr>
              <p:cNvSpPr/>
              <p:nvPr/>
            </p:nvSpPr>
            <p:spPr>
              <a:xfrm>
                <a:off x="7354728" y="1661122"/>
                <a:ext cx="2857" cy="571"/>
              </a:xfrm>
              <a:custGeom>
                <a:avLst/>
                <a:gdLst>
                  <a:gd name="connsiteX0" fmla="*/ 0 w 2857"/>
                  <a:gd name="connsiteY0" fmla="*/ 0 h 571"/>
                  <a:gd name="connsiteX1" fmla="*/ 2858 w 2857"/>
                  <a:gd name="connsiteY1" fmla="*/ 571 h 571"/>
                  <a:gd name="connsiteX2" fmla="*/ 0 w 2857"/>
                  <a:gd name="connsiteY2" fmla="*/ 0 h 571"/>
                </a:gdLst>
                <a:ahLst/>
                <a:cxnLst>
                  <a:cxn ang="0">
                    <a:pos x="connsiteX0" y="connsiteY0"/>
                  </a:cxn>
                  <a:cxn ang="0">
                    <a:pos x="connsiteX1" y="connsiteY1"/>
                  </a:cxn>
                  <a:cxn ang="0">
                    <a:pos x="connsiteX2" y="connsiteY2"/>
                  </a:cxn>
                </a:cxnLst>
                <a:rect l="l" t="t" r="r" b="b"/>
                <a:pathLst>
                  <a:path w="2857" h="571">
                    <a:moveTo>
                      <a:pt x="0" y="0"/>
                    </a:moveTo>
                    <a:cubicBezTo>
                      <a:pt x="953" y="286"/>
                      <a:pt x="1905" y="476"/>
                      <a:pt x="2858" y="571"/>
                    </a:cubicBezTo>
                    <a:cubicBezTo>
                      <a:pt x="1905" y="381"/>
                      <a:pt x="953" y="190"/>
                      <a:pt x="0" y="0"/>
                    </a:cubicBezTo>
                    <a:close/>
                  </a:path>
                </a:pathLst>
              </a:custGeom>
              <a:solidFill>
                <a:srgbClr val="E0CD61"/>
              </a:solidFill>
              <a:ln w="9525"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00ED553D-820F-C781-27FF-F5C48CADFD2F}"/>
                  </a:ext>
                </a:extLst>
              </p:cNvPr>
              <p:cNvSpPr/>
              <p:nvPr/>
            </p:nvSpPr>
            <p:spPr>
              <a:xfrm>
                <a:off x="7344060" y="1655982"/>
                <a:ext cx="1809" cy="1332"/>
              </a:xfrm>
              <a:custGeom>
                <a:avLst/>
                <a:gdLst>
                  <a:gd name="connsiteX0" fmla="*/ 0 w 1809"/>
                  <a:gd name="connsiteY0" fmla="*/ 0 h 1332"/>
                  <a:gd name="connsiteX1" fmla="*/ 1810 w 1809"/>
                  <a:gd name="connsiteY1" fmla="*/ 1333 h 1332"/>
                  <a:gd name="connsiteX2" fmla="*/ 0 w 1809"/>
                  <a:gd name="connsiteY2" fmla="*/ 0 h 1332"/>
                </a:gdLst>
                <a:ahLst/>
                <a:cxnLst>
                  <a:cxn ang="0">
                    <a:pos x="connsiteX0" y="connsiteY0"/>
                  </a:cxn>
                  <a:cxn ang="0">
                    <a:pos x="connsiteX1" y="connsiteY1"/>
                  </a:cxn>
                  <a:cxn ang="0">
                    <a:pos x="connsiteX2" y="connsiteY2"/>
                  </a:cxn>
                </a:cxnLst>
                <a:rect l="l" t="t" r="r" b="b"/>
                <a:pathLst>
                  <a:path w="1809" h="1332">
                    <a:moveTo>
                      <a:pt x="0" y="0"/>
                    </a:moveTo>
                    <a:cubicBezTo>
                      <a:pt x="571" y="476"/>
                      <a:pt x="1143" y="952"/>
                      <a:pt x="1810" y="1333"/>
                    </a:cubicBezTo>
                    <a:cubicBezTo>
                      <a:pt x="1143" y="952"/>
                      <a:pt x="571" y="571"/>
                      <a:pt x="0" y="0"/>
                    </a:cubicBezTo>
                    <a:close/>
                  </a:path>
                </a:pathLst>
              </a:custGeom>
              <a:solidFill>
                <a:srgbClr val="A5BE43"/>
              </a:solidFill>
              <a:ln w="9525"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6CC62D9E-E1F7-DDB9-8538-EA07D94A9EA5}"/>
                  </a:ext>
                </a:extLst>
              </p:cNvPr>
              <p:cNvSpPr/>
              <p:nvPr/>
            </p:nvSpPr>
            <p:spPr>
              <a:xfrm>
                <a:off x="7235362" y="5694429"/>
                <a:ext cx="47455" cy="53475"/>
              </a:xfrm>
              <a:custGeom>
                <a:avLst/>
                <a:gdLst>
                  <a:gd name="connsiteX0" fmla="*/ 40024 w 47455"/>
                  <a:gd name="connsiteY0" fmla="*/ 4740 h 53475"/>
                  <a:gd name="connsiteX1" fmla="*/ 47453 w 47455"/>
                  <a:gd name="connsiteY1" fmla="*/ 20160 h 53475"/>
                  <a:gd name="connsiteX2" fmla="*/ 45643 w 47455"/>
                  <a:gd name="connsiteY2" fmla="*/ 28727 h 53475"/>
                  <a:gd name="connsiteX3" fmla="*/ 10210 w 47455"/>
                  <a:gd name="connsiteY3" fmla="*/ 53475 h 53475"/>
                  <a:gd name="connsiteX4" fmla="*/ 1542 w 47455"/>
                  <a:gd name="connsiteY4" fmla="*/ 50715 h 53475"/>
                  <a:gd name="connsiteX5" fmla="*/ 1924 w 47455"/>
                  <a:gd name="connsiteY5" fmla="*/ 41101 h 53475"/>
                  <a:gd name="connsiteX6" fmla="*/ 10401 w 47455"/>
                  <a:gd name="connsiteY6" fmla="*/ 34343 h 53475"/>
                  <a:gd name="connsiteX7" fmla="*/ 17735 w 47455"/>
                  <a:gd name="connsiteY7" fmla="*/ 26633 h 53475"/>
                  <a:gd name="connsiteX8" fmla="*/ 17449 w 47455"/>
                  <a:gd name="connsiteY8" fmla="*/ 12736 h 53475"/>
                  <a:gd name="connsiteX9" fmla="*/ 40024 w 47455"/>
                  <a:gd name="connsiteY9" fmla="*/ 4740 h 5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5" h="53475">
                    <a:moveTo>
                      <a:pt x="40024" y="4740"/>
                    </a:moveTo>
                    <a:cubicBezTo>
                      <a:pt x="44786" y="8548"/>
                      <a:pt x="47548" y="14354"/>
                      <a:pt x="47453" y="20160"/>
                    </a:cubicBezTo>
                    <a:cubicBezTo>
                      <a:pt x="47453" y="23111"/>
                      <a:pt x="46691" y="25967"/>
                      <a:pt x="45643" y="28727"/>
                    </a:cubicBezTo>
                    <a:cubicBezTo>
                      <a:pt x="40500" y="42339"/>
                      <a:pt x="26117" y="53475"/>
                      <a:pt x="10210" y="53475"/>
                    </a:cubicBezTo>
                    <a:cubicBezTo>
                      <a:pt x="7067" y="53475"/>
                      <a:pt x="3543" y="52999"/>
                      <a:pt x="1542" y="50715"/>
                    </a:cubicBezTo>
                    <a:cubicBezTo>
                      <a:pt x="-839" y="48050"/>
                      <a:pt x="-267" y="43957"/>
                      <a:pt x="1924" y="41101"/>
                    </a:cubicBezTo>
                    <a:cubicBezTo>
                      <a:pt x="4019" y="38246"/>
                      <a:pt x="7353" y="36342"/>
                      <a:pt x="10401" y="34343"/>
                    </a:cubicBezTo>
                    <a:cubicBezTo>
                      <a:pt x="13449" y="32249"/>
                      <a:pt x="16497" y="29869"/>
                      <a:pt x="17735" y="26633"/>
                    </a:cubicBezTo>
                    <a:cubicBezTo>
                      <a:pt x="19449" y="22159"/>
                      <a:pt x="17544" y="17400"/>
                      <a:pt x="17449" y="12736"/>
                    </a:cubicBezTo>
                    <a:cubicBezTo>
                      <a:pt x="17449" y="-875"/>
                      <a:pt x="29641" y="-3636"/>
                      <a:pt x="40024" y="4740"/>
                    </a:cubicBezTo>
                    <a:close/>
                  </a:path>
                </a:pathLst>
              </a:custGeom>
              <a:solidFill>
                <a:srgbClr val="4B84A2"/>
              </a:solidFill>
              <a:ln w="9525"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D595D6DE-A3A1-CE05-458C-E27F02331708}"/>
                  </a:ext>
                </a:extLst>
              </p:cNvPr>
              <p:cNvSpPr/>
              <p:nvPr/>
            </p:nvSpPr>
            <p:spPr>
              <a:xfrm>
                <a:off x="7128101" y="4283988"/>
                <a:ext cx="126815" cy="90153"/>
              </a:xfrm>
              <a:custGeom>
                <a:avLst/>
                <a:gdLst>
                  <a:gd name="connsiteX0" fmla="*/ 121281 w 126815"/>
                  <a:gd name="connsiteY0" fmla="*/ 51080 h 90153"/>
                  <a:gd name="connsiteX1" fmla="*/ 126805 w 126815"/>
                  <a:gd name="connsiteY1" fmla="*/ 65549 h 90153"/>
                  <a:gd name="connsiteX2" fmla="*/ 117661 w 126815"/>
                  <a:gd name="connsiteY2" fmla="*/ 77542 h 90153"/>
                  <a:gd name="connsiteX3" fmla="*/ 112327 w 126815"/>
                  <a:gd name="connsiteY3" fmla="*/ 79065 h 90153"/>
                  <a:gd name="connsiteX4" fmla="*/ 108612 w 126815"/>
                  <a:gd name="connsiteY4" fmla="*/ 84015 h 90153"/>
                  <a:gd name="connsiteX5" fmla="*/ 99373 w 126815"/>
                  <a:gd name="connsiteY5" fmla="*/ 87917 h 90153"/>
                  <a:gd name="connsiteX6" fmla="*/ 78228 w 126815"/>
                  <a:gd name="connsiteY6" fmla="*/ 90011 h 90153"/>
                  <a:gd name="connsiteX7" fmla="*/ 43366 w 126815"/>
                  <a:gd name="connsiteY7" fmla="*/ 69166 h 90153"/>
                  <a:gd name="connsiteX8" fmla="*/ 18220 w 126815"/>
                  <a:gd name="connsiteY8" fmla="*/ 37659 h 90153"/>
                  <a:gd name="connsiteX9" fmla="*/ 1456 w 126815"/>
                  <a:gd name="connsiteY9" fmla="*/ 18908 h 90153"/>
                  <a:gd name="connsiteX10" fmla="*/ 4218 w 126815"/>
                  <a:gd name="connsiteY10" fmla="*/ 1394 h 90153"/>
                  <a:gd name="connsiteX11" fmla="*/ 18411 w 126815"/>
                  <a:gd name="connsiteY11" fmla="*/ 9485 h 90153"/>
                  <a:gd name="connsiteX12" fmla="*/ 40032 w 126815"/>
                  <a:gd name="connsiteY12" fmla="*/ 43180 h 90153"/>
                  <a:gd name="connsiteX13" fmla="*/ 81371 w 126815"/>
                  <a:gd name="connsiteY13" fmla="*/ 80683 h 90153"/>
                  <a:gd name="connsiteX14" fmla="*/ 105850 w 126815"/>
                  <a:gd name="connsiteY14" fmla="*/ 74306 h 90153"/>
                  <a:gd name="connsiteX15" fmla="*/ 112137 w 126815"/>
                  <a:gd name="connsiteY15" fmla="*/ 50129 h 90153"/>
                  <a:gd name="connsiteX16" fmla="*/ 114137 w 126815"/>
                  <a:gd name="connsiteY16" fmla="*/ 47749 h 90153"/>
                  <a:gd name="connsiteX17" fmla="*/ 121281 w 126815"/>
                  <a:gd name="connsiteY17" fmla="*/ 51080 h 9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815" h="90153">
                    <a:moveTo>
                      <a:pt x="121281" y="51080"/>
                    </a:moveTo>
                    <a:cubicBezTo>
                      <a:pt x="124424" y="55459"/>
                      <a:pt x="126996" y="60409"/>
                      <a:pt x="126805" y="65549"/>
                    </a:cubicBezTo>
                    <a:cubicBezTo>
                      <a:pt x="126615" y="70689"/>
                      <a:pt x="123186" y="76114"/>
                      <a:pt x="117661" y="77542"/>
                    </a:cubicBezTo>
                    <a:cubicBezTo>
                      <a:pt x="115851" y="78018"/>
                      <a:pt x="113851" y="78018"/>
                      <a:pt x="112327" y="79065"/>
                    </a:cubicBezTo>
                    <a:cubicBezTo>
                      <a:pt x="110517" y="80302"/>
                      <a:pt x="109946" y="82397"/>
                      <a:pt x="108612" y="84015"/>
                    </a:cubicBezTo>
                    <a:cubicBezTo>
                      <a:pt x="106422" y="86489"/>
                      <a:pt x="102707" y="87346"/>
                      <a:pt x="99373" y="87917"/>
                    </a:cubicBezTo>
                    <a:cubicBezTo>
                      <a:pt x="92325" y="89345"/>
                      <a:pt x="85276" y="90582"/>
                      <a:pt x="78228" y="90011"/>
                    </a:cubicBezTo>
                    <a:cubicBezTo>
                      <a:pt x="64035" y="88584"/>
                      <a:pt x="52224" y="79446"/>
                      <a:pt x="43366" y="69166"/>
                    </a:cubicBezTo>
                    <a:cubicBezTo>
                      <a:pt x="34603" y="58886"/>
                      <a:pt x="27840" y="47178"/>
                      <a:pt x="18220" y="37659"/>
                    </a:cubicBezTo>
                    <a:cubicBezTo>
                      <a:pt x="12124" y="31758"/>
                      <a:pt x="4885" y="26427"/>
                      <a:pt x="1456" y="18908"/>
                    </a:cubicBezTo>
                    <a:cubicBezTo>
                      <a:pt x="-735" y="14149"/>
                      <a:pt x="-925" y="5011"/>
                      <a:pt x="4218" y="1394"/>
                    </a:cubicBezTo>
                    <a:cubicBezTo>
                      <a:pt x="10981" y="-3175"/>
                      <a:pt x="15267" y="4535"/>
                      <a:pt x="18411" y="9485"/>
                    </a:cubicBezTo>
                    <a:cubicBezTo>
                      <a:pt x="25650" y="20716"/>
                      <a:pt x="32793" y="31948"/>
                      <a:pt x="40032" y="43180"/>
                    </a:cubicBezTo>
                    <a:cubicBezTo>
                      <a:pt x="50033" y="58886"/>
                      <a:pt x="62035" y="76019"/>
                      <a:pt x="81371" y="80683"/>
                    </a:cubicBezTo>
                    <a:cubicBezTo>
                      <a:pt x="90134" y="82777"/>
                      <a:pt x="100897" y="81254"/>
                      <a:pt x="105850" y="74306"/>
                    </a:cubicBezTo>
                    <a:cubicBezTo>
                      <a:pt x="110898" y="67262"/>
                      <a:pt x="108327" y="57744"/>
                      <a:pt x="112137" y="50129"/>
                    </a:cubicBezTo>
                    <a:cubicBezTo>
                      <a:pt x="112613" y="49272"/>
                      <a:pt x="113184" y="48320"/>
                      <a:pt x="114137" y="47749"/>
                    </a:cubicBezTo>
                    <a:cubicBezTo>
                      <a:pt x="116708" y="46416"/>
                      <a:pt x="119662" y="48796"/>
                      <a:pt x="121281" y="51080"/>
                    </a:cubicBezTo>
                    <a:close/>
                  </a:path>
                </a:pathLst>
              </a:custGeom>
              <a:solidFill>
                <a:srgbClr val="4B84A2"/>
              </a:solidFill>
              <a:ln w="9525"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1D6F0F75-ED3B-387A-B65C-47435B154E67}"/>
                  </a:ext>
                </a:extLst>
              </p:cNvPr>
              <p:cNvSpPr/>
              <p:nvPr/>
            </p:nvSpPr>
            <p:spPr>
              <a:xfrm>
                <a:off x="7098506" y="3931959"/>
                <a:ext cx="156114" cy="64730"/>
              </a:xfrm>
              <a:custGeom>
                <a:avLst/>
                <a:gdLst>
                  <a:gd name="connsiteX0" fmla="*/ 154591 w 156114"/>
                  <a:gd name="connsiteY0" fmla="*/ 0 h 64730"/>
                  <a:gd name="connsiteX1" fmla="*/ 156115 w 156114"/>
                  <a:gd name="connsiteY1" fmla="*/ 23035 h 64730"/>
                  <a:gd name="connsiteX2" fmla="*/ 84201 w 156114"/>
                  <a:gd name="connsiteY2" fmla="*/ 52066 h 64730"/>
                  <a:gd name="connsiteX3" fmla="*/ 79724 w 156114"/>
                  <a:gd name="connsiteY3" fmla="*/ 55969 h 64730"/>
                  <a:gd name="connsiteX4" fmla="*/ 48006 w 156114"/>
                  <a:gd name="connsiteY4" fmla="*/ 59776 h 64730"/>
                  <a:gd name="connsiteX5" fmla="*/ 33623 w 156114"/>
                  <a:gd name="connsiteY5" fmla="*/ 43595 h 64730"/>
                  <a:gd name="connsiteX6" fmla="*/ 286 w 156114"/>
                  <a:gd name="connsiteY6" fmla="*/ 15230 h 64730"/>
                  <a:gd name="connsiteX7" fmla="*/ 0 w 156114"/>
                  <a:gd name="connsiteY7" fmla="*/ 8757 h 64730"/>
                  <a:gd name="connsiteX8" fmla="*/ 118396 w 156114"/>
                  <a:gd name="connsiteY8" fmla="*/ 4283 h 64730"/>
                  <a:gd name="connsiteX9" fmla="*/ 124682 w 156114"/>
                  <a:gd name="connsiteY9" fmla="*/ 1618 h 64730"/>
                  <a:gd name="connsiteX10" fmla="*/ 154591 w 156114"/>
                  <a:gd name="connsiteY10" fmla="*/ 0 h 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114" h="64730">
                    <a:moveTo>
                      <a:pt x="154591" y="0"/>
                    </a:moveTo>
                    <a:lnTo>
                      <a:pt x="156115" y="23035"/>
                    </a:lnTo>
                    <a:cubicBezTo>
                      <a:pt x="137255" y="25034"/>
                      <a:pt x="100489" y="41406"/>
                      <a:pt x="84201" y="52066"/>
                    </a:cubicBezTo>
                    <a:cubicBezTo>
                      <a:pt x="82868" y="52923"/>
                      <a:pt x="80772" y="54636"/>
                      <a:pt x="79724" y="55969"/>
                    </a:cubicBezTo>
                    <a:cubicBezTo>
                      <a:pt x="70295" y="67486"/>
                      <a:pt x="58007" y="66439"/>
                      <a:pt x="48006" y="59776"/>
                    </a:cubicBezTo>
                    <a:cubicBezTo>
                      <a:pt x="42005" y="55874"/>
                      <a:pt x="36862" y="50068"/>
                      <a:pt x="33623" y="43595"/>
                    </a:cubicBezTo>
                    <a:cubicBezTo>
                      <a:pt x="25146" y="28175"/>
                      <a:pt x="9049" y="15230"/>
                      <a:pt x="286" y="15230"/>
                    </a:cubicBezTo>
                    <a:lnTo>
                      <a:pt x="0" y="8757"/>
                    </a:lnTo>
                    <a:lnTo>
                      <a:pt x="118396" y="4283"/>
                    </a:lnTo>
                    <a:cubicBezTo>
                      <a:pt x="120872" y="4283"/>
                      <a:pt x="123158" y="3141"/>
                      <a:pt x="124682" y="1618"/>
                    </a:cubicBezTo>
                    <a:lnTo>
                      <a:pt x="154591" y="0"/>
                    </a:lnTo>
                    <a:close/>
                  </a:path>
                </a:pathLst>
              </a:custGeom>
              <a:solidFill>
                <a:schemeClr val="accent3"/>
              </a:solidFill>
              <a:ln w="9525"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B00ECB08-5EF0-ED3F-7D73-E0BC3C52B76D}"/>
                  </a:ext>
                </a:extLst>
              </p:cNvPr>
              <p:cNvSpPr/>
              <p:nvPr/>
            </p:nvSpPr>
            <p:spPr>
              <a:xfrm>
                <a:off x="6982777" y="2520551"/>
                <a:ext cx="258603" cy="477640"/>
              </a:xfrm>
              <a:custGeom>
                <a:avLst/>
                <a:gdLst>
                  <a:gd name="connsiteX0" fmla="*/ 258604 w 258603"/>
                  <a:gd name="connsiteY0" fmla="*/ 467075 h 477640"/>
                  <a:gd name="connsiteX1" fmla="*/ 258604 w 258603"/>
                  <a:gd name="connsiteY1" fmla="*/ 469740 h 477640"/>
                  <a:gd name="connsiteX2" fmla="*/ 249555 w 258603"/>
                  <a:gd name="connsiteY2" fmla="*/ 476117 h 477640"/>
                  <a:gd name="connsiteX3" fmla="*/ 233839 w 258603"/>
                  <a:gd name="connsiteY3" fmla="*/ 474309 h 477640"/>
                  <a:gd name="connsiteX4" fmla="*/ 231076 w 258603"/>
                  <a:gd name="connsiteY4" fmla="*/ 471834 h 477640"/>
                  <a:gd name="connsiteX5" fmla="*/ 226409 w 258603"/>
                  <a:gd name="connsiteY5" fmla="*/ 470501 h 477640"/>
                  <a:gd name="connsiteX6" fmla="*/ 207550 w 258603"/>
                  <a:gd name="connsiteY6" fmla="*/ 472881 h 477640"/>
                  <a:gd name="connsiteX7" fmla="*/ 204025 w 258603"/>
                  <a:gd name="connsiteY7" fmla="*/ 475356 h 477640"/>
                  <a:gd name="connsiteX8" fmla="*/ 199739 w 258603"/>
                  <a:gd name="connsiteY8" fmla="*/ 476688 h 477640"/>
                  <a:gd name="connsiteX9" fmla="*/ 193167 w 258603"/>
                  <a:gd name="connsiteY9" fmla="*/ 477640 h 477640"/>
                  <a:gd name="connsiteX10" fmla="*/ 185833 w 258603"/>
                  <a:gd name="connsiteY10" fmla="*/ 362751 h 477640"/>
                  <a:gd name="connsiteX11" fmla="*/ 183737 w 258603"/>
                  <a:gd name="connsiteY11" fmla="*/ 329341 h 477640"/>
                  <a:gd name="connsiteX12" fmla="*/ 178784 w 258603"/>
                  <a:gd name="connsiteY12" fmla="*/ 323249 h 477640"/>
                  <a:gd name="connsiteX13" fmla="*/ 128969 w 258603"/>
                  <a:gd name="connsiteY13" fmla="*/ 300786 h 477640"/>
                  <a:gd name="connsiteX14" fmla="*/ 118300 w 258603"/>
                  <a:gd name="connsiteY14" fmla="*/ 294503 h 477640"/>
                  <a:gd name="connsiteX15" fmla="*/ 97441 w 258603"/>
                  <a:gd name="connsiteY15" fmla="*/ 293552 h 477640"/>
                  <a:gd name="connsiteX16" fmla="*/ 78391 w 258603"/>
                  <a:gd name="connsiteY16" fmla="*/ 281368 h 477640"/>
                  <a:gd name="connsiteX17" fmla="*/ 54102 w 258603"/>
                  <a:gd name="connsiteY17" fmla="*/ 253193 h 477640"/>
                  <a:gd name="connsiteX18" fmla="*/ 52673 w 258603"/>
                  <a:gd name="connsiteY18" fmla="*/ 250813 h 477640"/>
                  <a:gd name="connsiteX19" fmla="*/ 49721 w 258603"/>
                  <a:gd name="connsiteY19" fmla="*/ 245198 h 477640"/>
                  <a:gd name="connsiteX20" fmla="*/ 48196 w 258603"/>
                  <a:gd name="connsiteY20" fmla="*/ 241676 h 477640"/>
                  <a:gd name="connsiteX21" fmla="*/ 45434 w 258603"/>
                  <a:gd name="connsiteY21" fmla="*/ 229587 h 477640"/>
                  <a:gd name="connsiteX22" fmla="*/ 45339 w 258603"/>
                  <a:gd name="connsiteY22" fmla="*/ 223114 h 477640"/>
                  <a:gd name="connsiteX23" fmla="*/ 57817 w 258603"/>
                  <a:gd name="connsiteY23" fmla="*/ 192179 h 477640"/>
                  <a:gd name="connsiteX24" fmla="*/ 87344 w 258603"/>
                  <a:gd name="connsiteY24" fmla="*/ 156675 h 477640"/>
                  <a:gd name="connsiteX25" fmla="*/ 102394 w 258603"/>
                  <a:gd name="connsiteY25" fmla="*/ 144206 h 477640"/>
                  <a:gd name="connsiteX26" fmla="*/ 100965 w 258603"/>
                  <a:gd name="connsiteY26" fmla="*/ 120790 h 477640"/>
                  <a:gd name="connsiteX27" fmla="*/ 83058 w 258603"/>
                  <a:gd name="connsiteY27" fmla="*/ 102705 h 477640"/>
                  <a:gd name="connsiteX28" fmla="*/ 19526 w 258603"/>
                  <a:gd name="connsiteY28" fmla="*/ 39407 h 477640"/>
                  <a:gd name="connsiteX29" fmla="*/ 0 w 258603"/>
                  <a:gd name="connsiteY29" fmla="*/ 7805 h 477640"/>
                  <a:gd name="connsiteX30" fmla="*/ 95 w 258603"/>
                  <a:gd name="connsiteY30" fmla="*/ 7805 h 477640"/>
                  <a:gd name="connsiteX31" fmla="*/ 4000 w 258603"/>
                  <a:gd name="connsiteY31" fmla="*/ 8757 h 477640"/>
                  <a:gd name="connsiteX32" fmla="*/ 236791 w 258603"/>
                  <a:gd name="connsiteY32" fmla="*/ 0 h 477640"/>
                  <a:gd name="connsiteX33" fmla="*/ 254698 w 258603"/>
                  <a:gd name="connsiteY33" fmla="*/ 443183 h 477640"/>
                  <a:gd name="connsiteX34" fmla="*/ 254984 w 258603"/>
                  <a:gd name="connsiteY34" fmla="*/ 444325 h 477640"/>
                  <a:gd name="connsiteX35" fmla="*/ 255651 w 258603"/>
                  <a:gd name="connsiteY35" fmla="*/ 445182 h 477640"/>
                  <a:gd name="connsiteX36" fmla="*/ 257556 w 258603"/>
                  <a:gd name="connsiteY36" fmla="*/ 446134 h 477640"/>
                  <a:gd name="connsiteX37" fmla="*/ 256032 w 258603"/>
                  <a:gd name="connsiteY37" fmla="*/ 454129 h 477640"/>
                  <a:gd name="connsiteX38" fmla="*/ 258508 w 258603"/>
                  <a:gd name="connsiteY38" fmla="*/ 466884 h 4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8603" h="477640">
                    <a:moveTo>
                      <a:pt x="258604" y="467075"/>
                    </a:moveTo>
                    <a:cubicBezTo>
                      <a:pt x="258604" y="467931"/>
                      <a:pt x="258604" y="468788"/>
                      <a:pt x="258604" y="469740"/>
                    </a:cubicBezTo>
                    <a:cubicBezTo>
                      <a:pt x="258318" y="473833"/>
                      <a:pt x="253937" y="476974"/>
                      <a:pt x="249555" y="476117"/>
                    </a:cubicBezTo>
                    <a:cubicBezTo>
                      <a:pt x="244697" y="475260"/>
                      <a:pt x="237839" y="477355"/>
                      <a:pt x="233839" y="474309"/>
                    </a:cubicBezTo>
                    <a:cubicBezTo>
                      <a:pt x="232886" y="473642"/>
                      <a:pt x="232124" y="472595"/>
                      <a:pt x="231076" y="471834"/>
                    </a:cubicBezTo>
                    <a:cubicBezTo>
                      <a:pt x="229743" y="470977"/>
                      <a:pt x="228029" y="470787"/>
                      <a:pt x="226409" y="470501"/>
                    </a:cubicBezTo>
                    <a:cubicBezTo>
                      <a:pt x="219932" y="469835"/>
                      <a:pt x="212693" y="469169"/>
                      <a:pt x="207550" y="472881"/>
                    </a:cubicBezTo>
                    <a:cubicBezTo>
                      <a:pt x="206312" y="473737"/>
                      <a:pt x="205359" y="474785"/>
                      <a:pt x="204025" y="475356"/>
                    </a:cubicBezTo>
                    <a:cubicBezTo>
                      <a:pt x="202692" y="476022"/>
                      <a:pt x="201168" y="476403"/>
                      <a:pt x="199739" y="476688"/>
                    </a:cubicBezTo>
                    <a:cubicBezTo>
                      <a:pt x="197548" y="477069"/>
                      <a:pt x="195358" y="477355"/>
                      <a:pt x="193167" y="477640"/>
                    </a:cubicBezTo>
                    <a:lnTo>
                      <a:pt x="185833" y="362751"/>
                    </a:lnTo>
                    <a:lnTo>
                      <a:pt x="183737" y="329341"/>
                    </a:lnTo>
                    <a:cubicBezTo>
                      <a:pt x="183547" y="326581"/>
                      <a:pt x="181642" y="324201"/>
                      <a:pt x="178784" y="323249"/>
                    </a:cubicBezTo>
                    <a:cubicBezTo>
                      <a:pt x="168021" y="319728"/>
                      <a:pt x="141446" y="310590"/>
                      <a:pt x="128969" y="300786"/>
                    </a:cubicBezTo>
                    <a:cubicBezTo>
                      <a:pt x="125730" y="298311"/>
                      <a:pt x="122396" y="295646"/>
                      <a:pt x="118300" y="294503"/>
                    </a:cubicBezTo>
                    <a:cubicBezTo>
                      <a:pt x="111633" y="292505"/>
                      <a:pt x="104299" y="294884"/>
                      <a:pt x="97441" y="293552"/>
                    </a:cubicBezTo>
                    <a:cubicBezTo>
                      <a:pt x="89725" y="292219"/>
                      <a:pt x="83820" y="286698"/>
                      <a:pt x="78391" y="281368"/>
                    </a:cubicBezTo>
                    <a:cubicBezTo>
                      <a:pt x="69628" y="272801"/>
                      <a:pt x="60484" y="263378"/>
                      <a:pt x="54102" y="253193"/>
                    </a:cubicBezTo>
                    <a:cubicBezTo>
                      <a:pt x="53530" y="252432"/>
                      <a:pt x="53054" y="251670"/>
                      <a:pt x="52673" y="250813"/>
                    </a:cubicBezTo>
                    <a:cubicBezTo>
                      <a:pt x="51530" y="249005"/>
                      <a:pt x="50482" y="247101"/>
                      <a:pt x="49721" y="245198"/>
                    </a:cubicBezTo>
                    <a:cubicBezTo>
                      <a:pt x="49149" y="243960"/>
                      <a:pt x="48673" y="242818"/>
                      <a:pt x="48196" y="241676"/>
                    </a:cubicBezTo>
                    <a:cubicBezTo>
                      <a:pt x="46672" y="237773"/>
                      <a:pt x="45720" y="233775"/>
                      <a:pt x="45434" y="229587"/>
                    </a:cubicBezTo>
                    <a:cubicBezTo>
                      <a:pt x="45148" y="227398"/>
                      <a:pt x="45148" y="225209"/>
                      <a:pt x="45339" y="223114"/>
                    </a:cubicBezTo>
                    <a:cubicBezTo>
                      <a:pt x="46196" y="212073"/>
                      <a:pt x="51911" y="201888"/>
                      <a:pt x="57817" y="192179"/>
                    </a:cubicBezTo>
                    <a:cubicBezTo>
                      <a:pt x="65722" y="179044"/>
                      <a:pt x="74486" y="165813"/>
                      <a:pt x="87344" y="156675"/>
                    </a:cubicBezTo>
                    <a:cubicBezTo>
                      <a:pt x="92773" y="152868"/>
                      <a:pt x="98965" y="149631"/>
                      <a:pt x="102394" y="144206"/>
                    </a:cubicBezTo>
                    <a:cubicBezTo>
                      <a:pt x="106871" y="137162"/>
                      <a:pt x="105346" y="127929"/>
                      <a:pt x="100965" y="120790"/>
                    </a:cubicBezTo>
                    <a:cubicBezTo>
                      <a:pt x="96583" y="113746"/>
                      <a:pt x="89630" y="108226"/>
                      <a:pt x="83058" y="102705"/>
                    </a:cubicBezTo>
                    <a:cubicBezTo>
                      <a:pt x="59912" y="83287"/>
                      <a:pt x="38671" y="62156"/>
                      <a:pt x="19526" y="39407"/>
                    </a:cubicBezTo>
                    <a:cubicBezTo>
                      <a:pt x="11430" y="29888"/>
                      <a:pt x="3429" y="19227"/>
                      <a:pt x="0" y="7805"/>
                    </a:cubicBezTo>
                    <a:lnTo>
                      <a:pt x="95" y="7805"/>
                    </a:lnTo>
                    <a:cubicBezTo>
                      <a:pt x="1333" y="8281"/>
                      <a:pt x="2667" y="8471"/>
                      <a:pt x="4000" y="8757"/>
                    </a:cubicBezTo>
                    <a:lnTo>
                      <a:pt x="236791" y="0"/>
                    </a:lnTo>
                    <a:lnTo>
                      <a:pt x="254698" y="443183"/>
                    </a:lnTo>
                    <a:cubicBezTo>
                      <a:pt x="254698" y="443183"/>
                      <a:pt x="254794" y="443944"/>
                      <a:pt x="254984" y="444325"/>
                    </a:cubicBezTo>
                    <a:cubicBezTo>
                      <a:pt x="255079" y="444706"/>
                      <a:pt x="255365" y="444991"/>
                      <a:pt x="255651" y="445182"/>
                    </a:cubicBezTo>
                    <a:cubicBezTo>
                      <a:pt x="256127" y="445658"/>
                      <a:pt x="256794" y="446039"/>
                      <a:pt x="257556" y="446134"/>
                    </a:cubicBezTo>
                    <a:cubicBezTo>
                      <a:pt x="256604" y="448609"/>
                      <a:pt x="256032" y="451369"/>
                      <a:pt x="256032" y="454129"/>
                    </a:cubicBezTo>
                    <a:cubicBezTo>
                      <a:pt x="256222" y="458508"/>
                      <a:pt x="258032" y="462601"/>
                      <a:pt x="258508" y="466884"/>
                    </a:cubicBezTo>
                    <a:close/>
                  </a:path>
                </a:pathLst>
              </a:custGeom>
              <a:solidFill>
                <a:schemeClr val="accent3"/>
              </a:solidFill>
              <a:ln w="9525"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B83646C6-0D67-E533-21B2-1A413243AD87}"/>
                  </a:ext>
                </a:extLst>
              </p:cNvPr>
              <p:cNvSpPr/>
              <p:nvPr/>
            </p:nvSpPr>
            <p:spPr>
              <a:xfrm>
                <a:off x="7142214" y="4163982"/>
                <a:ext cx="95456" cy="165221"/>
              </a:xfrm>
              <a:custGeom>
                <a:avLst/>
                <a:gdLst>
                  <a:gd name="connsiteX0" fmla="*/ 94880 w 95456"/>
                  <a:gd name="connsiteY0" fmla="*/ 145768 h 165221"/>
                  <a:gd name="connsiteX1" fmla="*/ 88784 w 95456"/>
                  <a:gd name="connsiteY1" fmla="*/ 162235 h 165221"/>
                  <a:gd name="connsiteX2" fmla="*/ 69925 w 95456"/>
                  <a:gd name="connsiteY2" fmla="*/ 162901 h 165221"/>
                  <a:gd name="connsiteX3" fmla="*/ 59257 w 95456"/>
                  <a:gd name="connsiteY3" fmla="*/ 150432 h 165221"/>
                  <a:gd name="connsiteX4" fmla="*/ 38778 w 95456"/>
                  <a:gd name="connsiteY4" fmla="*/ 95986 h 165221"/>
                  <a:gd name="connsiteX5" fmla="*/ 28015 w 95456"/>
                  <a:gd name="connsiteY5" fmla="*/ 38684 h 165221"/>
                  <a:gd name="connsiteX6" fmla="*/ 19157 w 95456"/>
                  <a:gd name="connsiteY6" fmla="*/ 30118 h 165221"/>
                  <a:gd name="connsiteX7" fmla="*/ 10870 w 95456"/>
                  <a:gd name="connsiteY7" fmla="*/ 26881 h 165221"/>
                  <a:gd name="connsiteX8" fmla="*/ 202 w 95456"/>
                  <a:gd name="connsiteY8" fmla="*/ 8130 h 165221"/>
                  <a:gd name="connsiteX9" fmla="*/ 2393 w 95456"/>
                  <a:gd name="connsiteY9" fmla="*/ 3465 h 165221"/>
                  <a:gd name="connsiteX10" fmla="*/ 9727 w 95456"/>
                  <a:gd name="connsiteY10" fmla="*/ 896 h 165221"/>
                  <a:gd name="connsiteX11" fmla="*/ 31825 w 95456"/>
                  <a:gd name="connsiteY11" fmla="*/ 229 h 165221"/>
                  <a:gd name="connsiteX12" fmla="*/ 47636 w 95456"/>
                  <a:gd name="connsiteY12" fmla="*/ 4322 h 165221"/>
                  <a:gd name="connsiteX13" fmla="*/ 56971 w 95456"/>
                  <a:gd name="connsiteY13" fmla="*/ 29737 h 165221"/>
                  <a:gd name="connsiteX14" fmla="*/ 68877 w 95456"/>
                  <a:gd name="connsiteY14" fmla="*/ 81898 h 165221"/>
                  <a:gd name="connsiteX15" fmla="*/ 74402 w 95456"/>
                  <a:gd name="connsiteY15" fmla="*/ 106266 h 165221"/>
                  <a:gd name="connsiteX16" fmla="*/ 72687 w 95456"/>
                  <a:gd name="connsiteY16" fmla="*/ 116641 h 165221"/>
                  <a:gd name="connsiteX17" fmla="*/ 94880 w 95456"/>
                  <a:gd name="connsiteY17" fmla="*/ 146053 h 16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456" h="165221">
                    <a:moveTo>
                      <a:pt x="94880" y="145768"/>
                    </a:moveTo>
                    <a:cubicBezTo>
                      <a:pt x="96690" y="151669"/>
                      <a:pt x="94118" y="158522"/>
                      <a:pt x="88784" y="162235"/>
                    </a:cubicBezTo>
                    <a:cubicBezTo>
                      <a:pt x="83450" y="165947"/>
                      <a:pt x="75544" y="166232"/>
                      <a:pt x="69925" y="162901"/>
                    </a:cubicBezTo>
                    <a:cubicBezTo>
                      <a:pt x="64972" y="160141"/>
                      <a:pt x="62019" y="155191"/>
                      <a:pt x="59257" y="150432"/>
                    </a:cubicBezTo>
                    <a:cubicBezTo>
                      <a:pt x="48779" y="132156"/>
                      <a:pt x="41350" y="116165"/>
                      <a:pt x="38778" y="95986"/>
                    </a:cubicBezTo>
                    <a:cubicBezTo>
                      <a:pt x="36492" y="77615"/>
                      <a:pt x="38397" y="54961"/>
                      <a:pt x="28015" y="38684"/>
                    </a:cubicBezTo>
                    <a:cubicBezTo>
                      <a:pt x="25824" y="35162"/>
                      <a:pt x="22967" y="32021"/>
                      <a:pt x="19157" y="30118"/>
                    </a:cubicBezTo>
                    <a:cubicBezTo>
                      <a:pt x="16490" y="28785"/>
                      <a:pt x="13537" y="28119"/>
                      <a:pt x="10870" y="26881"/>
                    </a:cubicBezTo>
                    <a:cubicBezTo>
                      <a:pt x="3536" y="23454"/>
                      <a:pt x="-1036" y="15554"/>
                      <a:pt x="202" y="8130"/>
                    </a:cubicBezTo>
                    <a:cubicBezTo>
                      <a:pt x="488" y="6511"/>
                      <a:pt x="1059" y="4703"/>
                      <a:pt x="2393" y="3465"/>
                    </a:cubicBezTo>
                    <a:cubicBezTo>
                      <a:pt x="4202" y="1752"/>
                      <a:pt x="7060" y="1181"/>
                      <a:pt x="9727" y="896"/>
                    </a:cubicBezTo>
                    <a:cubicBezTo>
                      <a:pt x="17061" y="39"/>
                      <a:pt x="24491" y="-247"/>
                      <a:pt x="31825" y="229"/>
                    </a:cubicBezTo>
                    <a:cubicBezTo>
                      <a:pt x="37349" y="515"/>
                      <a:pt x="43160" y="1276"/>
                      <a:pt x="47636" y="4322"/>
                    </a:cubicBezTo>
                    <a:cubicBezTo>
                      <a:pt x="55733" y="9843"/>
                      <a:pt x="56304" y="20504"/>
                      <a:pt x="56971" y="29737"/>
                    </a:cubicBezTo>
                    <a:cubicBezTo>
                      <a:pt x="58304" y="47536"/>
                      <a:pt x="62305" y="65146"/>
                      <a:pt x="68877" y="81898"/>
                    </a:cubicBezTo>
                    <a:cubicBezTo>
                      <a:pt x="71925" y="89799"/>
                      <a:pt x="75640" y="97889"/>
                      <a:pt x="74402" y="106266"/>
                    </a:cubicBezTo>
                    <a:cubicBezTo>
                      <a:pt x="73925" y="109788"/>
                      <a:pt x="72497" y="113119"/>
                      <a:pt x="72687" y="116641"/>
                    </a:cubicBezTo>
                    <a:cubicBezTo>
                      <a:pt x="73354" y="128825"/>
                      <a:pt x="91166" y="134441"/>
                      <a:pt x="94880" y="146053"/>
                    </a:cubicBezTo>
                    <a:close/>
                  </a:path>
                </a:pathLst>
              </a:custGeom>
              <a:solidFill>
                <a:schemeClr val="accent3"/>
              </a:solidFill>
              <a:ln w="9525"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F12BB6DB-4D18-0C79-73E8-2A5D18B83D62}"/>
                  </a:ext>
                </a:extLst>
              </p:cNvPr>
              <p:cNvSpPr/>
              <p:nvPr/>
            </p:nvSpPr>
            <p:spPr>
              <a:xfrm>
                <a:off x="6880570" y="3686952"/>
                <a:ext cx="344903" cy="320393"/>
              </a:xfrm>
              <a:custGeom>
                <a:avLst/>
                <a:gdLst>
                  <a:gd name="connsiteX0" fmla="*/ 344904 w 344903"/>
                  <a:gd name="connsiteY0" fmla="*/ 240819 h 320393"/>
                  <a:gd name="connsiteX1" fmla="*/ 342618 w 344903"/>
                  <a:gd name="connsiteY1" fmla="*/ 246625 h 320393"/>
                  <a:gd name="connsiteX2" fmla="*/ 336331 w 344903"/>
                  <a:gd name="connsiteY2" fmla="*/ 249290 h 320393"/>
                  <a:gd name="connsiteX3" fmla="*/ 217935 w 344903"/>
                  <a:gd name="connsiteY3" fmla="*/ 253764 h 320393"/>
                  <a:gd name="connsiteX4" fmla="*/ 200695 w 344903"/>
                  <a:gd name="connsiteY4" fmla="*/ 254335 h 320393"/>
                  <a:gd name="connsiteX5" fmla="*/ 197266 w 344903"/>
                  <a:gd name="connsiteY5" fmla="*/ 257857 h 320393"/>
                  <a:gd name="connsiteX6" fmla="*/ 201552 w 344903"/>
                  <a:gd name="connsiteY6" fmla="*/ 314207 h 320393"/>
                  <a:gd name="connsiteX7" fmla="*/ 198028 w 344903"/>
                  <a:gd name="connsiteY7" fmla="*/ 317824 h 320393"/>
                  <a:gd name="connsiteX8" fmla="*/ 146688 w 344903"/>
                  <a:gd name="connsiteY8" fmla="*/ 320394 h 320393"/>
                  <a:gd name="connsiteX9" fmla="*/ 114875 w 344903"/>
                  <a:gd name="connsiteY9" fmla="*/ 272135 h 320393"/>
                  <a:gd name="connsiteX10" fmla="*/ 20768 w 344903"/>
                  <a:gd name="connsiteY10" fmla="*/ 145538 h 320393"/>
                  <a:gd name="connsiteX11" fmla="*/ 8481 w 344903"/>
                  <a:gd name="connsiteY11" fmla="*/ 125454 h 320393"/>
                  <a:gd name="connsiteX12" fmla="*/ 4480 w 344903"/>
                  <a:gd name="connsiteY12" fmla="*/ 87570 h 320393"/>
                  <a:gd name="connsiteX13" fmla="*/ 12672 w 344903"/>
                  <a:gd name="connsiteY13" fmla="*/ 22940 h 320393"/>
                  <a:gd name="connsiteX14" fmla="*/ 6861 w 344903"/>
                  <a:gd name="connsiteY14" fmla="*/ 6758 h 320393"/>
                  <a:gd name="connsiteX15" fmla="*/ 201457 w 344903"/>
                  <a:gd name="connsiteY15" fmla="*/ 0 h 320393"/>
                  <a:gd name="connsiteX16" fmla="*/ 206124 w 344903"/>
                  <a:gd name="connsiteY16" fmla="*/ 3903 h 320393"/>
                  <a:gd name="connsiteX17" fmla="*/ 213078 w 344903"/>
                  <a:gd name="connsiteY17" fmla="*/ 119553 h 320393"/>
                  <a:gd name="connsiteX18" fmla="*/ 217935 w 344903"/>
                  <a:gd name="connsiteY18" fmla="*/ 123360 h 320393"/>
                  <a:gd name="connsiteX19" fmla="*/ 338617 w 344903"/>
                  <a:gd name="connsiteY19" fmla="*/ 116031 h 320393"/>
                  <a:gd name="connsiteX20" fmla="*/ 344904 w 344903"/>
                  <a:gd name="connsiteY20" fmla="*/ 240629 h 32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903" h="320393">
                    <a:moveTo>
                      <a:pt x="344904" y="240819"/>
                    </a:moveTo>
                    <a:cubicBezTo>
                      <a:pt x="344904" y="243008"/>
                      <a:pt x="344142" y="245102"/>
                      <a:pt x="342618" y="246625"/>
                    </a:cubicBezTo>
                    <a:cubicBezTo>
                      <a:pt x="341094" y="248148"/>
                      <a:pt x="338808" y="249195"/>
                      <a:pt x="336331" y="249290"/>
                    </a:cubicBezTo>
                    <a:lnTo>
                      <a:pt x="217935" y="253764"/>
                    </a:lnTo>
                    <a:lnTo>
                      <a:pt x="200695" y="254335"/>
                    </a:lnTo>
                    <a:cubicBezTo>
                      <a:pt x="198695" y="254335"/>
                      <a:pt x="197076" y="255953"/>
                      <a:pt x="197266" y="257857"/>
                    </a:cubicBezTo>
                    <a:lnTo>
                      <a:pt x="201552" y="314207"/>
                    </a:lnTo>
                    <a:cubicBezTo>
                      <a:pt x="201743" y="316110"/>
                      <a:pt x="200124" y="317729"/>
                      <a:pt x="198028" y="317824"/>
                    </a:cubicBezTo>
                    <a:lnTo>
                      <a:pt x="146688" y="320394"/>
                    </a:lnTo>
                    <a:cubicBezTo>
                      <a:pt x="134306" y="305545"/>
                      <a:pt x="123352" y="289744"/>
                      <a:pt x="114875" y="272135"/>
                    </a:cubicBezTo>
                    <a:cubicBezTo>
                      <a:pt x="96206" y="223495"/>
                      <a:pt x="34198" y="193607"/>
                      <a:pt x="20768" y="145538"/>
                    </a:cubicBezTo>
                    <a:cubicBezTo>
                      <a:pt x="18672" y="138019"/>
                      <a:pt x="14291" y="131070"/>
                      <a:pt x="8481" y="125454"/>
                    </a:cubicBezTo>
                    <a:cubicBezTo>
                      <a:pt x="-949" y="116221"/>
                      <a:pt x="-2854" y="102229"/>
                      <a:pt x="4480" y="87570"/>
                    </a:cubicBezTo>
                    <a:cubicBezTo>
                      <a:pt x="20006" y="67296"/>
                      <a:pt x="19149" y="44832"/>
                      <a:pt x="12672" y="22940"/>
                    </a:cubicBezTo>
                    <a:cubicBezTo>
                      <a:pt x="11052" y="17419"/>
                      <a:pt x="9052" y="12088"/>
                      <a:pt x="6861" y="6758"/>
                    </a:cubicBezTo>
                    <a:lnTo>
                      <a:pt x="201457" y="0"/>
                    </a:lnTo>
                    <a:cubicBezTo>
                      <a:pt x="203934" y="0"/>
                      <a:pt x="206029" y="1618"/>
                      <a:pt x="206124" y="3903"/>
                    </a:cubicBezTo>
                    <a:lnTo>
                      <a:pt x="213078" y="119553"/>
                    </a:lnTo>
                    <a:cubicBezTo>
                      <a:pt x="213268" y="121837"/>
                      <a:pt x="215364" y="123550"/>
                      <a:pt x="217935" y="123360"/>
                    </a:cubicBezTo>
                    <a:lnTo>
                      <a:pt x="338617" y="116031"/>
                    </a:lnTo>
                    <a:lnTo>
                      <a:pt x="344904" y="240629"/>
                    </a:lnTo>
                    <a:close/>
                  </a:path>
                </a:pathLst>
              </a:custGeom>
              <a:solidFill>
                <a:schemeClr val="accent3"/>
              </a:solidFill>
              <a:ln w="9525"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3644C5E0-579A-40FE-4281-5CF6B3EB0E97}"/>
                  </a:ext>
                </a:extLst>
              </p:cNvPr>
              <p:cNvSpPr/>
              <p:nvPr/>
            </p:nvSpPr>
            <p:spPr>
              <a:xfrm>
                <a:off x="6788825" y="3483636"/>
                <a:ext cx="430363" cy="326880"/>
              </a:xfrm>
              <a:custGeom>
                <a:avLst/>
                <a:gdLst>
                  <a:gd name="connsiteX0" fmla="*/ 425601 w 430363"/>
                  <a:gd name="connsiteY0" fmla="*/ 225589 h 326880"/>
                  <a:gd name="connsiteX1" fmla="*/ 430363 w 430363"/>
                  <a:gd name="connsiteY1" fmla="*/ 319537 h 326880"/>
                  <a:gd name="connsiteX2" fmla="*/ 309681 w 430363"/>
                  <a:gd name="connsiteY2" fmla="*/ 326866 h 326880"/>
                  <a:gd name="connsiteX3" fmla="*/ 304823 w 430363"/>
                  <a:gd name="connsiteY3" fmla="*/ 323059 h 326880"/>
                  <a:gd name="connsiteX4" fmla="*/ 297870 w 430363"/>
                  <a:gd name="connsiteY4" fmla="*/ 207409 h 326880"/>
                  <a:gd name="connsiteX5" fmla="*/ 293203 w 430363"/>
                  <a:gd name="connsiteY5" fmla="*/ 203506 h 326880"/>
                  <a:gd name="connsiteX6" fmla="*/ 98607 w 430363"/>
                  <a:gd name="connsiteY6" fmla="*/ 210264 h 326880"/>
                  <a:gd name="connsiteX7" fmla="*/ 93083 w 430363"/>
                  <a:gd name="connsiteY7" fmla="*/ 197509 h 326880"/>
                  <a:gd name="connsiteX8" fmla="*/ 89273 w 430363"/>
                  <a:gd name="connsiteY8" fmla="*/ 193131 h 326880"/>
                  <a:gd name="connsiteX9" fmla="*/ 77366 w 430363"/>
                  <a:gd name="connsiteY9" fmla="*/ 220259 h 326880"/>
                  <a:gd name="connsiteX10" fmla="*/ 80986 w 430363"/>
                  <a:gd name="connsiteY10" fmla="*/ 227588 h 326880"/>
                  <a:gd name="connsiteX11" fmla="*/ 80224 w 430363"/>
                  <a:gd name="connsiteY11" fmla="*/ 231015 h 326880"/>
                  <a:gd name="connsiteX12" fmla="*/ 20788 w 430363"/>
                  <a:gd name="connsiteY12" fmla="*/ 187515 h 326880"/>
                  <a:gd name="connsiteX13" fmla="*/ 44410 w 430363"/>
                  <a:gd name="connsiteY13" fmla="*/ 111081 h 326880"/>
                  <a:gd name="connsiteX14" fmla="*/ 68985 w 430363"/>
                  <a:gd name="connsiteY14" fmla="*/ 119362 h 326880"/>
                  <a:gd name="connsiteX15" fmla="*/ 160329 w 430363"/>
                  <a:gd name="connsiteY15" fmla="*/ 100325 h 326880"/>
                  <a:gd name="connsiteX16" fmla="*/ 74223 w 430363"/>
                  <a:gd name="connsiteY16" fmla="*/ 106893 h 326880"/>
                  <a:gd name="connsiteX17" fmla="*/ 69556 w 430363"/>
                  <a:gd name="connsiteY17" fmla="*/ 102324 h 326880"/>
                  <a:gd name="connsiteX18" fmla="*/ 81748 w 430363"/>
                  <a:gd name="connsiteY18" fmla="*/ 70913 h 326880"/>
                  <a:gd name="connsiteX19" fmla="*/ 58412 w 430363"/>
                  <a:gd name="connsiteY19" fmla="*/ 69390 h 326880"/>
                  <a:gd name="connsiteX20" fmla="*/ 79557 w 430363"/>
                  <a:gd name="connsiteY20" fmla="*/ 38169 h 326880"/>
                  <a:gd name="connsiteX21" fmla="*/ 98893 w 430363"/>
                  <a:gd name="connsiteY21" fmla="*/ 16277 h 326880"/>
                  <a:gd name="connsiteX22" fmla="*/ 414170 w 430363"/>
                  <a:gd name="connsiteY22" fmla="*/ 0 h 326880"/>
                  <a:gd name="connsiteX23" fmla="*/ 425601 w 430363"/>
                  <a:gd name="connsiteY23" fmla="*/ 225779 h 32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0363" h="326880">
                    <a:moveTo>
                      <a:pt x="425601" y="225589"/>
                    </a:moveTo>
                    <a:lnTo>
                      <a:pt x="430363" y="319537"/>
                    </a:lnTo>
                    <a:lnTo>
                      <a:pt x="309681" y="326866"/>
                    </a:lnTo>
                    <a:cubicBezTo>
                      <a:pt x="307110" y="327057"/>
                      <a:pt x="305014" y="325344"/>
                      <a:pt x="304823" y="323059"/>
                    </a:cubicBezTo>
                    <a:lnTo>
                      <a:pt x="297870" y="207409"/>
                    </a:lnTo>
                    <a:cubicBezTo>
                      <a:pt x="297870" y="205124"/>
                      <a:pt x="295679" y="203411"/>
                      <a:pt x="293203" y="203506"/>
                    </a:cubicBezTo>
                    <a:lnTo>
                      <a:pt x="98607" y="210264"/>
                    </a:lnTo>
                    <a:cubicBezTo>
                      <a:pt x="96893" y="205886"/>
                      <a:pt x="94988" y="201698"/>
                      <a:pt x="93083" y="197509"/>
                    </a:cubicBezTo>
                    <a:cubicBezTo>
                      <a:pt x="92321" y="195796"/>
                      <a:pt x="90987" y="194273"/>
                      <a:pt x="89273" y="193131"/>
                    </a:cubicBezTo>
                    <a:cubicBezTo>
                      <a:pt x="32313" y="156199"/>
                      <a:pt x="40028" y="188657"/>
                      <a:pt x="77366" y="220259"/>
                    </a:cubicBezTo>
                    <a:cubicBezTo>
                      <a:pt x="79652" y="222162"/>
                      <a:pt x="80986" y="224828"/>
                      <a:pt x="80986" y="227588"/>
                    </a:cubicBezTo>
                    <a:cubicBezTo>
                      <a:pt x="80986" y="228730"/>
                      <a:pt x="80700" y="229873"/>
                      <a:pt x="80224" y="231015"/>
                    </a:cubicBezTo>
                    <a:cubicBezTo>
                      <a:pt x="72509" y="247672"/>
                      <a:pt x="27741" y="197034"/>
                      <a:pt x="20788" y="187515"/>
                    </a:cubicBezTo>
                    <a:cubicBezTo>
                      <a:pt x="-6073" y="161910"/>
                      <a:pt x="-15026" y="85476"/>
                      <a:pt x="44410" y="111081"/>
                    </a:cubicBezTo>
                    <a:cubicBezTo>
                      <a:pt x="51935" y="113366"/>
                      <a:pt x="60317" y="116316"/>
                      <a:pt x="68985" y="119362"/>
                    </a:cubicBezTo>
                    <a:cubicBezTo>
                      <a:pt x="108513" y="133259"/>
                      <a:pt x="154710" y="148204"/>
                      <a:pt x="160329" y="100325"/>
                    </a:cubicBezTo>
                    <a:cubicBezTo>
                      <a:pt x="165092" y="59681"/>
                      <a:pt x="99464" y="122789"/>
                      <a:pt x="74223" y="106893"/>
                    </a:cubicBezTo>
                    <a:cubicBezTo>
                      <a:pt x="72413" y="105751"/>
                      <a:pt x="70889" y="104228"/>
                      <a:pt x="69556" y="102324"/>
                    </a:cubicBezTo>
                    <a:cubicBezTo>
                      <a:pt x="64698" y="91663"/>
                      <a:pt x="90987" y="78813"/>
                      <a:pt x="81748" y="70913"/>
                    </a:cubicBezTo>
                    <a:cubicBezTo>
                      <a:pt x="76033" y="66059"/>
                      <a:pt x="66127" y="70437"/>
                      <a:pt x="58412" y="69390"/>
                    </a:cubicBezTo>
                    <a:cubicBezTo>
                      <a:pt x="26979" y="64916"/>
                      <a:pt x="65555" y="43404"/>
                      <a:pt x="79557" y="38169"/>
                    </a:cubicBezTo>
                    <a:cubicBezTo>
                      <a:pt x="89654" y="34552"/>
                      <a:pt x="94607" y="25795"/>
                      <a:pt x="98893" y="16277"/>
                    </a:cubicBezTo>
                    <a:lnTo>
                      <a:pt x="414170" y="0"/>
                    </a:lnTo>
                    <a:lnTo>
                      <a:pt x="425601" y="225779"/>
                    </a:lnTo>
                    <a:close/>
                  </a:path>
                </a:pathLst>
              </a:custGeom>
              <a:solidFill>
                <a:schemeClr val="accent3"/>
              </a:solidFill>
              <a:ln w="9525"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35912164-FC8E-A709-52DD-E6F75C7F0FCD}"/>
                  </a:ext>
                </a:extLst>
              </p:cNvPr>
              <p:cNvSpPr/>
              <p:nvPr/>
            </p:nvSpPr>
            <p:spPr>
              <a:xfrm>
                <a:off x="6805707" y="3109558"/>
                <a:ext cx="397287" cy="390069"/>
              </a:xfrm>
              <a:custGeom>
                <a:avLst/>
                <a:gdLst>
                  <a:gd name="connsiteX0" fmla="*/ 397288 w 397287"/>
                  <a:gd name="connsiteY0" fmla="*/ 373317 h 390069"/>
                  <a:gd name="connsiteX1" fmla="*/ 397288 w 397287"/>
                  <a:gd name="connsiteY1" fmla="*/ 373793 h 390069"/>
                  <a:gd name="connsiteX2" fmla="*/ 82010 w 397287"/>
                  <a:gd name="connsiteY2" fmla="*/ 390069 h 390069"/>
                  <a:gd name="connsiteX3" fmla="*/ 104108 w 397287"/>
                  <a:gd name="connsiteY3" fmla="*/ 358087 h 390069"/>
                  <a:gd name="connsiteX4" fmla="*/ 134017 w 397287"/>
                  <a:gd name="connsiteY4" fmla="*/ 297930 h 390069"/>
                  <a:gd name="connsiteX5" fmla="*/ 151447 w 397287"/>
                  <a:gd name="connsiteY5" fmla="*/ 176664 h 390069"/>
                  <a:gd name="connsiteX6" fmla="*/ 113062 w 397287"/>
                  <a:gd name="connsiteY6" fmla="*/ 270231 h 390069"/>
                  <a:gd name="connsiteX7" fmla="*/ 68389 w 397287"/>
                  <a:gd name="connsiteY7" fmla="*/ 154581 h 390069"/>
                  <a:gd name="connsiteX8" fmla="*/ 7525 w 397287"/>
                  <a:gd name="connsiteY8" fmla="*/ 107369 h 390069"/>
                  <a:gd name="connsiteX9" fmla="*/ 0 w 397287"/>
                  <a:gd name="connsiteY9" fmla="*/ 12850 h 390069"/>
                  <a:gd name="connsiteX10" fmla="*/ 132588 w 397287"/>
                  <a:gd name="connsiteY10" fmla="*/ 8376 h 390069"/>
                  <a:gd name="connsiteX11" fmla="*/ 346710 w 397287"/>
                  <a:gd name="connsiteY11" fmla="*/ 1142 h 390069"/>
                  <a:gd name="connsiteX12" fmla="*/ 378428 w 397287"/>
                  <a:gd name="connsiteY12" fmla="*/ 0 h 390069"/>
                  <a:gd name="connsiteX13" fmla="*/ 397288 w 397287"/>
                  <a:gd name="connsiteY13" fmla="*/ 373317 h 39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287" h="390069">
                    <a:moveTo>
                      <a:pt x="397288" y="373317"/>
                    </a:moveTo>
                    <a:lnTo>
                      <a:pt x="397288" y="373793"/>
                    </a:lnTo>
                    <a:lnTo>
                      <a:pt x="82010" y="390069"/>
                    </a:lnTo>
                    <a:cubicBezTo>
                      <a:pt x="87535" y="378171"/>
                      <a:pt x="92012" y="364845"/>
                      <a:pt x="104108" y="358087"/>
                    </a:cubicBezTo>
                    <a:cubicBezTo>
                      <a:pt x="129349" y="344000"/>
                      <a:pt x="117824" y="315159"/>
                      <a:pt x="134017" y="297930"/>
                    </a:cubicBezTo>
                    <a:cubicBezTo>
                      <a:pt x="171069" y="258523"/>
                      <a:pt x="183356" y="211121"/>
                      <a:pt x="151447" y="176664"/>
                    </a:cubicBezTo>
                    <a:cubicBezTo>
                      <a:pt x="84772" y="104323"/>
                      <a:pt x="160591" y="268232"/>
                      <a:pt x="113062" y="270231"/>
                    </a:cubicBezTo>
                    <a:cubicBezTo>
                      <a:pt x="38481" y="273277"/>
                      <a:pt x="108871" y="177616"/>
                      <a:pt x="68389" y="154581"/>
                    </a:cubicBezTo>
                    <a:cubicBezTo>
                      <a:pt x="44958" y="141255"/>
                      <a:pt x="28861" y="119172"/>
                      <a:pt x="7525" y="107369"/>
                    </a:cubicBezTo>
                    <a:lnTo>
                      <a:pt x="0" y="12850"/>
                    </a:lnTo>
                    <a:lnTo>
                      <a:pt x="132588" y="8376"/>
                    </a:lnTo>
                    <a:lnTo>
                      <a:pt x="346710" y="1142"/>
                    </a:lnTo>
                    <a:lnTo>
                      <a:pt x="378428" y="0"/>
                    </a:lnTo>
                    <a:lnTo>
                      <a:pt x="397288" y="373317"/>
                    </a:lnTo>
                    <a:close/>
                  </a:path>
                </a:pathLst>
              </a:custGeom>
              <a:solidFill>
                <a:schemeClr val="accent3"/>
              </a:solidFill>
              <a:ln w="9525"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E2FEAF35-D284-D0F0-91FC-5B1757221F25}"/>
                  </a:ext>
                </a:extLst>
              </p:cNvPr>
              <p:cNvSpPr/>
              <p:nvPr/>
            </p:nvSpPr>
            <p:spPr>
              <a:xfrm>
                <a:off x="7152417" y="3109653"/>
                <a:ext cx="31718" cy="1142"/>
              </a:xfrm>
              <a:custGeom>
                <a:avLst/>
                <a:gdLst>
                  <a:gd name="connsiteX0" fmla="*/ 31718 w 31718"/>
                  <a:gd name="connsiteY0" fmla="*/ 0 h 1142"/>
                  <a:gd name="connsiteX1" fmla="*/ 0 w 31718"/>
                  <a:gd name="connsiteY1" fmla="*/ 1142 h 1142"/>
                  <a:gd name="connsiteX2" fmla="*/ 0 w 31718"/>
                  <a:gd name="connsiteY2" fmla="*/ 1047 h 1142"/>
                  <a:gd name="connsiteX3" fmla="*/ 31718 w 31718"/>
                  <a:gd name="connsiteY3" fmla="*/ 0 h 1142"/>
                </a:gdLst>
                <a:ahLst/>
                <a:cxnLst>
                  <a:cxn ang="0">
                    <a:pos x="connsiteX0" y="connsiteY0"/>
                  </a:cxn>
                  <a:cxn ang="0">
                    <a:pos x="connsiteX1" y="connsiteY1"/>
                  </a:cxn>
                  <a:cxn ang="0">
                    <a:pos x="connsiteX2" y="connsiteY2"/>
                  </a:cxn>
                  <a:cxn ang="0">
                    <a:pos x="connsiteX3" y="connsiteY3"/>
                  </a:cxn>
                </a:cxnLst>
                <a:rect l="l" t="t" r="r" b="b"/>
                <a:pathLst>
                  <a:path w="31718" h="1142">
                    <a:moveTo>
                      <a:pt x="31718" y="0"/>
                    </a:moveTo>
                    <a:lnTo>
                      <a:pt x="0" y="1142"/>
                    </a:lnTo>
                    <a:lnTo>
                      <a:pt x="0" y="1047"/>
                    </a:lnTo>
                    <a:lnTo>
                      <a:pt x="31718" y="0"/>
                    </a:lnTo>
                    <a:close/>
                  </a:path>
                </a:pathLst>
              </a:custGeom>
              <a:solidFill>
                <a:srgbClr val="F3AC83"/>
              </a:solidFill>
              <a:ln w="9525"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7227EEC4-0064-CEAD-5712-2C3E1C47B418}"/>
                  </a:ext>
                </a:extLst>
              </p:cNvPr>
              <p:cNvSpPr/>
              <p:nvPr/>
            </p:nvSpPr>
            <p:spPr>
              <a:xfrm>
                <a:off x="6732650" y="2883397"/>
                <a:ext cx="445579" cy="241485"/>
              </a:xfrm>
              <a:custGeom>
                <a:avLst/>
                <a:gdLst>
                  <a:gd name="connsiteX0" fmla="*/ 436055 w 445579"/>
                  <a:gd name="connsiteY0" fmla="*/ 0 h 241485"/>
                  <a:gd name="connsiteX1" fmla="*/ 445580 w 445579"/>
                  <a:gd name="connsiteY1" fmla="*/ 150203 h 241485"/>
                  <a:gd name="connsiteX2" fmla="*/ 430816 w 445579"/>
                  <a:gd name="connsiteY2" fmla="*/ 154676 h 241485"/>
                  <a:gd name="connsiteX3" fmla="*/ 423481 w 445579"/>
                  <a:gd name="connsiteY3" fmla="*/ 153629 h 241485"/>
                  <a:gd name="connsiteX4" fmla="*/ 417290 w 445579"/>
                  <a:gd name="connsiteY4" fmla="*/ 159150 h 241485"/>
                  <a:gd name="connsiteX5" fmla="*/ 419767 w 445579"/>
                  <a:gd name="connsiteY5" fmla="*/ 227208 h 241485"/>
                  <a:gd name="connsiteX6" fmla="*/ 205645 w 445579"/>
                  <a:gd name="connsiteY6" fmla="*/ 234537 h 241485"/>
                  <a:gd name="connsiteX7" fmla="*/ 73057 w 445579"/>
                  <a:gd name="connsiteY7" fmla="*/ 239010 h 241485"/>
                  <a:gd name="connsiteX8" fmla="*/ 0 w 445579"/>
                  <a:gd name="connsiteY8" fmla="*/ 241485 h 241485"/>
                  <a:gd name="connsiteX9" fmla="*/ 45339 w 445579"/>
                  <a:gd name="connsiteY9" fmla="*/ 43595 h 241485"/>
                  <a:gd name="connsiteX10" fmla="*/ 314801 w 445579"/>
                  <a:gd name="connsiteY10" fmla="*/ 34076 h 241485"/>
                  <a:gd name="connsiteX11" fmla="*/ 320040 w 445579"/>
                  <a:gd name="connsiteY11" fmla="*/ 28841 h 241485"/>
                  <a:gd name="connsiteX12" fmla="*/ 318992 w 445579"/>
                  <a:gd name="connsiteY12" fmla="*/ 10756 h 241485"/>
                  <a:gd name="connsiteX13" fmla="*/ 324136 w 445579"/>
                  <a:gd name="connsiteY13" fmla="*/ 5521 h 241485"/>
                  <a:gd name="connsiteX14" fmla="*/ 436055 w 445579"/>
                  <a:gd name="connsiteY14" fmla="*/ 0 h 24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579" h="241485">
                    <a:moveTo>
                      <a:pt x="436055" y="0"/>
                    </a:moveTo>
                    <a:lnTo>
                      <a:pt x="445580" y="150203"/>
                    </a:lnTo>
                    <a:cubicBezTo>
                      <a:pt x="442722" y="154486"/>
                      <a:pt x="436245" y="154962"/>
                      <a:pt x="430816" y="154676"/>
                    </a:cubicBezTo>
                    <a:cubicBezTo>
                      <a:pt x="428054" y="154486"/>
                      <a:pt x="425672" y="153915"/>
                      <a:pt x="423481" y="153629"/>
                    </a:cubicBezTo>
                    <a:cubicBezTo>
                      <a:pt x="420053" y="153344"/>
                      <a:pt x="417100" y="156009"/>
                      <a:pt x="417290" y="159150"/>
                    </a:cubicBezTo>
                    <a:lnTo>
                      <a:pt x="419767" y="227208"/>
                    </a:lnTo>
                    <a:lnTo>
                      <a:pt x="205645" y="234537"/>
                    </a:lnTo>
                    <a:lnTo>
                      <a:pt x="73057" y="239010"/>
                    </a:lnTo>
                    <a:lnTo>
                      <a:pt x="0" y="241485"/>
                    </a:lnTo>
                    <a:cubicBezTo>
                      <a:pt x="19431" y="175141"/>
                      <a:pt x="35052" y="107369"/>
                      <a:pt x="45339" y="43595"/>
                    </a:cubicBezTo>
                    <a:lnTo>
                      <a:pt x="314801" y="34076"/>
                    </a:lnTo>
                    <a:cubicBezTo>
                      <a:pt x="317849" y="34076"/>
                      <a:pt x="320135" y="31602"/>
                      <a:pt x="320040" y="28841"/>
                    </a:cubicBezTo>
                    <a:lnTo>
                      <a:pt x="318992" y="10756"/>
                    </a:lnTo>
                    <a:cubicBezTo>
                      <a:pt x="318802" y="7996"/>
                      <a:pt x="321183" y="5711"/>
                      <a:pt x="324136" y="5521"/>
                    </a:cubicBezTo>
                    <a:lnTo>
                      <a:pt x="436055" y="0"/>
                    </a:lnTo>
                    <a:close/>
                  </a:path>
                </a:pathLst>
              </a:custGeom>
              <a:solidFill>
                <a:schemeClr val="accent3"/>
              </a:solidFill>
              <a:ln w="9525"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18541BC9-FE64-A5BA-CFFD-E1B0438377F8}"/>
                  </a:ext>
                </a:extLst>
              </p:cNvPr>
              <p:cNvSpPr/>
              <p:nvPr/>
            </p:nvSpPr>
            <p:spPr>
              <a:xfrm>
                <a:off x="7027259" y="3940716"/>
                <a:ext cx="147193" cy="170813"/>
              </a:xfrm>
              <a:custGeom>
                <a:avLst/>
                <a:gdLst>
                  <a:gd name="connsiteX0" fmla="*/ 147066 w 147193"/>
                  <a:gd name="connsiteY0" fmla="*/ 156485 h 170813"/>
                  <a:gd name="connsiteX1" fmla="*/ 145637 w 147193"/>
                  <a:gd name="connsiteY1" fmla="*/ 165337 h 170813"/>
                  <a:gd name="connsiteX2" fmla="*/ 113919 w 147193"/>
                  <a:gd name="connsiteY2" fmla="*/ 157817 h 170813"/>
                  <a:gd name="connsiteX3" fmla="*/ 41053 w 147193"/>
                  <a:gd name="connsiteY3" fmla="*/ 153820 h 170813"/>
                  <a:gd name="connsiteX4" fmla="*/ 28956 w 147193"/>
                  <a:gd name="connsiteY4" fmla="*/ 147061 h 170813"/>
                  <a:gd name="connsiteX5" fmla="*/ 13907 w 147193"/>
                  <a:gd name="connsiteY5" fmla="*/ 86714 h 170813"/>
                  <a:gd name="connsiteX6" fmla="*/ 9620 w 147193"/>
                  <a:gd name="connsiteY6" fmla="*/ 77671 h 170813"/>
                  <a:gd name="connsiteX7" fmla="*/ 0 w 147193"/>
                  <a:gd name="connsiteY7" fmla="*/ 66630 h 170813"/>
                  <a:gd name="connsiteX8" fmla="*/ 51340 w 147193"/>
                  <a:gd name="connsiteY8" fmla="*/ 64060 h 170813"/>
                  <a:gd name="connsiteX9" fmla="*/ 54864 w 147193"/>
                  <a:gd name="connsiteY9" fmla="*/ 60442 h 170813"/>
                  <a:gd name="connsiteX10" fmla="*/ 50578 w 147193"/>
                  <a:gd name="connsiteY10" fmla="*/ 4093 h 170813"/>
                  <a:gd name="connsiteX11" fmla="*/ 54007 w 147193"/>
                  <a:gd name="connsiteY11" fmla="*/ 571 h 170813"/>
                  <a:gd name="connsiteX12" fmla="*/ 71247 w 147193"/>
                  <a:gd name="connsiteY12" fmla="*/ 0 h 170813"/>
                  <a:gd name="connsiteX13" fmla="*/ 71533 w 147193"/>
                  <a:gd name="connsiteY13" fmla="*/ 6473 h 170813"/>
                  <a:gd name="connsiteX14" fmla="*/ 69533 w 147193"/>
                  <a:gd name="connsiteY14" fmla="*/ 29412 h 170813"/>
                  <a:gd name="connsiteX15" fmla="*/ 77057 w 147193"/>
                  <a:gd name="connsiteY15" fmla="*/ 39121 h 170813"/>
                  <a:gd name="connsiteX16" fmla="*/ 97536 w 147193"/>
                  <a:gd name="connsiteY16" fmla="*/ 56730 h 170813"/>
                  <a:gd name="connsiteX17" fmla="*/ 147066 w 147193"/>
                  <a:gd name="connsiteY17" fmla="*/ 156389 h 17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193" h="170813">
                    <a:moveTo>
                      <a:pt x="147066" y="156485"/>
                    </a:moveTo>
                    <a:cubicBezTo>
                      <a:pt x="147447" y="159530"/>
                      <a:pt x="146971" y="162576"/>
                      <a:pt x="145637" y="165337"/>
                    </a:cubicBezTo>
                    <a:cubicBezTo>
                      <a:pt x="139351" y="177330"/>
                      <a:pt x="122873" y="167240"/>
                      <a:pt x="113919" y="157817"/>
                    </a:cubicBezTo>
                    <a:cubicBezTo>
                      <a:pt x="93917" y="139542"/>
                      <a:pt x="64294" y="157341"/>
                      <a:pt x="41053" y="153820"/>
                    </a:cubicBezTo>
                    <a:cubicBezTo>
                      <a:pt x="36195" y="153153"/>
                      <a:pt x="31909" y="150583"/>
                      <a:pt x="28956" y="147061"/>
                    </a:cubicBezTo>
                    <a:cubicBezTo>
                      <a:pt x="15050" y="130023"/>
                      <a:pt x="16859" y="106988"/>
                      <a:pt x="13907" y="86714"/>
                    </a:cubicBezTo>
                    <a:cubicBezTo>
                      <a:pt x="13430" y="83382"/>
                      <a:pt x="11906" y="80241"/>
                      <a:pt x="9620" y="77671"/>
                    </a:cubicBezTo>
                    <a:cubicBezTo>
                      <a:pt x="6287" y="74149"/>
                      <a:pt x="3143" y="70342"/>
                      <a:pt x="0" y="66630"/>
                    </a:cubicBezTo>
                    <a:lnTo>
                      <a:pt x="51340" y="64060"/>
                    </a:lnTo>
                    <a:cubicBezTo>
                      <a:pt x="53435" y="64060"/>
                      <a:pt x="55054" y="62346"/>
                      <a:pt x="54864" y="60442"/>
                    </a:cubicBezTo>
                    <a:lnTo>
                      <a:pt x="50578" y="4093"/>
                    </a:lnTo>
                    <a:cubicBezTo>
                      <a:pt x="50387" y="2284"/>
                      <a:pt x="52007" y="666"/>
                      <a:pt x="54007" y="571"/>
                    </a:cubicBezTo>
                    <a:lnTo>
                      <a:pt x="71247" y="0"/>
                    </a:lnTo>
                    <a:lnTo>
                      <a:pt x="71533" y="6473"/>
                    </a:lnTo>
                    <a:cubicBezTo>
                      <a:pt x="65437" y="6473"/>
                      <a:pt x="62960" y="12945"/>
                      <a:pt x="69533" y="29412"/>
                    </a:cubicBezTo>
                    <a:cubicBezTo>
                      <a:pt x="71057" y="33124"/>
                      <a:pt x="73628" y="36646"/>
                      <a:pt x="77057" y="39121"/>
                    </a:cubicBezTo>
                    <a:cubicBezTo>
                      <a:pt x="84392" y="44642"/>
                      <a:pt x="91250" y="50543"/>
                      <a:pt x="97536" y="56730"/>
                    </a:cubicBezTo>
                    <a:cubicBezTo>
                      <a:pt x="124873" y="83858"/>
                      <a:pt x="142304" y="118220"/>
                      <a:pt x="147066" y="156389"/>
                    </a:cubicBezTo>
                    <a:close/>
                  </a:path>
                </a:pathLst>
              </a:custGeom>
              <a:solidFill>
                <a:schemeClr val="accent3"/>
              </a:solidFill>
              <a:ln w="9525"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3F84DDCD-C1FC-712E-54E0-77DABCE860AE}"/>
                  </a:ext>
                </a:extLst>
              </p:cNvPr>
              <p:cNvSpPr/>
              <p:nvPr/>
            </p:nvSpPr>
            <p:spPr>
              <a:xfrm>
                <a:off x="6777990" y="2736907"/>
                <a:ext cx="390715" cy="190085"/>
              </a:xfrm>
              <a:custGeom>
                <a:avLst/>
                <a:gdLst>
                  <a:gd name="connsiteX0" fmla="*/ 388620 w 390715"/>
                  <a:gd name="connsiteY0" fmla="*/ 113080 h 190085"/>
                  <a:gd name="connsiteX1" fmla="*/ 390715 w 390715"/>
                  <a:gd name="connsiteY1" fmla="*/ 146490 h 190085"/>
                  <a:gd name="connsiteX2" fmla="*/ 278797 w 390715"/>
                  <a:gd name="connsiteY2" fmla="*/ 152011 h 190085"/>
                  <a:gd name="connsiteX3" fmla="*/ 273653 w 390715"/>
                  <a:gd name="connsiteY3" fmla="*/ 157246 h 190085"/>
                  <a:gd name="connsiteX4" fmla="*/ 274701 w 390715"/>
                  <a:gd name="connsiteY4" fmla="*/ 175332 h 190085"/>
                  <a:gd name="connsiteX5" fmla="*/ 269462 w 390715"/>
                  <a:gd name="connsiteY5" fmla="*/ 180567 h 190085"/>
                  <a:gd name="connsiteX6" fmla="*/ 0 w 390715"/>
                  <a:gd name="connsiteY6" fmla="*/ 190085 h 190085"/>
                  <a:gd name="connsiteX7" fmla="*/ 13049 w 390715"/>
                  <a:gd name="connsiteY7" fmla="*/ 0 h 190085"/>
                  <a:gd name="connsiteX8" fmla="*/ 150114 w 390715"/>
                  <a:gd name="connsiteY8" fmla="*/ 476 h 190085"/>
                  <a:gd name="connsiteX9" fmla="*/ 152495 w 390715"/>
                  <a:gd name="connsiteY9" fmla="*/ 2570 h 190085"/>
                  <a:gd name="connsiteX10" fmla="*/ 152781 w 390715"/>
                  <a:gd name="connsiteY10" fmla="*/ 14563 h 190085"/>
                  <a:gd name="connsiteX11" fmla="*/ 155257 w 390715"/>
                  <a:gd name="connsiteY11" fmla="*/ 16657 h 190085"/>
                  <a:gd name="connsiteX12" fmla="*/ 250126 w 390715"/>
                  <a:gd name="connsiteY12" fmla="*/ 11993 h 190085"/>
                  <a:gd name="connsiteX13" fmla="*/ 250317 w 390715"/>
                  <a:gd name="connsiteY13" fmla="*/ 13516 h 190085"/>
                  <a:gd name="connsiteX14" fmla="*/ 253079 w 390715"/>
                  <a:gd name="connsiteY14" fmla="*/ 25605 h 190085"/>
                  <a:gd name="connsiteX15" fmla="*/ 254603 w 390715"/>
                  <a:gd name="connsiteY15" fmla="*/ 29127 h 190085"/>
                  <a:gd name="connsiteX16" fmla="*/ 257556 w 390715"/>
                  <a:gd name="connsiteY16" fmla="*/ 34743 h 190085"/>
                  <a:gd name="connsiteX17" fmla="*/ 258985 w 390715"/>
                  <a:gd name="connsiteY17" fmla="*/ 37122 h 190085"/>
                  <a:gd name="connsiteX18" fmla="*/ 283273 w 390715"/>
                  <a:gd name="connsiteY18" fmla="*/ 65297 h 190085"/>
                  <a:gd name="connsiteX19" fmla="*/ 302323 w 390715"/>
                  <a:gd name="connsiteY19" fmla="*/ 77481 h 190085"/>
                  <a:gd name="connsiteX20" fmla="*/ 323183 w 390715"/>
                  <a:gd name="connsiteY20" fmla="*/ 78433 h 190085"/>
                  <a:gd name="connsiteX21" fmla="*/ 333851 w 390715"/>
                  <a:gd name="connsiteY21" fmla="*/ 84715 h 190085"/>
                  <a:gd name="connsiteX22" fmla="*/ 383667 w 390715"/>
                  <a:gd name="connsiteY22" fmla="*/ 107179 h 190085"/>
                  <a:gd name="connsiteX23" fmla="*/ 388620 w 390715"/>
                  <a:gd name="connsiteY23" fmla="*/ 113271 h 19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715" h="190085">
                    <a:moveTo>
                      <a:pt x="388620" y="113080"/>
                    </a:moveTo>
                    <a:lnTo>
                      <a:pt x="390715" y="146490"/>
                    </a:lnTo>
                    <a:lnTo>
                      <a:pt x="278797" y="152011"/>
                    </a:lnTo>
                    <a:cubicBezTo>
                      <a:pt x="275844" y="152201"/>
                      <a:pt x="273463" y="154486"/>
                      <a:pt x="273653" y="157246"/>
                    </a:cubicBezTo>
                    <a:lnTo>
                      <a:pt x="274701" y="175332"/>
                    </a:lnTo>
                    <a:cubicBezTo>
                      <a:pt x="274796" y="178092"/>
                      <a:pt x="272510" y="180471"/>
                      <a:pt x="269462" y="180567"/>
                    </a:cubicBezTo>
                    <a:lnTo>
                      <a:pt x="0" y="190085"/>
                    </a:lnTo>
                    <a:cubicBezTo>
                      <a:pt x="11525" y="119267"/>
                      <a:pt x="16573" y="53399"/>
                      <a:pt x="13049" y="0"/>
                    </a:cubicBezTo>
                    <a:lnTo>
                      <a:pt x="150114" y="476"/>
                    </a:lnTo>
                    <a:cubicBezTo>
                      <a:pt x="151352" y="476"/>
                      <a:pt x="152400" y="1333"/>
                      <a:pt x="152495" y="2570"/>
                    </a:cubicBezTo>
                    <a:lnTo>
                      <a:pt x="152781" y="14563"/>
                    </a:lnTo>
                    <a:cubicBezTo>
                      <a:pt x="152876" y="15801"/>
                      <a:pt x="154019" y="16753"/>
                      <a:pt x="155257" y="16657"/>
                    </a:cubicBezTo>
                    <a:lnTo>
                      <a:pt x="250126" y="11993"/>
                    </a:lnTo>
                    <a:cubicBezTo>
                      <a:pt x="250126" y="12469"/>
                      <a:pt x="250222" y="13040"/>
                      <a:pt x="250317" y="13516"/>
                    </a:cubicBezTo>
                    <a:cubicBezTo>
                      <a:pt x="250603" y="17704"/>
                      <a:pt x="251555" y="21702"/>
                      <a:pt x="253079" y="25605"/>
                    </a:cubicBezTo>
                    <a:cubicBezTo>
                      <a:pt x="253555" y="26842"/>
                      <a:pt x="254032" y="28080"/>
                      <a:pt x="254603" y="29127"/>
                    </a:cubicBezTo>
                    <a:cubicBezTo>
                      <a:pt x="255365" y="31031"/>
                      <a:pt x="256413" y="32934"/>
                      <a:pt x="257556" y="34743"/>
                    </a:cubicBezTo>
                    <a:cubicBezTo>
                      <a:pt x="257937" y="35504"/>
                      <a:pt x="258413" y="36266"/>
                      <a:pt x="258985" y="37122"/>
                    </a:cubicBezTo>
                    <a:cubicBezTo>
                      <a:pt x="265366" y="47307"/>
                      <a:pt x="274511" y="56635"/>
                      <a:pt x="283273" y="65297"/>
                    </a:cubicBezTo>
                    <a:cubicBezTo>
                      <a:pt x="288703" y="70628"/>
                      <a:pt x="294608" y="76148"/>
                      <a:pt x="302323" y="77481"/>
                    </a:cubicBezTo>
                    <a:cubicBezTo>
                      <a:pt x="309181" y="78814"/>
                      <a:pt x="316516" y="76434"/>
                      <a:pt x="323183" y="78433"/>
                    </a:cubicBezTo>
                    <a:cubicBezTo>
                      <a:pt x="327279" y="79575"/>
                      <a:pt x="330613" y="82145"/>
                      <a:pt x="333851" y="84715"/>
                    </a:cubicBezTo>
                    <a:cubicBezTo>
                      <a:pt x="346329" y="94424"/>
                      <a:pt x="372904" y="103657"/>
                      <a:pt x="383667" y="107179"/>
                    </a:cubicBezTo>
                    <a:cubicBezTo>
                      <a:pt x="386524" y="108131"/>
                      <a:pt x="388430" y="110510"/>
                      <a:pt x="388620" y="113271"/>
                    </a:cubicBezTo>
                    <a:close/>
                  </a:path>
                </a:pathLst>
              </a:custGeom>
              <a:solidFill>
                <a:schemeClr val="accent3"/>
              </a:solidFill>
              <a:ln w="9525"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C18842B8-A67D-7BCA-977D-1A65AACB8AD1}"/>
                  </a:ext>
                </a:extLst>
              </p:cNvPr>
              <p:cNvSpPr/>
              <p:nvPr/>
            </p:nvSpPr>
            <p:spPr>
              <a:xfrm>
                <a:off x="6938295" y="3110700"/>
                <a:ext cx="214122" cy="7234"/>
              </a:xfrm>
              <a:custGeom>
                <a:avLst/>
                <a:gdLst>
                  <a:gd name="connsiteX0" fmla="*/ 214122 w 214122"/>
                  <a:gd name="connsiteY0" fmla="*/ 0 h 7234"/>
                  <a:gd name="connsiteX1" fmla="*/ 214122 w 214122"/>
                  <a:gd name="connsiteY1" fmla="*/ 95 h 7234"/>
                  <a:gd name="connsiteX2" fmla="*/ 0 w 214122"/>
                  <a:gd name="connsiteY2" fmla="*/ 7234 h 7234"/>
                  <a:gd name="connsiteX3" fmla="*/ 214122 w 214122"/>
                  <a:gd name="connsiteY3" fmla="*/ 0 h 7234"/>
                </a:gdLst>
                <a:ahLst/>
                <a:cxnLst>
                  <a:cxn ang="0">
                    <a:pos x="connsiteX0" y="connsiteY0"/>
                  </a:cxn>
                  <a:cxn ang="0">
                    <a:pos x="connsiteX1" y="connsiteY1"/>
                  </a:cxn>
                  <a:cxn ang="0">
                    <a:pos x="connsiteX2" y="connsiteY2"/>
                  </a:cxn>
                  <a:cxn ang="0">
                    <a:pos x="connsiteX3" y="connsiteY3"/>
                  </a:cxn>
                </a:cxnLst>
                <a:rect l="l" t="t" r="r" b="b"/>
                <a:pathLst>
                  <a:path w="214122" h="7234">
                    <a:moveTo>
                      <a:pt x="214122" y="0"/>
                    </a:moveTo>
                    <a:lnTo>
                      <a:pt x="214122" y="95"/>
                    </a:lnTo>
                    <a:lnTo>
                      <a:pt x="0" y="7234"/>
                    </a:lnTo>
                    <a:lnTo>
                      <a:pt x="214122" y="0"/>
                    </a:lnTo>
                    <a:close/>
                  </a:path>
                </a:pathLst>
              </a:custGeom>
              <a:solidFill>
                <a:srgbClr val="A5BE43"/>
              </a:solidFill>
              <a:ln w="9525"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E4CFFE1-8EF5-42FB-3CB7-BCF760E68E17}"/>
                  </a:ext>
                </a:extLst>
              </p:cNvPr>
              <p:cNvSpPr/>
              <p:nvPr/>
            </p:nvSpPr>
            <p:spPr>
              <a:xfrm>
                <a:off x="6741604" y="1823294"/>
                <a:ext cx="384763" cy="369423"/>
              </a:xfrm>
              <a:custGeom>
                <a:avLst/>
                <a:gdLst>
                  <a:gd name="connsiteX0" fmla="*/ 384715 w 384763"/>
                  <a:gd name="connsiteY0" fmla="*/ 344595 h 369423"/>
                  <a:gd name="connsiteX1" fmla="*/ 374332 w 384763"/>
                  <a:gd name="connsiteY1" fmla="*/ 352781 h 369423"/>
                  <a:gd name="connsiteX2" fmla="*/ 359664 w 384763"/>
                  <a:gd name="connsiteY2" fmla="*/ 353828 h 369423"/>
                  <a:gd name="connsiteX3" fmla="*/ 346138 w 384763"/>
                  <a:gd name="connsiteY3" fmla="*/ 358301 h 369423"/>
                  <a:gd name="connsiteX4" fmla="*/ 340805 w 384763"/>
                  <a:gd name="connsiteY4" fmla="*/ 365631 h 369423"/>
                  <a:gd name="connsiteX5" fmla="*/ 320707 w 384763"/>
                  <a:gd name="connsiteY5" fmla="*/ 367915 h 369423"/>
                  <a:gd name="connsiteX6" fmla="*/ 299942 w 384763"/>
                  <a:gd name="connsiteY6" fmla="*/ 362965 h 369423"/>
                  <a:gd name="connsiteX7" fmla="*/ 293370 w 384763"/>
                  <a:gd name="connsiteY7" fmla="*/ 363251 h 369423"/>
                  <a:gd name="connsiteX8" fmla="*/ 286512 w 384763"/>
                  <a:gd name="connsiteY8" fmla="*/ 352305 h 369423"/>
                  <a:gd name="connsiteX9" fmla="*/ 288798 w 384763"/>
                  <a:gd name="connsiteY9" fmla="*/ 338883 h 369423"/>
                  <a:gd name="connsiteX10" fmla="*/ 268224 w 384763"/>
                  <a:gd name="connsiteY10" fmla="*/ 322607 h 369423"/>
                  <a:gd name="connsiteX11" fmla="*/ 171069 w 384763"/>
                  <a:gd name="connsiteY11" fmla="*/ 326033 h 369423"/>
                  <a:gd name="connsiteX12" fmla="*/ 81724 w 384763"/>
                  <a:gd name="connsiteY12" fmla="*/ 329079 h 369423"/>
                  <a:gd name="connsiteX13" fmla="*/ 78867 w 384763"/>
                  <a:gd name="connsiteY13" fmla="*/ 326414 h 369423"/>
                  <a:gd name="connsiteX14" fmla="*/ 78105 w 384763"/>
                  <a:gd name="connsiteY14" fmla="*/ 303379 h 369423"/>
                  <a:gd name="connsiteX15" fmla="*/ 74581 w 384763"/>
                  <a:gd name="connsiteY15" fmla="*/ 297097 h 369423"/>
                  <a:gd name="connsiteX16" fmla="*/ 15621 w 384763"/>
                  <a:gd name="connsiteY16" fmla="*/ 299572 h 369423"/>
                  <a:gd name="connsiteX17" fmla="*/ 9715 w 384763"/>
                  <a:gd name="connsiteY17" fmla="*/ 293099 h 369423"/>
                  <a:gd name="connsiteX18" fmla="*/ 9620 w 384763"/>
                  <a:gd name="connsiteY18" fmla="*/ 283486 h 369423"/>
                  <a:gd name="connsiteX19" fmla="*/ 4096 w 384763"/>
                  <a:gd name="connsiteY19" fmla="*/ 275585 h 369423"/>
                  <a:gd name="connsiteX20" fmla="*/ 3905 w 384763"/>
                  <a:gd name="connsiteY20" fmla="*/ 275585 h 369423"/>
                  <a:gd name="connsiteX21" fmla="*/ 0 w 384763"/>
                  <a:gd name="connsiteY21" fmla="*/ 81312 h 369423"/>
                  <a:gd name="connsiteX22" fmla="*/ 2191 w 384763"/>
                  <a:gd name="connsiteY22" fmla="*/ 80741 h 369423"/>
                  <a:gd name="connsiteX23" fmla="*/ 4191 w 384763"/>
                  <a:gd name="connsiteY23" fmla="*/ 80265 h 369423"/>
                  <a:gd name="connsiteX24" fmla="*/ 8572 w 384763"/>
                  <a:gd name="connsiteY24" fmla="*/ 78742 h 369423"/>
                  <a:gd name="connsiteX25" fmla="*/ 11430 w 384763"/>
                  <a:gd name="connsiteY25" fmla="*/ 77409 h 369423"/>
                  <a:gd name="connsiteX26" fmla="*/ 13906 w 384763"/>
                  <a:gd name="connsiteY26" fmla="*/ 76077 h 369423"/>
                  <a:gd name="connsiteX27" fmla="*/ 18002 w 384763"/>
                  <a:gd name="connsiteY27" fmla="*/ 73411 h 369423"/>
                  <a:gd name="connsiteX28" fmla="*/ 21812 w 384763"/>
                  <a:gd name="connsiteY28" fmla="*/ 70366 h 369423"/>
                  <a:gd name="connsiteX29" fmla="*/ 30671 w 384763"/>
                  <a:gd name="connsiteY29" fmla="*/ 59229 h 369423"/>
                  <a:gd name="connsiteX30" fmla="*/ 41338 w 384763"/>
                  <a:gd name="connsiteY30" fmla="*/ 25438 h 369423"/>
                  <a:gd name="connsiteX31" fmla="*/ 69437 w 384763"/>
                  <a:gd name="connsiteY31" fmla="*/ 5640 h 369423"/>
                  <a:gd name="connsiteX32" fmla="*/ 71438 w 384763"/>
                  <a:gd name="connsiteY32" fmla="*/ 2308 h 369423"/>
                  <a:gd name="connsiteX33" fmla="*/ 81344 w 384763"/>
                  <a:gd name="connsiteY33" fmla="*/ 2022 h 369423"/>
                  <a:gd name="connsiteX34" fmla="*/ 120015 w 384763"/>
                  <a:gd name="connsiteY34" fmla="*/ 595 h 369423"/>
                  <a:gd name="connsiteX35" fmla="*/ 124778 w 384763"/>
                  <a:gd name="connsiteY35" fmla="*/ 1451 h 369423"/>
                  <a:gd name="connsiteX36" fmla="*/ 128778 w 384763"/>
                  <a:gd name="connsiteY36" fmla="*/ 2498 h 369423"/>
                  <a:gd name="connsiteX37" fmla="*/ 134112 w 384763"/>
                  <a:gd name="connsiteY37" fmla="*/ 4402 h 369423"/>
                  <a:gd name="connsiteX38" fmla="*/ 137922 w 384763"/>
                  <a:gd name="connsiteY38" fmla="*/ 6306 h 369423"/>
                  <a:gd name="connsiteX39" fmla="*/ 138398 w 384763"/>
                  <a:gd name="connsiteY39" fmla="*/ 6591 h 369423"/>
                  <a:gd name="connsiteX40" fmla="*/ 140970 w 384763"/>
                  <a:gd name="connsiteY40" fmla="*/ 8210 h 369423"/>
                  <a:gd name="connsiteX41" fmla="*/ 143828 w 384763"/>
                  <a:gd name="connsiteY41" fmla="*/ 10494 h 369423"/>
                  <a:gd name="connsiteX42" fmla="*/ 146304 w 384763"/>
                  <a:gd name="connsiteY42" fmla="*/ 12969 h 369423"/>
                  <a:gd name="connsiteX43" fmla="*/ 148685 w 384763"/>
                  <a:gd name="connsiteY43" fmla="*/ 16110 h 369423"/>
                  <a:gd name="connsiteX44" fmla="*/ 150590 w 384763"/>
                  <a:gd name="connsiteY44" fmla="*/ 19632 h 369423"/>
                  <a:gd name="connsiteX45" fmla="*/ 153924 w 384763"/>
                  <a:gd name="connsiteY45" fmla="*/ 27151 h 369423"/>
                  <a:gd name="connsiteX46" fmla="*/ 188214 w 384763"/>
                  <a:gd name="connsiteY46" fmla="*/ 35337 h 369423"/>
                  <a:gd name="connsiteX47" fmla="*/ 206026 w 384763"/>
                  <a:gd name="connsiteY47" fmla="*/ 50757 h 369423"/>
                  <a:gd name="connsiteX48" fmla="*/ 238601 w 384763"/>
                  <a:gd name="connsiteY48" fmla="*/ 57420 h 369423"/>
                  <a:gd name="connsiteX49" fmla="*/ 272605 w 384763"/>
                  <a:gd name="connsiteY49" fmla="*/ 53232 h 369423"/>
                  <a:gd name="connsiteX50" fmla="*/ 305181 w 384763"/>
                  <a:gd name="connsiteY50" fmla="*/ 58943 h 369423"/>
                  <a:gd name="connsiteX51" fmla="*/ 326707 w 384763"/>
                  <a:gd name="connsiteY51" fmla="*/ 69509 h 369423"/>
                  <a:gd name="connsiteX52" fmla="*/ 347472 w 384763"/>
                  <a:gd name="connsiteY52" fmla="*/ 100254 h 369423"/>
                  <a:gd name="connsiteX53" fmla="*/ 379000 w 384763"/>
                  <a:gd name="connsiteY53" fmla="*/ 125002 h 369423"/>
                  <a:gd name="connsiteX54" fmla="*/ 383953 w 384763"/>
                  <a:gd name="connsiteY54" fmla="*/ 315277 h 369423"/>
                  <a:gd name="connsiteX55" fmla="*/ 384715 w 384763"/>
                  <a:gd name="connsiteY55" fmla="*/ 344880 h 36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4763" h="369423">
                    <a:moveTo>
                      <a:pt x="384715" y="344595"/>
                    </a:moveTo>
                    <a:cubicBezTo>
                      <a:pt x="385381" y="349068"/>
                      <a:pt x="379000" y="351353"/>
                      <a:pt x="374332" y="352781"/>
                    </a:cubicBezTo>
                    <a:cubicBezTo>
                      <a:pt x="369665" y="354208"/>
                      <a:pt x="364617" y="353732"/>
                      <a:pt x="359664" y="353828"/>
                    </a:cubicBezTo>
                    <a:cubicBezTo>
                      <a:pt x="354711" y="354018"/>
                      <a:pt x="349377" y="354875"/>
                      <a:pt x="346138" y="358301"/>
                    </a:cubicBezTo>
                    <a:cubicBezTo>
                      <a:pt x="343948" y="360490"/>
                      <a:pt x="342995" y="363441"/>
                      <a:pt x="340805" y="365631"/>
                    </a:cubicBezTo>
                    <a:cubicBezTo>
                      <a:pt x="336042" y="370485"/>
                      <a:pt x="327470" y="370009"/>
                      <a:pt x="320707" y="367915"/>
                    </a:cubicBezTo>
                    <a:cubicBezTo>
                      <a:pt x="313849" y="365726"/>
                      <a:pt x="307181" y="362394"/>
                      <a:pt x="299942" y="362965"/>
                    </a:cubicBezTo>
                    <a:cubicBezTo>
                      <a:pt x="297752" y="363156"/>
                      <a:pt x="295561" y="363632"/>
                      <a:pt x="293370" y="363251"/>
                    </a:cubicBezTo>
                    <a:cubicBezTo>
                      <a:pt x="288512" y="362299"/>
                      <a:pt x="286226" y="356873"/>
                      <a:pt x="286512" y="352305"/>
                    </a:cubicBezTo>
                    <a:cubicBezTo>
                      <a:pt x="286893" y="347831"/>
                      <a:pt x="288798" y="343357"/>
                      <a:pt x="288798" y="338883"/>
                    </a:cubicBezTo>
                    <a:cubicBezTo>
                      <a:pt x="288607" y="329555"/>
                      <a:pt x="278416" y="321465"/>
                      <a:pt x="268224" y="322607"/>
                    </a:cubicBezTo>
                    <a:lnTo>
                      <a:pt x="171069" y="326033"/>
                    </a:lnTo>
                    <a:lnTo>
                      <a:pt x="81724" y="329079"/>
                    </a:lnTo>
                    <a:cubicBezTo>
                      <a:pt x="80105" y="329079"/>
                      <a:pt x="78772" y="327842"/>
                      <a:pt x="78867" y="326414"/>
                    </a:cubicBezTo>
                    <a:cubicBezTo>
                      <a:pt x="79153" y="318894"/>
                      <a:pt x="78200" y="310899"/>
                      <a:pt x="78105" y="303379"/>
                    </a:cubicBezTo>
                    <a:cubicBezTo>
                      <a:pt x="78010" y="300904"/>
                      <a:pt x="77343" y="297573"/>
                      <a:pt x="74581" y="297097"/>
                    </a:cubicBezTo>
                    <a:cubicBezTo>
                      <a:pt x="65056" y="297097"/>
                      <a:pt x="31337" y="301571"/>
                      <a:pt x="15621" y="299572"/>
                    </a:cubicBezTo>
                    <a:cubicBezTo>
                      <a:pt x="12097" y="299096"/>
                      <a:pt x="9525" y="296240"/>
                      <a:pt x="9715" y="293099"/>
                    </a:cubicBezTo>
                    <a:cubicBezTo>
                      <a:pt x="10001" y="289577"/>
                      <a:pt x="9811" y="285580"/>
                      <a:pt x="9620" y="283486"/>
                    </a:cubicBezTo>
                    <a:cubicBezTo>
                      <a:pt x="9335" y="280154"/>
                      <a:pt x="7429" y="276918"/>
                      <a:pt x="4096" y="275585"/>
                    </a:cubicBezTo>
                    <a:cubicBezTo>
                      <a:pt x="4001" y="275585"/>
                      <a:pt x="4001" y="275585"/>
                      <a:pt x="3905" y="275585"/>
                    </a:cubicBezTo>
                    <a:lnTo>
                      <a:pt x="0" y="81312"/>
                    </a:lnTo>
                    <a:cubicBezTo>
                      <a:pt x="762" y="81122"/>
                      <a:pt x="1524" y="80931"/>
                      <a:pt x="2191" y="80741"/>
                    </a:cubicBezTo>
                    <a:cubicBezTo>
                      <a:pt x="2857" y="80741"/>
                      <a:pt x="3524" y="80455"/>
                      <a:pt x="4191" y="80265"/>
                    </a:cubicBezTo>
                    <a:cubicBezTo>
                      <a:pt x="5715" y="79789"/>
                      <a:pt x="7144" y="79313"/>
                      <a:pt x="8572" y="78742"/>
                    </a:cubicBezTo>
                    <a:cubicBezTo>
                      <a:pt x="9525" y="78361"/>
                      <a:pt x="10478" y="77980"/>
                      <a:pt x="11430" y="77409"/>
                    </a:cubicBezTo>
                    <a:cubicBezTo>
                      <a:pt x="12287" y="76933"/>
                      <a:pt x="13145" y="76553"/>
                      <a:pt x="13906" y="76077"/>
                    </a:cubicBezTo>
                    <a:cubicBezTo>
                      <a:pt x="15335" y="75315"/>
                      <a:pt x="16669" y="74459"/>
                      <a:pt x="18002" y="73411"/>
                    </a:cubicBezTo>
                    <a:cubicBezTo>
                      <a:pt x="19336" y="72460"/>
                      <a:pt x="20669" y="71508"/>
                      <a:pt x="21812" y="70366"/>
                    </a:cubicBezTo>
                    <a:cubicBezTo>
                      <a:pt x="25432" y="67129"/>
                      <a:pt x="28480" y="63417"/>
                      <a:pt x="30671" y="59229"/>
                    </a:cubicBezTo>
                    <a:cubicBezTo>
                      <a:pt x="36290" y="48663"/>
                      <a:pt x="36862" y="36480"/>
                      <a:pt x="41338" y="25438"/>
                    </a:cubicBezTo>
                    <a:cubicBezTo>
                      <a:pt x="45720" y="14397"/>
                      <a:pt x="58198" y="11255"/>
                      <a:pt x="69437" y="5640"/>
                    </a:cubicBezTo>
                    <a:cubicBezTo>
                      <a:pt x="70866" y="4973"/>
                      <a:pt x="71438" y="3736"/>
                      <a:pt x="71438" y="2308"/>
                    </a:cubicBezTo>
                    <a:cubicBezTo>
                      <a:pt x="74771" y="2308"/>
                      <a:pt x="78010" y="2308"/>
                      <a:pt x="81344" y="2022"/>
                    </a:cubicBezTo>
                    <a:cubicBezTo>
                      <a:pt x="94202" y="1071"/>
                      <a:pt x="107156" y="-1023"/>
                      <a:pt x="120015" y="595"/>
                    </a:cubicBezTo>
                    <a:cubicBezTo>
                      <a:pt x="121634" y="785"/>
                      <a:pt x="123254" y="1071"/>
                      <a:pt x="124778" y="1451"/>
                    </a:cubicBezTo>
                    <a:cubicBezTo>
                      <a:pt x="126111" y="1737"/>
                      <a:pt x="127445" y="2022"/>
                      <a:pt x="128778" y="2498"/>
                    </a:cubicBezTo>
                    <a:cubicBezTo>
                      <a:pt x="130588" y="2974"/>
                      <a:pt x="132397" y="3641"/>
                      <a:pt x="134112" y="4402"/>
                    </a:cubicBezTo>
                    <a:cubicBezTo>
                      <a:pt x="135446" y="4973"/>
                      <a:pt x="136684" y="5640"/>
                      <a:pt x="137922" y="6306"/>
                    </a:cubicBezTo>
                    <a:cubicBezTo>
                      <a:pt x="138113" y="6306"/>
                      <a:pt x="138208" y="6496"/>
                      <a:pt x="138398" y="6591"/>
                    </a:cubicBezTo>
                    <a:cubicBezTo>
                      <a:pt x="139255" y="7067"/>
                      <a:pt x="140113" y="7638"/>
                      <a:pt x="140970" y="8210"/>
                    </a:cubicBezTo>
                    <a:cubicBezTo>
                      <a:pt x="142018" y="8876"/>
                      <a:pt x="142875" y="9733"/>
                      <a:pt x="143828" y="10494"/>
                    </a:cubicBezTo>
                    <a:cubicBezTo>
                      <a:pt x="144685" y="11255"/>
                      <a:pt x="145542" y="12017"/>
                      <a:pt x="146304" y="12969"/>
                    </a:cubicBezTo>
                    <a:cubicBezTo>
                      <a:pt x="147161" y="13921"/>
                      <a:pt x="148019" y="14968"/>
                      <a:pt x="148685" y="16110"/>
                    </a:cubicBezTo>
                    <a:cubicBezTo>
                      <a:pt x="149447" y="17252"/>
                      <a:pt x="150019" y="18394"/>
                      <a:pt x="150590" y="19632"/>
                    </a:cubicBezTo>
                    <a:cubicBezTo>
                      <a:pt x="151733" y="22107"/>
                      <a:pt x="152305" y="24962"/>
                      <a:pt x="153924" y="27151"/>
                    </a:cubicBezTo>
                    <a:cubicBezTo>
                      <a:pt x="160782" y="36384"/>
                      <a:pt x="177165" y="30673"/>
                      <a:pt x="188214" y="35337"/>
                    </a:cubicBezTo>
                    <a:cubicBezTo>
                      <a:pt x="195739" y="38574"/>
                      <a:pt x="199739" y="45903"/>
                      <a:pt x="206026" y="50757"/>
                    </a:cubicBezTo>
                    <a:cubicBezTo>
                      <a:pt x="214789" y="57420"/>
                      <a:pt x="227171" y="58563"/>
                      <a:pt x="238601" y="57420"/>
                    </a:cubicBezTo>
                    <a:cubicBezTo>
                      <a:pt x="250031" y="56373"/>
                      <a:pt x="261176" y="53423"/>
                      <a:pt x="272605" y="53232"/>
                    </a:cubicBezTo>
                    <a:cubicBezTo>
                      <a:pt x="283750" y="53232"/>
                      <a:pt x="294704" y="55612"/>
                      <a:pt x="305181" y="58943"/>
                    </a:cubicBezTo>
                    <a:cubicBezTo>
                      <a:pt x="312992" y="61418"/>
                      <a:pt x="320707" y="64464"/>
                      <a:pt x="326707" y="69509"/>
                    </a:cubicBezTo>
                    <a:cubicBezTo>
                      <a:pt x="336423" y="77790"/>
                      <a:pt x="340519" y="89974"/>
                      <a:pt x="347472" y="100254"/>
                    </a:cubicBezTo>
                    <a:cubicBezTo>
                      <a:pt x="354997" y="111200"/>
                      <a:pt x="366236" y="119672"/>
                      <a:pt x="379000" y="125002"/>
                    </a:cubicBezTo>
                    <a:lnTo>
                      <a:pt x="383953" y="315277"/>
                    </a:lnTo>
                    <a:lnTo>
                      <a:pt x="384715" y="344880"/>
                    </a:lnTo>
                    <a:close/>
                  </a:path>
                </a:pathLst>
              </a:custGeom>
              <a:solidFill>
                <a:schemeClr val="accent3"/>
              </a:solidFill>
              <a:ln w="9525"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EDDF90A5-0806-3698-2A30-849FED61AFDB}"/>
                  </a:ext>
                </a:extLst>
              </p:cNvPr>
              <p:cNvSpPr/>
              <p:nvPr/>
            </p:nvSpPr>
            <p:spPr>
              <a:xfrm>
                <a:off x="6887908" y="1662455"/>
                <a:ext cx="232695" cy="285556"/>
              </a:xfrm>
              <a:custGeom>
                <a:avLst/>
                <a:gdLst>
                  <a:gd name="connsiteX0" fmla="*/ 225361 w 232695"/>
                  <a:gd name="connsiteY0" fmla="*/ 0 h 285556"/>
                  <a:gd name="connsiteX1" fmla="*/ 232696 w 232695"/>
                  <a:gd name="connsiteY1" fmla="*/ 285556 h 285556"/>
                  <a:gd name="connsiteX2" fmla="*/ 201168 w 232695"/>
                  <a:gd name="connsiteY2" fmla="*/ 260808 h 285556"/>
                  <a:gd name="connsiteX3" fmla="*/ 180403 w 232695"/>
                  <a:gd name="connsiteY3" fmla="*/ 230063 h 285556"/>
                  <a:gd name="connsiteX4" fmla="*/ 158877 w 232695"/>
                  <a:gd name="connsiteY4" fmla="*/ 219497 h 285556"/>
                  <a:gd name="connsiteX5" fmla="*/ 126301 w 232695"/>
                  <a:gd name="connsiteY5" fmla="*/ 213786 h 285556"/>
                  <a:gd name="connsiteX6" fmla="*/ 92297 w 232695"/>
                  <a:gd name="connsiteY6" fmla="*/ 217974 h 285556"/>
                  <a:gd name="connsiteX7" fmla="*/ 59722 w 232695"/>
                  <a:gd name="connsiteY7" fmla="*/ 211311 h 285556"/>
                  <a:gd name="connsiteX8" fmla="*/ 41910 w 232695"/>
                  <a:gd name="connsiteY8" fmla="*/ 195891 h 285556"/>
                  <a:gd name="connsiteX9" fmla="*/ 7620 w 232695"/>
                  <a:gd name="connsiteY9" fmla="*/ 187705 h 285556"/>
                  <a:gd name="connsiteX10" fmla="*/ 4286 w 232695"/>
                  <a:gd name="connsiteY10" fmla="*/ 180186 h 285556"/>
                  <a:gd name="connsiteX11" fmla="*/ 2381 w 232695"/>
                  <a:gd name="connsiteY11" fmla="*/ 176664 h 285556"/>
                  <a:gd name="connsiteX12" fmla="*/ 0 w 232695"/>
                  <a:gd name="connsiteY12" fmla="*/ 173523 h 285556"/>
                  <a:gd name="connsiteX13" fmla="*/ 11239 w 232695"/>
                  <a:gd name="connsiteY13" fmla="*/ 166384 h 285556"/>
                  <a:gd name="connsiteX14" fmla="*/ 44386 w 232695"/>
                  <a:gd name="connsiteY14" fmla="*/ 142778 h 285556"/>
                  <a:gd name="connsiteX15" fmla="*/ 59817 w 232695"/>
                  <a:gd name="connsiteY15" fmla="*/ 138304 h 285556"/>
                  <a:gd name="connsiteX16" fmla="*/ 73628 w 232695"/>
                  <a:gd name="connsiteY16" fmla="*/ 112509 h 285556"/>
                  <a:gd name="connsiteX17" fmla="*/ 112871 w 232695"/>
                  <a:gd name="connsiteY17" fmla="*/ 72722 h 285556"/>
                  <a:gd name="connsiteX18" fmla="*/ 144304 w 232695"/>
                  <a:gd name="connsiteY18" fmla="*/ 34933 h 285556"/>
                  <a:gd name="connsiteX19" fmla="*/ 152590 w 232695"/>
                  <a:gd name="connsiteY19" fmla="*/ 26557 h 285556"/>
                  <a:gd name="connsiteX20" fmla="*/ 154019 w 232695"/>
                  <a:gd name="connsiteY20" fmla="*/ 13136 h 285556"/>
                  <a:gd name="connsiteX21" fmla="*/ 152971 w 232695"/>
                  <a:gd name="connsiteY21" fmla="*/ 2760 h 285556"/>
                  <a:gd name="connsiteX22" fmla="*/ 225361 w 232695"/>
                  <a:gd name="connsiteY22" fmla="*/ 95 h 28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2695" h="285556">
                    <a:moveTo>
                      <a:pt x="225361" y="0"/>
                    </a:moveTo>
                    <a:lnTo>
                      <a:pt x="232696" y="285556"/>
                    </a:lnTo>
                    <a:cubicBezTo>
                      <a:pt x="219932" y="280226"/>
                      <a:pt x="208693" y="271754"/>
                      <a:pt x="201168" y="260808"/>
                    </a:cubicBezTo>
                    <a:cubicBezTo>
                      <a:pt x="194215" y="250528"/>
                      <a:pt x="190119" y="238344"/>
                      <a:pt x="180403" y="230063"/>
                    </a:cubicBezTo>
                    <a:cubicBezTo>
                      <a:pt x="174403" y="225018"/>
                      <a:pt x="166688" y="221972"/>
                      <a:pt x="158877" y="219497"/>
                    </a:cubicBezTo>
                    <a:cubicBezTo>
                      <a:pt x="148399" y="216071"/>
                      <a:pt x="137446" y="213691"/>
                      <a:pt x="126301" y="213786"/>
                    </a:cubicBezTo>
                    <a:cubicBezTo>
                      <a:pt x="114871" y="213977"/>
                      <a:pt x="103727" y="216927"/>
                      <a:pt x="92297" y="217974"/>
                    </a:cubicBezTo>
                    <a:cubicBezTo>
                      <a:pt x="80867" y="219117"/>
                      <a:pt x="68484" y="217974"/>
                      <a:pt x="59722" y="211311"/>
                    </a:cubicBezTo>
                    <a:cubicBezTo>
                      <a:pt x="53435" y="206457"/>
                      <a:pt x="49434" y="199033"/>
                      <a:pt x="41910" y="195891"/>
                    </a:cubicBezTo>
                    <a:cubicBezTo>
                      <a:pt x="30861" y="191323"/>
                      <a:pt x="14478" y="196938"/>
                      <a:pt x="7620" y="187705"/>
                    </a:cubicBezTo>
                    <a:cubicBezTo>
                      <a:pt x="6001" y="185516"/>
                      <a:pt x="5429" y="182756"/>
                      <a:pt x="4286" y="180186"/>
                    </a:cubicBezTo>
                    <a:cubicBezTo>
                      <a:pt x="3810" y="178948"/>
                      <a:pt x="3143" y="177806"/>
                      <a:pt x="2381" y="176664"/>
                    </a:cubicBezTo>
                    <a:cubicBezTo>
                      <a:pt x="1714" y="175522"/>
                      <a:pt x="952" y="174475"/>
                      <a:pt x="0" y="173523"/>
                    </a:cubicBezTo>
                    <a:cubicBezTo>
                      <a:pt x="4000" y="171429"/>
                      <a:pt x="7810" y="169049"/>
                      <a:pt x="11239" y="166384"/>
                    </a:cubicBezTo>
                    <a:cubicBezTo>
                      <a:pt x="22098" y="158103"/>
                      <a:pt x="30956" y="146776"/>
                      <a:pt x="44386" y="142778"/>
                    </a:cubicBezTo>
                    <a:cubicBezTo>
                      <a:pt x="49530" y="141255"/>
                      <a:pt x="55245" y="140970"/>
                      <a:pt x="59817" y="138304"/>
                    </a:cubicBezTo>
                    <a:cubicBezTo>
                      <a:pt x="68866" y="133069"/>
                      <a:pt x="69723" y="121647"/>
                      <a:pt x="73628" y="112509"/>
                    </a:cubicBezTo>
                    <a:cubicBezTo>
                      <a:pt x="80867" y="95852"/>
                      <a:pt x="99726" y="86143"/>
                      <a:pt x="112871" y="72722"/>
                    </a:cubicBezTo>
                    <a:cubicBezTo>
                      <a:pt x="124396" y="60919"/>
                      <a:pt x="131635" y="45784"/>
                      <a:pt x="144304" y="34933"/>
                    </a:cubicBezTo>
                    <a:cubicBezTo>
                      <a:pt x="147351" y="32363"/>
                      <a:pt x="150781" y="29983"/>
                      <a:pt x="152590" y="26557"/>
                    </a:cubicBezTo>
                    <a:cubicBezTo>
                      <a:pt x="154781" y="22464"/>
                      <a:pt x="154400" y="17704"/>
                      <a:pt x="154019" y="13136"/>
                    </a:cubicBezTo>
                    <a:cubicBezTo>
                      <a:pt x="153638" y="9614"/>
                      <a:pt x="153352" y="6187"/>
                      <a:pt x="152971" y="2760"/>
                    </a:cubicBezTo>
                    <a:lnTo>
                      <a:pt x="225361" y="95"/>
                    </a:lnTo>
                    <a:close/>
                  </a:path>
                </a:pathLst>
              </a:custGeom>
              <a:solidFill>
                <a:schemeClr val="accent4"/>
              </a:solidFill>
              <a:ln w="9525"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5F079A9B-C8AE-B738-9335-412F13D1F434}"/>
                  </a:ext>
                </a:extLst>
              </p:cNvPr>
              <p:cNvSpPr/>
              <p:nvPr/>
            </p:nvSpPr>
            <p:spPr>
              <a:xfrm>
                <a:off x="6832473" y="1325404"/>
                <a:ext cx="280796" cy="346760"/>
              </a:xfrm>
              <a:custGeom>
                <a:avLst/>
                <a:gdLst>
                  <a:gd name="connsiteX0" fmla="*/ 279845 w 280796"/>
                  <a:gd name="connsiteY0" fmla="*/ 299929 h 346760"/>
                  <a:gd name="connsiteX1" fmla="*/ 280797 w 280796"/>
                  <a:gd name="connsiteY1" fmla="*/ 337146 h 346760"/>
                  <a:gd name="connsiteX2" fmla="*/ 13525 w 280796"/>
                  <a:gd name="connsiteY2" fmla="*/ 346760 h 346760"/>
                  <a:gd name="connsiteX3" fmla="*/ 0 w 280796"/>
                  <a:gd name="connsiteY3" fmla="*/ 0 h 346760"/>
                  <a:gd name="connsiteX4" fmla="*/ 85534 w 280796"/>
                  <a:gd name="connsiteY4" fmla="*/ 1523 h 346760"/>
                  <a:gd name="connsiteX5" fmla="*/ 157067 w 280796"/>
                  <a:gd name="connsiteY5" fmla="*/ 4379 h 346760"/>
                  <a:gd name="connsiteX6" fmla="*/ 184404 w 280796"/>
                  <a:gd name="connsiteY6" fmla="*/ 21512 h 346760"/>
                  <a:gd name="connsiteX7" fmla="*/ 189547 w 280796"/>
                  <a:gd name="connsiteY7" fmla="*/ 44927 h 346760"/>
                  <a:gd name="connsiteX8" fmla="*/ 191453 w 280796"/>
                  <a:gd name="connsiteY8" fmla="*/ 87285 h 346760"/>
                  <a:gd name="connsiteX9" fmla="*/ 203073 w 280796"/>
                  <a:gd name="connsiteY9" fmla="*/ 133640 h 346760"/>
                  <a:gd name="connsiteX10" fmla="*/ 206407 w 280796"/>
                  <a:gd name="connsiteY10" fmla="*/ 137638 h 346760"/>
                  <a:gd name="connsiteX11" fmla="*/ 270129 w 280796"/>
                  <a:gd name="connsiteY11" fmla="*/ 140874 h 346760"/>
                  <a:gd name="connsiteX12" fmla="*/ 275654 w 280796"/>
                  <a:gd name="connsiteY12" fmla="*/ 138685 h 346760"/>
                  <a:gd name="connsiteX13" fmla="*/ 277558 w 280796"/>
                  <a:gd name="connsiteY13" fmla="*/ 212930 h 346760"/>
                  <a:gd name="connsiteX14" fmla="*/ 279845 w 280796"/>
                  <a:gd name="connsiteY14" fmla="*/ 299834 h 34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796" h="346760">
                    <a:moveTo>
                      <a:pt x="279845" y="299929"/>
                    </a:moveTo>
                    <a:lnTo>
                      <a:pt x="280797" y="337146"/>
                    </a:lnTo>
                    <a:lnTo>
                      <a:pt x="13525" y="346760"/>
                    </a:lnTo>
                    <a:lnTo>
                      <a:pt x="0" y="0"/>
                    </a:lnTo>
                    <a:cubicBezTo>
                      <a:pt x="50768" y="666"/>
                      <a:pt x="81820" y="1237"/>
                      <a:pt x="85534" y="1523"/>
                    </a:cubicBezTo>
                    <a:cubicBezTo>
                      <a:pt x="110871" y="3807"/>
                      <a:pt x="132874" y="-2665"/>
                      <a:pt x="157067" y="4379"/>
                    </a:cubicBezTo>
                    <a:cubicBezTo>
                      <a:pt x="167830" y="7520"/>
                      <a:pt x="178879" y="12469"/>
                      <a:pt x="184404" y="21512"/>
                    </a:cubicBezTo>
                    <a:cubicBezTo>
                      <a:pt x="188786" y="28460"/>
                      <a:pt x="189262" y="36837"/>
                      <a:pt x="189547" y="44927"/>
                    </a:cubicBezTo>
                    <a:cubicBezTo>
                      <a:pt x="190214" y="59015"/>
                      <a:pt x="190786" y="73198"/>
                      <a:pt x="191453" y="87285"/>
                    </a:cubicBezTo>
                    <a:cubicBezTo>
                      <a:pt x="192119" y="103276"/>
                      <a:pt x="192976" y="119648"/>
                      <a:pt x="203073" y="133640"/>
                    </a:cubicBezTo>
                    <a:cubicBezTo>
                      <a:pt x="204025" y="135068"/>
                      <a:pt x="205168" y="136401"/>
                      <a:pt x="206407" y="137638"/>
                    </a:cubicBezTo>
                    <a:cubicBezTo>
                      <a:pt x="224980" y="156390"/>
                      <a:pt x="249364" y="148584"/>
                      <a:pt x="270129" y="140874"/>
                    </a:cubicBezTo>
                    <a:cubicBezTo>
                      <a:pt x="271939" y="140208"/>
                      <a:pt x="273844" y="139447"/>
                      <a:pt x="275654" y="138685"/>
                    </a:cubicBezTo>
                    <a:lnTo>
                      <a:pt x="277558" y="212930"/>
                    </a:lnTo>
                    <a:lnTo>
                      <a:pt x="279845" y="299834"/>
                    </a:lnTo>
                    <a:close/>
                  </a:path>
                </a:pathLst>
              </a:custGeom>
              <a:solidFill>
                <a:schemeClr val="accent4"/>
              </a:solidFill>
              <a:ln w="9525"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B2DA2C5B-A802-6063-28EC-DE8906E12EC4}"/>
                  </a:ext>
                </a:extLst>
              </p:cNvPr>
              <p:cNvSpPr/>
              <p:nvPr/>
            </p:nvSpPr>
            <p:spPr>
              <a:xfrm>
                <a:off x="6717410" y="2466745"/>
                <a:ext cx="370553" cy="286724"/>
              </a:xfrm>
              <a:custGeom>
                <a:avLst/>
                <a:gdLst>
                  <a:gd name="connsiteX0" fmla="*/ 366427 w 370553"/>
                  <a:gd name="connsiteY0" fmla="*/ 174786 h 286724"/>
                  <a:gd name="connsiteX1" fmla="*/ 367855 w 370553"/>
                  <a:gd name="connsiteY1" fmla="*/ 198202 h 286724"/>
                  <a:gd name="connsiteX2" fmla="*/ 352806 w 370553"/>
                  <a:gd name="connsiteY2" fmla="*/ 210671 h 286724"/>
                  <a:gd name="connsiteX3" fmla="*/ 323279 w 370553"/>
                  <a:gd name="connsiteY3" fmla="*/ 246175 h 286724"/>
                  <a:gd name="connsiteX4" fmla="*/ 310801 w 370553"/>
                  <a:gd name="connsiteY4" fmla="*/ 277110 h 286724"/>
                  <a:gd name="connsiteX5" fmla="*/ 310705 w 370553"/>
                  <a:gd name="connsiteY5" fmla="*/ 282060 h 286724"/>
                  <a:gd name="connsiteX6" fmla="*/ 215837 w 370553"/>
                  <a:gd name="connsiteY6" fmla="*/ 286724 h 286724"/>
                  <a:gd name="connsiteX7" fmla="*/ 213360 w 370553"/>
                  <a:gd name="connsiteY7" fmla="*/ 284630 h 286724"/>
                  <a:gd name="connsiteX8" fmla="*/ 213074 w 370553"/>
                  <a:gd name="connsiteY8" fmla="*/ 272637 h 286724"/>
                  <a:gd name="connsiteX9" fmla="*/ 210693 w 370553"/>
                  <a:gd name="connsiteY9" fmla="*/ 270543 h 286724"/>
                  <a:gd name="connsiteX10" fmla="*/ 73628 w 370553"/>
                  <a:gd name="connsiteY10" fmla="*/ 270067 h 286724"/>
                  <a:gd name="connsiteX11" fmla="*/ 62484 w 370553"/>
                  <a:gd name="connsiteY11" fmla="*/ 202580 h 286724"/>
                  <a:gd name="connsiteX12" fmla="*/ 58769 w 370553"/>
                  <a:gd name="connsiteY12" fmla="*/ 194109 h 286724"/>
                  <a:gd name="connsiteX13" fmla="*/ 64865 w 370553"/>
                  <a:gd name="connsiteY13" fmla="*/ 158795 h 286724"/>
                  <a:gd name="connsiteX14" fmla="*/ 52769 w 370553"/>
                  <a:gd name="connsiteY14" fmla="*/ 99685 h 286724"/>
                  <a:gd name="connsiteX15" fmla="*/ 0 w 370553"/>
                  <a:gd name="connsiteY15" fmla="*/ 51711 h 286724"/>
                  <a:gd name="connsiteX16" fmla="*/ 5905 w 370553"/>
                  <a:gd name="connsiteY16" fmla="*/ 39433 h 286724"/>
                  <a:gd name="connsiteX17" fmla="*/ 10954 w 370553"/>
                  <a:gd name="connsiteY17" fmla="*/ 31818 h 286724"/>
                  <a:gd name="connsiteX18" fmla="*/ 17526 w 370553"/>
                  <a:gd name="connsiteY18" fmla="*/ 29248 h 286724"/>
                  <a:gd name="connsiteX19" fmla="*/ 51530 w 370553"/>
                  <a:gd name="connsiteY19" fmla="*/ 32484 h 286724"/>
                  <a:gd name="connsiteX20" fmla="*/ 62008 w 370553"/>
                  <a:gd name="connsiteY20" fmla="*/ 36387 h 286724"/>
                  <a:gd name="connsiteX21" fmla="*/ 71723 w 370553"/>
                  <a:gd name="connsiteY21" fmla="*/ 32579 h 286724"/>
                  <a:gd name="connsiteX22" fmla="*/ 72962 w 370553"/>
                  <a:gd name="connsiteY22" fmla="*/ 28296 h 286724"/>
                  <a:gd name="connsiteX23" fmla="*/ 93059 w 370553"/>
                  <a:gd name="connsiteY23" fmla="*/ 18873 h 286724"/>
                  <a:gd name="connsiteX24" fmla="*/ 122492 w 370553"/>
                  <a:gd name="connsiteY24" fmla="*/ 4404 h 286724"/>
                  <a:gd name="connsiteX25" fmla="*/ 123349 w 370553"/>
                  <a:gd name="connsiteY25" fmla="*/ 3643 h 286724"/>
                  <a:gd name="connsiteX26" fmla="*/ 123825 w 370553"/>
                  <a:gd name="connsiteY26" fmla="*/ 2882 h 286724"/>
                  <a:gd name="connsiteX27" fmla="*/ 123920 w 370553"/>
                  <a:gd name="connsiteY27" fmla="*/ 2882 h 286724"/>
                  <a:gd name="connsiteX28" fmla="*/ 156401 w 370553"/>
                  <a:gd name="connsiteY28" fmla="*/ 3262 h 286724"/>
                  <a:gd name="connsiteX29" fmla="*/ 174784 w 370553"/>
                  <a:gd name="connsiteY29" fmla="*/ 502 h 286724"/>
                  <a:gd name="connsiteX30" fmla="*/ 191453 w 370553"/>
                  <a:gd name="connsiteY30" fmla="*/ 14875 h 286724"/>
                  <a:gd name="connsiteX31" fmla="*/ 230124 w 370553"/>
                  <a:gd name="connsiteY31" fmla="*/ 33721 h 286724"/>
                  <a:gd name="connsiteX32" fmla="*/ 234410 w 370553"/>
                  <a:gd name="connsiteY32" fmla="*/ 36863 h 286724"/>
                  <a:gd name="connsiteX33" fmla="*/ 235553 w 370553"/>
                  <a:gd name="connsiteY33" fmla="*/ 37719 h 286724"/>
                  <a:gd name="connsiteX34" fmla="*/ 239363 w 370553"/>
                  <a:gd name="connsiteY34" fmla="*/ 41241 h 286724"/>
                  <a:gd name="connsiteX35" fmla="*/ 240125 w 370553"/>
                  <a:gd name="connsiteY35" fmla="*/ 41907 h 286724"/>
                  <a:gd name="connsiteX36" fmla="*/ 243364 w 370553"/>
                  <a:gd name="connsiteY36" fmla="*/ 45334 h 286724"/>
                  <a:gd name="connsiteX37" fmla="*/ 265462 w 370553"/>
                  <a:gd name="connsiteY37" fmla="*/ 61896 h 286724"/>
                  <a:gd name="connsiteX38" fmla="*/ 284988 w 370553"/>
                  <a:gd name="connsiteY38" fmla="*/ 93498 h 286724"/>
                  <a:gd name="connsiteX39" fmla="*/ 348520 w 370553"/>
                  <a:gd name="connsiteY39" fmla="*/ 156796 h 286724"/>
                  <a:gd name="connsiteX40" fmla="*/ 366427 w 370553"/>
                  <a:gd name="connsiteY40" fmla="*/ 174881 h 28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70553" h="286724">
                    <a:moveTo>
                      <a:pt x="366427" y="174786"/>
                    </a:moveTo>
                    <a:cubicBezTo>
                      <a:pt x="370808" y="181925"/>
                      <a:pt x="372332" y="191158"/>
                      <a:pt x="367855" y="198202"/>
                    </a:cubicBezTo>
                    <a:cubicBezTo>
                      <a:pt x="364427" y="203627"/>
                      <a:pt x="358235" y="206768"/>
                      <a:pt x="352806" y="210671"/>
                    </a:cubicBezTo>
                    <a:cubicBezTo>
                      <a:pt x="339947" y="219904"/>
                      <a:pt x="331184" y="233135"/>
                      <a:pt x="323279" y="246175"/>
                    </a:cubicBezTo>
                    <a:cubicBezTo>
                      <a:pt x="317373" y="255884"/>
                      <a:pt x="311658" y="266069"/>
                      <a:pt x="310801" y="277110"/>
                    </a:cubicBezTo>
                    <a:cubicBezTo>
                      <a:pt x="310610" y="278729"/>
                      <a:pt x="310610" y="280442"/>
                      <a:pt x="310705" y="282060"/>
                    </a:cubicBezTo>
                    <a:lnTo>
                      <a:pt x="215837" y="286724"/>
                    </a:lnTo>
                    <a:cubicBezTo>
                      <a:pt x="214598" y="286724"/>
                      <a:pt x="213455" y="285867"/>
                      <a:pt x="213360" y="284630"/>
                    </a:cubicBezTo>
                    <a:lnTo>
                      <a:pt x="213074" y="272637"/>
                    </a:lnTo>
                    <a:cubicBezTo>
                      <a:pt x="212979" y="271399"/>
                      <a:pt x="211931" y="270543"/>
                      <a:pt x="210693" y="270543"/>
                    </a:cubicBezTo>
                    <a:lnTo>
                      <a:pt x="73628" y="270067"/>
                    </a:lnTo>
                    <a:cubicBezTo>
                      <a:pt x="72009" y="244462"/>
                      <a:pt x="68294" y="221713"/>
                      <a:pt x="62484" y="202580"/>
                    </a:cubicBezTo>
                    <a:cubicBezTo>
                      <a:pt x="61627" y="199630"/>
                      <a:pt x="60293" y="196774"/>
                      <a:pt x="58769" y="194109"/>
                    </a:cubicBezTo>
                    <a:cubicBezTo>
                      <a:pt x="51721" y="181544"/>
                      <a:pt x="57531" y="170217"/>
                      <a:pt x="64865" y="158795"/>
                    </a:cubicBezTo>
                    <a:cubicBezTo>
                      <a:pt x="77534" y="139092"/>
                      <a:pt x="72485" y="113963"/>
                      <a:pt x="52769" y="99685"/>
                    </a:cubicBezTo>
                    <a:cubicBezTo>
                      <a:pt x="27813" y="81695"/>
                      <a:pt x="11240" y="65989"/>
                      <a:pt x="0" y="51711"/>
                    </a:cubicBezTo>
                    <a:cubicBezTo>
                      <a:pt x="2286" y="47809"/>
                      <a:pt x="4096" y="43621"/>
                      <a:pt x="5905" y="39433"/>
                    </a:cubicBezTo>
                    <a:cubicBezTo>
                      <a:pt x="7144" y="36672"/>
                      <a:pt x="8382" y="33721"/>
                      <a:pt x="10954" y="31818"/>
                    </a:cubicBezTo>
                    <a:cubicBezTo>
                      <a:pt x="12763" y="30390"/>
                      <a:pt x="15145" y="29724"/>
                      <a:pt x="17526" y="29248"/>
                    </a:cubicBezTo>
                    <a:cubicBezTo>
                      <a:pt x="28766" y="26773"/>
                      <a:pt x="40958" y="27915"/>
                      <a:pt x="51530" y="32484"/>
                    </a:cubicBezTo>
                    <a:cubicBezTo>
                      <a:pt x="54959" y="34007"/>
                      <a:pt x="58293" y="35911"/>
                      <a:pt x="62008" y="36387"/>
                    </a:cubicBezTo>
                    <a:cubicBezTo>
                      <a:pt x="65818" y="36863"/>
                      <a:pt x="70199" y="35720"/>
                      <a:pt x="71723" y="32579"/>
                    </a:cubicBezTo>
                    <a:cubicBezTo>
                      <a:pt x="72390" y="31247"/>
                      <a:pt x="72485" y="29724"/>
                      <a:pt x="72962" y="28296"/>
                    </a:cubicBezTo>
                    <a:cubicBezTo>
                      <a:pt x="75343" y="21347"/>
                      <a:pt x="85154" y="19920"/>
                      <a:pt x="93059" y="18873"/>
                    </a:cubicBezTo>
                    <a:cubicBezTo>
                      <a:pt x="103727" y="17350"/>
                      <a:pt x="113252" y="9830"/>
                      <a:pt x="122492" y="4404"/>
                    </a:cubicBezTo>
                    <a:cubicBezTo>
                      <a:pt x="122777" y="4119"/>
                      <a:pt x="123158" y="3929"/>
                      <a:pt x="123349" y="3643"/>
                    </a:cubicBezTo>
                    <a:cubicBezTo>
                      <a:pt x="123635" y="3453"/>
                      <a:pt x="123730" y="3167"/>
                      <a:pt x="123825" y="2882"/>
                    </a:cubicBezTo>
                    <a:lnTo>
                      <a:pt x="123920" y="2882"/>
                    </a:lnTo>
                    <a:cubicBezTo>
                      <a:pt x="134398" y="5737"/>
                      <a:pt x="145828" y="6118"/>
                      <a:pt x="156401" y="3262"/>
                    </a:cubicBezTo>
                    <a:cubicBezTo>
                      <a:pt x="162401" y="1549"/>
                      <a:pt x="168688" y="-1116"/>
                      <a:pt x="174784" y="502"/>
                    </a:cubicBezTo>
                    <a:cubicBezTo>
                      <a:pt x="182213" y="2406"/>
                      <a:pt x="186023" y="9735"/>
                      <a:pt x="191453" y="14875"/>
                    </a:cubicBezTo>
                    <a:cubicBezTo>
                      <a:pt x="201740" y="24488"/>
                      <a:pt x="218123" y="26107"/>
                      <a:pt x="230124" y="33721"/>
                    </a:cubicBezTo>
                    <a:cubicBezTo>
                      <a:pt x="231648" y="34673"/>
                      <a:pt x="233077" y="35720"/>
                      <a:pt x="234410" y="36863"/>
                    </a:cubicBezTo>
                    <a:cubicBezTo>
                      <a:pt x="234791" y="37148"/>
                      <a:pt x="235172" y="37434"/>
                      <a:pt x="235553" y="37719"/>
                    </a:cubicBezTo>
                    <a:cubicBezTo>
                      <a:pt x="236887" y="38862"/>
                      <a:pt x="238125" y="40004"/>
                      <a:pt x="239363" y="41241"/>
                    </a:cubicBezTo>
                    <a:cubicBezTo>
                      <a:pt x="239554" y="41527"/>
                      <a:pt x="239744" y="41717"/>
                      <a:pt x="240125" y="41907"/>
                    </a:cubicBezTo>
                    <a:cubicBezTo>
                      <a:pt x="241173" y="43050"/>
                      <a:pt x="242316" y="44192"/>
                      <a:pt x="243364" y="45334"/>
                    </a:cubicBezTo>
                    <a:cubicBezTo>
                      <a:pt x="250031" y="52187"/>
                      <a:pt x="256127" y="59041"/>
                      <a:pt x="265462" y="61896"/>
                    </a:cubicBezTo>
                    <a:cubicBezTo>
                      <a:pt x="268891" y="73319"/>
                      <a:pt x="276892" y="83979"/>
                      <a:pt x="284988" y="93498"/>
                    </a:cubicBezTo>
                    <a:cubicBezTo>
                      <a:pt x="304133" y="116152"/>
                      <a:pt x="325374" y="137378"/>
                      <a:pt x="348520" y="156796"/>
                    </a:cubicBezTo>
                    <a:cubicBezTo>
                      <a:pt x="355092" y="162317"/>
                      <a:pt x="362045" y="167838"/>
                      <a:pt x="366427" y="174881"/>
                    </a:cubicBezTo>
                    <a:close/>
                  </a:path>
                </a:pathLst>
              </a:custGeom>
              <a:solidFill>
                <a:schemeClr val="accent3"/>
              </a:solidFill>
              <a:ln w="9525"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0E5E273B-8C02-6A39-FBE5-FA74D70E0500}"/>
                  </a:ext>
                </a:extLst>
              </p:cNvPr>
              <p:cNvSpPr/>
              <p:nvPr/>
            </p:nvSpPr>
            <p:spPr>
              <a:xfrm>
                <a:off x="6783878" y="1665120"/>
                <a:ext cx="258342" cy="170762"/>
              </a:xfrm>
              <a:custGeom>
                <a:avLst/>
                <a:gdLst>
                  <a:gd name="connsiteX0" fmla="*/ 258049 w 258342"/>
                  <a:gd name="connsiteY0" fmla="*/ 10375 h 170762"/>
                  <a:gd name="connsiteX1" fmla="*/ 256620 w 258342"/>
                  <a:gd name="connsiteY1" fmla="*/ 23796 h 170762"/>
                  <a:gd name="connsiteX2" fmla="*/ 248334 w 258342"/>
                  <a:gd name="connsiteY2" fmla="*/ 32173 h 170762"/>
                  <a:gd name="connsiteX3" fmla="*/ 216901 w 258342"/>
                  <a:gd name="connsiteY3" fmla="*/ 69961 h 170762"/>
                  <a:gd name="connsiteX4" fmla="*/ 177658 w 258342"/>
                  <a:gd name="connsiteY4" fmla="*/ 109749 h 170762"/>
                  <a:gd name="connsiteX5" fmla="*/ 163847 w 258342"/>
                  <a:gd name="connsiteY5" fmla="*/ 135544 h 170762"/>
                  <a:gd name="connsiteX6" fmla="*/ 148416 w 258342"/>
                  <a:gd name="connsiteY6" fmla="*/ 140018 h 170762"/>
                  <a:gd name="connsiteX7" fmla="*/ 115269 w 258342"/>
                  <a:gd name="connsiteY7" fmla="*/ 163624 h 170762"/>
                  <a:gd name="connsiteX8" fmla="*/ 104030 w 258342"/>
                  <a:gd name="connsiteY8" fmla="*/ 170762 h 170762"/>
                  <a:gd name="connsiteX9" fmla="*/ 101553 w 258342"/>
                  <a:gd name="connsiteY9" fmla="*/ 168288 h 170762"/>
                  <a:gd name="connsiteX10" fmla="*/ 98696 w 258342"/>
                  <a:gd name="connsiteY10" fmla="*/ 166003 h 170762"/>
                  <a:gd name="connsiteX11" fmla="*/ 96124 w 258342"/>
                  <a:gd name="connsiteY11" fmla="*/ 164385 h 170762"/>
                  <a:gd name="connsiteX12" fmla="*/ 95648 w 258342"/>
                  <a:gd name="connsiteY12" fmla="*/ 164100 h 170762"/>
                  <a:gd name="connsiteX13" fmla="*/ 91838 w 258342"/>
                  <a:gd name="connsiteY13" fmla="*/ 162196 h 170762"/>
                  <a:gd name="connsiteX14" fmla="*/ 86504 w 258342"/>
                  <a:gd name="connsiteY14" fmla="*/ 160292 h 170762"/>
                  <a:gd name="connsiteX15" fmla="*/ 82503 w 258342"/>
                  <a:gd name="connsiteY15" fmla="*/ 159245 h 170762"/>
                  <a:gd name="connsiteX16" fmla="*/ 77741 w 258342"/>
                  <a:gd name="connsiteY16" fmla="*/ 158388 h 170762"/>
                  <a:gd name="connsiteX17" fmla="*/ 39069 w 258342"/>
                  <a:gd name="connsiteY17" fmla="*/ 159816 h 170762"/>
                  <a:gd name="connsiteX18" fmla="*/ 29163 w 258342"/>
                  <a:gd name="connsiteY18" fmla="*/ 160102 h 170762"/>
                  <a:gd name="connsiteX19" fmla="*/ 23258 w 258342"/>
                  <a:gd name="connsiteY19" fmla="*/ 149346 h 170762"/>
                  <a:gd name="connsiteX20" fmla="*/ 10590 w 258342"/>
                  <a:gd name="connsiteY20" fmla="*/ 139066 h 170762"/>
                  <a:gd name="connsiteX21" fmla="*/ 398 w 258342"/>
                  <a:gd name="connsiteY21" fmla="*/ 110701 h 170762"/>
                  <a:gd name="connsiteX22" fmla="*/ 19448 w 258342"/>
                  <a:gd name="connsiteY22" fmla="*/ 86428 h 170762"/>
                  <a:gd name="connsiteX23" fmla="*/ 25449 w 258342"/>
                  <a:gd name="connsiteY23" fmla="*/ 82621 h 170762"/>
                  <a:gd name="connsiteX24" fmla="*/ 20400 w 258342"/>
                  <a:gd name="connsiteY24" fmla="*/ 64536 h 170762"/>
                  <a:gd name="connsiteX25" fmla="*/ 33259 w 258342"/>
                  <a:gd name="connsiteY25" fmla="*/ 50543 h 170762"/>
                  <a:gd name="connsiteX26" fmla="*/ 54310 w 258342"/>
                  <a:gd name="connsiteY26" fmla="*/ 45879 h 170762"/>
                  <a:gd name="connsiteX27" fmla="*/ 62977 w 258342"/>
                  <a:gd name="connsiteY27" fmla="*/ 30174 h 170762"/>
                  <a:gd name="connsiteX28" fmla="*/ 62120 w 258342"/>
                  <a:gd name="connsiteY28" fmla="*/ 6949 h 170762"/>
                  <a:gd name="connsiteX29" fmla="*/ 257002 w 258342"/>
                  <a:gd name="connsiteY29" fmla="*/ 0 h 170762"/>
                  <a:gd name="connsiteX30" fmla="*/ 258049 w 258342"/>
                  <a:gd name="connsiteY30" fmla="*/ 10375 h 17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8342" h="170762">
                    <a:moveTo>
                      <a:pt x="258049" y="10375"/>
                    </a:moveTo>
                    <a:cubicBezTo>
                      <a:pt x="258430" y="14849"/>
                      <a:pt x="258811" y="19703"/>
                      <a:pt x="256620" y="23796"/>
                    </a:cubicBezTo>
                    <a:cubicBezTo>
                      <a:pt x="254811" y="27223"/>
                      <a:pt x="251381" y="29507"/>
                      <a:pt x="248334" y="32173"/>
                    </a:cubicBezTo>
                    <a:cubicBezTo>
                      <a:pt x="235665" y="43024"/>
                      <a:pt x="228427" y="58158"/>
                      <a:pt x="216901" y="69961"/>
                    </a:cubicBezTo>
                    <a:cubicBezTo>
                      <a:pt x="203756" y="83382"/>
                      <a:pt x="184897" y="93091"/>
                      <a:pt x="177658" y="109749"/>
                    </a:cubicBezTo>
                    <a:cubicBezTo>
                      <a:pt x="173753" y="118887"/>
                      <a:pt x="172896" y="130309"/>
                      <a:pt x="163847" y="135544"/>
                    </a:cubicBezTo>
                    <a:cubicBezTo>
                      <a:pt x="159275" y="138209"/>
                      <a:pt x="153560" y="138590"/>
                      <a:pt x="148416" y="140018"/>
                    </a:cubicBezTo>
                    <a:cubicBezTo>
                      <a:pt x="134986" y="144015"/>
                      <a:pt x="126128" y="155438"/>
                      <a:pt x="115269" y="163624"/>
                    </a:cubicBezTo>
                    <a:cubicBezTo>
                      <a:pt x="111840" y="166289"/>
                      <a:pt x="108030" y="168668"/>
                      <a:pt x="104030" y="170762"/>
                    </a:cubicBezTo>
                    <a:cubicBezTo>
                      <a:pt x="103268" y="169906"/>
                      <a:pt x="102506" y="169049"/>
                      <a:pt x="101553" y="168288"/>
                    </a:cubicBezTo>
                    <a:cubicBezTo>
                      <a:pt x="100696" y="167431"/>
                      <a:pt x="99744" y="166765"/>
                      <a:pt x="98696" y="166003"/>
                    </a:cubicBezTo>
                    <a:cubicBezTo>
                      <a:pt x="97839" y="165432"/>
                      <a:pt x="96981" y="164861"/>
                      <a:pt x="96124" y="164385"/>
                    </a:cubicBezTo>
                    <a:cubicBezTo>
                      <a:pt x="95934" y="164385"/>
                      <a:pt x="95838" y="164195"/>
                      <a:pt x="95648" y="164100"/>
                    </a:cubicBezTo>
                    <a:cubicBezTo>
                      <a:pt x="94410" y="163433"/>
                      <a:pt x="93171" y="162672"/>
                      <a:pt x="91838" y="162196"/>
                    </a:cubicBezTo>
                    <a:cubicBezTo>
                      <a:pt x="90123" y="161434"/>
                      <a:pt x="88314" y="160768"/>
                      <a:pt x="86504" y="160292"/>
                    </a:cubicBezTo>
                    <a:cubicBezTo>
                      <a:pt x="85266" y="159816"/>
                      <a:pt x="83932" y="159531"/>
                      <a:pt x="82503" y="159245"/>
                    </a:cubicBezTo>
                    <a:cubicBezTo>
                      <a:pt x="80979" y="158769"/>
                      <a:pt x="79360" y="158579"/>
                      <a:pt x="77741" y="158388"/>
                    </a:cubicBezTo>
                    <a:cubicBezTo>
                      <a:pt x="64882" y="156770"/>
                      <a:pt x="51928" y="158864"/>
                      <a:pt x="39069" y="159816"/>
                    </a:cubicBezTo>
                    <a:cubicBezTo>
                      <a:pt x="35736" y="160007"/>
                      <a:pt x="32497" y="160197"/>
                      <a:pt x="29163" y="160102"/>
                    </a:cubicBezTo>
                    <a:cubicBezTo>
                      <a:pt x="29163" y="156675"/>
                      <a:pt x="25830" y="152011"/>
                      <a:pt x="23258" y="149346"/>
                    </a:cubicBezTo>
                    <a:cubicBezTo>
                      <a:pt x="19543" y="145443"/>
                      <a:pt x="14590" y="142778"/>
                      <a:pt x="10590" y="139066"/>
                    </a:cubicBezTo>
                    <a:cubicBezTo>
                      <a:pt x="2589" y="131737"/>
                      <a:pt x="-1317" y="120885"/>
                      <a:pt x="398" y="110701"/>
                    </a:cubicBezTo>
                    <a:cubicBezTo>
                      <a:pt x="2112" y="100516"/>
                      <a:pt x="9447" y="91283"/>
                      <a:pt x="19448" y="86428"/>
                    </a:cubicBezTo>
                    <a:cubicBezTo>
                      <a:pt x="21639" y="85381"/>
                      <a:pt x="24020" y="84429"/>
                      <a:pt x="25449" y="82621"/>
                    </a:cubicBezTo>
                    <a:cubicBezTo>
                      <a:pt x="29259" y="77100"/>
                      <a:pt x="21353" y="71008"/>
                      <a:pt x="20400" y="64536"/>
                    </a:cubicBezTo>
                    <a:cubicBezTo>
                      <a:pt x="19543" y="58063"/>
                      <a:pt x="26306" y="52542"/>
                      <a:pt x="33259" y="50543"/>
                    </a:cubicBezTo>
                    <a:cubicBezTo>
                      <a:pt x="40117" y="48545"/>
                      <a:pt x="47642" y="48545"/>
                      <a:pt x="54310" y="45879"/>
                    </a:cubicBezTo>
                    <a:cubicBezTo>
                      <a:pt x="60881" y="43214"/>
                      <a:pt x="66216" y="36075"/>
                      <a:pt x="62977" y="30174"/>
                    </a:cubicBezTo>
                    <a:lnTo>
                      <a:pt x="62120" y="6949"/>
                    </a:lnTo>
                    <a:lnTo>
                      <a:pt x="257002" y="0"/>
                    </a:lnTo>
                    <a:cubicBezTo>
                      <a:pt x="257382" y="3427"/>
                      <a:pt x="257668" y="6853"/>
                      <a:pt x="258049" y="10375"/>
                    </a:cubicBezTo>
                    <a:close/>
                  </a:path>
                </a:pathLst>
              </a:custGeom>
              <a:solidFill>
                <a:schemeClr val="accent4"/>
              </a:solidFill>
              <a:ln w="9525"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FD6049E8-7B00-7956-A816-1542767290DB}"/>
                  </a:ext>
                </a:extLst>
              </p:cNvPr>
              <p:cNvSpPr/>
              <p:nvPr/>
            </p:nvSpPr>
            <p:spPr>
              <a:xfrm>
                <a:off x="7035546" y="2771650"/>
                <a:ext cx="1428" cy="2379"/>
              </a:xfrm>
              <a:custGeom>
                <a:avLst/>
                <a:gdLst>
                  <a:gd name="connsiteX0" fmla="*/ 0 w 1428"/>
                  <a:gd name="connsiteY0" fmla="*/ 0 h 2379"/>
                  <a:gd name="connsiteX1" fmla="*/ 1429 w 1428"/>
                  <a:gd name="connsiteY1" fmla="*/ 2380 h 2379"/>
                  <a:gd name="connsiteX2" fmla="*/ 0 w 1428"/>
                  <a:gd name="connsiteY2" fmla="*/ 0 h 2379"/>
                </a:gdLst>
                <a:ahLst/>
                <a:cxnLst>
                  <a:cxn ang="0">
                    <a:pos x="connsiteX0" y="connsiteY0"/>
                  </a:cxn>
                  <a:cxn ang="0">
                    <a:pos x="connsiteX1" y="connsiteY1"/>
                  </a:cxn>
                  <a:cxn ang="0">
                    <a:pos x="connsiteX2" y="connsiteY2"/>
                  </a:cxn>
                </a:cxnLst>
                <a:rect l="l" t="t" r="r" b="b"/>
                <a:pathLst>
                  <a:path w="1428" h="2379">
                    <a:moveTo>
                      <a:pt x="0" y="0"/>
                    </a:moveTo>
                    <a:cubicBezTo>
                      <a:pt x="381" y="762"/>
                      <a:pt x="857" y="1523"/>
                      <a:pt x="1429" y="2380"/>
                    </a:cubicBezTo>
                    <a:cubicBezTo>
                      <a:pt x="857" y="1618"/>
                      <a:pt x="381" y="857"/>
                      <a:pt x="0" y="0"/>
                    </a:cubicBezTo>
                    <a:close/>
                  </a:path>
                </a:pathLst>
              </a:custGeom>
              <a:solidFill>
                <a:srgbClr val="DC5975"/>
              </a:solidFill>
              <a:ln w="9525"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AFFD6981-3564-35F1-E18C-A7377C9DB2AA}"/>
                  </a:ext>
                </a:extLst>
              </p:cNvPr>
              <p:cNvSpPr/>
              <p:nvPr/>
            </p:nvSpPr>
            <p:spPr>
              <a:xfrm>
                <a:off x="6982967" y="2528546"/>
                <a:ext cx="3905" cy="951"/>
              </a:xfrm>
              <a:custGeom>
                <a:avLst/>
                <a:gdLst>
                  <a:gd name="connsiteX0" fmla="*/ 0 w 3905"/>
                  <a:gd name="connsiteY0" fmla="*/ 0 h 951"/>
                  <a:gd name="connsiteX1" fmla="*/ 3905 w 3905"/>
                  <a:gd name="connsiteY1" fmla="*/ 952 h 951"/>
                  <a:gd name="connsiteX2" fmla="*/ 0 w 3905"/>
                  <a:gd name="connsiteY2" fmla="*/ 0 h 951"/>
                </a:gdLst>
                <a:ahLst/>
                <a:cxnLst>
                  <a:cxn ang="0">
                    <a:pos x="connsiteX0" y="connsiteY0"/>
                  </a:cxn>
                  <a:cxn ang="0">
                    <a:pos x="connsiteX1" y="connsiteY1"/>
                  </a:cxn>
                  <a:cxn ang="0">
                    <a:pos x="connsiteX2" y="connsiteY2"/>
                  </a:cxn>
                </a:cxnLst>
                <a:rect l="l" t="t" r="r" b="b"/>
                <a:pathLst>
                  <a:path w="3905" h="951">
                    <a:moveTo>
                      <a:pt x="0" y="0"/>
                    </a:moveTo>
                    <a:cubicBezTo>
                      <a:pt x="1334" y="381"/>
                      <a:pt x="2572" y="666"/>
                      <a:pt x="3905" y="952"/>
                    </a:cubicBezTo>
                    <a:cubicBezTo>
                      <a:pt x="2572" y="666"/>
                      <a:pt x="1238" y="476"/>
                      <a:pt x="0" y="0"/>
                    </a:cubicBezTo>
                    <a:close/>
                  </a:path>
                </a:pathLst>
              </a:custGeom>
              <a:solidFill>
                <a:srgbClr val="F58B3E"/>
              </a:solidFill>
              <a:ln w="9525"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BC838DF2-59EB-643D-B203-6ECBA092254D}"/>
                  </a:ext>
                </a:extLst>
              </p:cNvPr>
              <p:cNvSpPr/>
              <p:nvPr/>
            </p:nvSpPr>
            <p:spPr>
              <a:xfrm>
                <a:off x="6454711" y="2087690"/>
                <a:ext cx="462159" cy="430766"/>
              </a:xfrm>
              <a:custGeom>
                <a:avLst/>
                <a:gdLst>
                  <a:gd name="connsiteX0" fmla="*/ 462153 w 462159"/>
                  <a:gd name="connsiteY0" fmla="*/ 258767 h 430766"/>
                  <a:gd name="connsiteX1" fmla="*/ 452914 w 462159"/>
                  <a:gd name="connsiteY1" fmla="*/ 267429 h 430766"/>
                  <a:gd name="connsiteX2" fmla="*/ 390620 w 462159"/>
                  <a:gd name="connsiteY2" fmla="*/ 268000 h 430766"/>
                  <a:gd name="connsiteX3" fmla="*/ 381286 w 462159"/>
                  <a:gd name="connsiteY3" fmla="*/ 277043 h 430766"/>
                  <a:gd name="connsiteX4" fmla="*/ 386810 w 462159"/>
                  <a:gd name="connsiteY4" fmla="*/ 380700 h 430766"/>
                  <a:gd name="connsiteX5" fmla="*/ 386620 w 462159"/>
                  <a:gd name="connsiteY5" fmla="*/ 381842 h 430766"/>
                  <a:gd name="connsiteX6" fmla="*/ 386524 w 462159"/>
                  <a:gd name="connsiteY6" fmla="*/ 381842 h 430766"/>
                  <a:gd name="connsiteX7" fmla="*/ 386048 w 462159"/>
                  <a:gd name="connsiteY7" fmla="*/ 382698 h 430766"/>
                  <a:gd name="connsiteX8" fmla="*/ 385191 w 462159"/>
                  <a:gd name="connsiteY8" fmla="*/ 383460 h 430766"/>
                  <a:gd name="connsiteX9" fmla="*/ 355759 w 462159"/>
                  <a:gd name="connsiteY9" fmla="*/ 397928 h 430766"/>
                  <a:gd name="connsiteX10" fmla="*/ 335661 w 462159"/>
                  <a:gd name="connsiteY10" fmla="*/ 407351 h 430766"/>
                  <a:gd name="connsiteX11" fmla="*/ 334423 w 462159"/>
                  <a:gd name="connsiteY11" fmla="*/ 411635 h 430766"/>
                  <a:gd name="connsiteX12" fmla="*/ 324707 w 462159"/>
                  <a:gd name="connsiteY12" fmla="*/ 415442 h 430766"/>
                  <a:gd name="connsiteX13" fmla="*/ 314230 w 462159"/>
                  <a:gd name="connsiteY13" fmla="*/ 411540 h 430766"/>
                  <a:gd name="connsiteX14" fmla="*/ 280225 w 462159"/>
                  <a:gd name="connsiteY14" fmla="*/ 408303 h 430766"/>
                  <a:gd name="connsiteX15" fmla="*/ 273653 w 462159"/>
                  <a:gd name="connsiteY15" fmla="*/ 410873 h 430766"/>
                  <a:gd name="connsiteX16" fmla="*/ 268605 w 462159"/>
                  <a:gd name="connsiteY16" fmla="*/ 418488 h 430766"/>
                  <a:gd name="connsiteX17" fmla="*/ 262699 w 462159"/>
                  <a:gd name="connsiteY17" fmla="*/ 430767 h 430766"/>
                  <a:gd name="connsiteX18" fmla="*/ 197548 w 462159"/>
                  <a:gd name="connsiteY18" fmla="*/ 307978 h 430766"/>
                  <a:gd name="connsiteX19" fmla="*/ 164973 w 462159"/>
                  <a:gd name="connsiteY19" fmla="*/ 296841 h 430766"/>
                  <a:gd name="connsiteX20" fmla="*/ 93154 w 462159"/>
                  <a:gd name="connsiteY20" fmla="*/ 303409 h 430766"/>
                  <a:gd name="connsiteX21" fmla="*/ 0 w 462159"/>
                  <a:gd name="connsiteY21" fmla="*/ 205463 h 430766"/>
                  <a:gd name="connsiteX22" fmla="*/ 34004 w 462159"/>
                  <a:gd name="connsiteY22" fmla="*/ 179858 h 430766"/>
                  <a:gd name="connsiteX23" fmla="*/ 57436 w 462159"/>
                  <a:gd name="connsiteY23" fmla="*/ 152921 h 430766"/>
                  <a:gd name="connsiteX24" fmla="*/ 76200 w 462159"/>
                  <a:gd name="connsiteY24" fmla="*/ 108660 h 430766"/>
                  <a:gd name="connsiteX25" fmla="*/ 84011 w 462159"/>
                  <a:gd name="connsiteY25" fmla="*/ 102187 h 430766"/>
                  <a:gd name="connsiteX26" fmla="*/ 89345 w 462159"/>
                  <a:gd name="connsiteY26" fmla="*/ 85911 h 430766"/>
                  <a:gd name="connsiteX27" fmla="*/ 87058 w 462159"/>
                  <a:gd name="connsiteY27" fmla="*/ 59354 h 430766"/>
                  <a:gd name="connsiteX28" fmla="*/ 95345 w 462159"/>
                  <a:gd name="connsiteY28" fmla="*/ 34415 h 430766"/>
                  <a:gd name="connsiteX29" fmla="*/ 103727 w 462159"/>
                  <a:gd name="connsiteY29" fmla="*/ 27467 h 430766"/>
                  <a:gd name="connsiteX30" fmla="*/ 109633 w 462159"/>
                  <a:gd name="connsiteY30" fmla="*/ 8049 h 430766"/>
                  <a:gd name="connsiteX31" fmla="*/ 109061 w 462159"/>
                  <a:gd name="connsiteY31" fmla="*/ 5574 h 430766"/>
                  <a:gd name="connsiteX32" fmla="*/ 128397 w 462159"/>
                  <a:gd name="connsiteY32" fmla="*/ 4527 h 430766"/>
                  <a:gd name="connsiteX33" fmla="*/ 211836 w 462159"/>
                  <a:gd name="connsiteY33" fmla="*/ 53 h 430766"/>
                  <a:gd name="connsiteX34" fmla="*/ 232886 w 462159"/>
                  <a:gd name="connsiteY34" fmla="*/ 10048 h 430766"/>
                  <a:gd name="connsiteX35" fmla="*/ 236315 w 462159"/>
                  <a:gd name="connsiteY35" fmla="*/ 13950 h 430766"/>
                  <a:gd name="connsiteX36" fmla="*/ 242792 w 462159"/>
                  <a:gd name="connsiteY36" fmla="*/ 14617 h 430766"/>
                  <a:gd name="connsiteX37" fmla="*/ 283369 w 462159"/>
                  <a:gd name="connsiteY37" fmla="*/ 10524 h 430766"/>
                  <a:gd name="connsiteX38" fmla="*/ 290798 w 462159"/>
                  <a:gd name="connsiteY38" fmla="*/ 10904 h 430766"/>
                  <a:gd name="connsiteX39" fmla="*/ 290989 w 462159"/>
                  <a:gd name="connsiteY39" fmla="*/ 10904 h 430766"/>
                  <a:gd name="connsiteX40" fmla="*/ 296513 w 462159"/>
                  <a:gd name="connsiteY40" fmla="*/ 18805 h 430766"/>
                  <a:gd name="connsiteX41" fmla="*/ 296608 w 462159"/>
                  <a:gd name="connsiteY41" fmla="*/ 28419 h 430766"/>
                  <a:gd name="connsiteX42" fmla="*/ 302514 w 462159"/>
                  <a:gd name="connsiteY42" fmla="*/ 34891 h 430766"/>
                  <a:gd name="connsiteX43" fmla="*/ 361474 w 462159"/>
                  <a:gd name="connsiteY43" fmla="*/ 32416 h 430766"/>
                  <a:gd name="connsiteX44" fmla="*/ 364998 w 462159"/>
                  <a:gd name="connsiteY44" fmla="*/ 38699 h 430766"/>
                  <a:gd name="connsiteX45" fmla="*/ 365760 w 462159"/>
                  <a:gd name="connsiteY45" fmla="*/ 61733 h 430766"/>
                  <a:gd name="connsiteX46" fmla="*/ 368617 w 462159"/>
                  <a:gd name="connsiteY46" fmla="*/ 64399 h 430766"/>
                  <a:gd name="connsiteX47" fmla="*/ 457962 w 462159"/>
                  <a:gd name="connsiteY47" fmla="*/ 61353 h 430766"/>
                  <a:gd name="connsiteX48" fmla="*/ 462153 w 462159"/>
                  <a:gd name="connsiteY48" fmla="*/ 258672 h 43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62159" h="430766">
                    <a:moveTo>
                      <a:pt x="462153" y="258767"/>
                    </a:moveTo>
                    <a:cubicBezTo>
                      <a:pt x="462344" y="263431"/>
                      <a:pt x="458153" y="267429"/>
                      <a:pt x="452914" y="267429"/>
                    </a:cubicBezTo>
                    <a:lnTo>
                      <a:pt x="390620" y="268000"/>
                    </a:lnTo>
                    <a:cubicBezTo>
                      <a:pt x="385286" y="268000"/>
                      <a:pt x="381000" y="272188"/>
                      <a:pt x="381286" y="277043"/>
                    </a:cubicBezTo>
                    <a:lnTo>
                      <a:pt x="386810" y="380700"/>
                    </a:lnTo>
                    <a:cubicBezTo>
                      <a:pt x="386810" y="380700"/>
                      <a:pt x="386715" y="381461"/>
                      <a:pt x="386620" y="381842"/>
                    </a:cubicBezTo>
                    <a:lnTo>
                      <a:pt x="386524" y="381842"/>
                    </a:lnTo>
                    <a:cubicBezTo>
                      <a:pt x="386524" y="381842"/>
                      <a:pt x="386239" y="382413"/>
                      <a:pt x="386048" y="382698"/>
                    </a:cubicBezTo>
                    <a:cubicBezTo>
                      <a:pt x="385858" y="383079"/>
                      <a:pt x="385477" y="383174"/>
                      <a:pt x="385191" y="383460"/>
                    </a:cubicBezTo>
                    <a:cubicBezTo>
                      <a:pt x="375952" y="388885"/>
                      <a:pt x="366427" y="396310"/>
                      <a:pt x="355759" y="397928"/>
                    </a:cubicBezTo>
                    <a:cubicBezTo>
                      <a:pt x="347853" y="398975"/>
                      <a:pt x="338042" y="400403"/>
                      <a:pt x="335661" y="407351"/>
                    </a:cubicBezTo>
                    <a:cubicBezTo>
                      <a:pt x="335185" y="408779"/>
                      <a:pt x="335089" y="410302"/>
                      <a:pt x="334423" y="411635"/>
                    </a:cubicBezTo>
                    <a:cubicBezTo>
                      <a:pt x="332899" y="414776"/>
                      <a:pt x="328517" y="416013"/>
                      <a:pt x="324707" y="415442"/>
                    </a:cubicBezTo>
                    <a:cubicBezTo>
                      <a:pt x="320992" y="414966"/>
                      <a:pt x="317659" y="412967"/>
                      <a:pt x="314230" y="411540"/>
                    </a:cubicBezTo>
                    <a:cubicBezTo>
                      <a:pt x="303657" y="407066"/>
                      <a:pt x="291465" y="405924"/>
                      <a:pt x="280225" y="408303"/>
                    </a:cubicBezTo>
                    <a:cubicBezTo>
                      <a:pt x="277844" y="408779"/>
                      <a:pt x="275463" y="409541"/>
                      <a:pt x="273653" y="410873"/>
                    </a:cubicBezTo>
                    <a:cubicBezTo>
                      <a:pt x="271081" y="412777"/>
                      <a:pt x="269843" y="415728"/>
                      <a:pt x="268605" y="418488"/>
                    </a:cubicBezTo>
                    <a:cubicBezTo>
                      <a:pt x="266795" y="422676"/>
                      <a:pt x="264986" y="426864"/>
                      <a:pt x="262699" y="430767"/>
                    </a:cubicBezTo>
                    <a:cubicBezTo>
                      <a:pt x="222123" y="379652"/>
                      <a:pt x="249174" y="348717"/>
                      <a:pt x="197548" y="307978"/>
                    </a:cubicBezTo>
                    <a:cubicBezTo>
                      <a:pt x="188500" y="300839"/>
                      <a:pt x="176879" y="296841"/>
                      <a:pt x="164973" y="296841"/>
                    </a:cubicBezTo>
                    <a:cubicBezTo>
                      <a:pt x="141541" y="296841"/>
                      <a:pt x="116872" y="306169"/>
                      <a:pt x="93154" y="303409"/>
                    </a:cubicBezTo>
                    <a:cubicBezTo>
                      <a:pt x="81153" y="301981"/>
                      <a:pt x="37719" y="252675"/>
                      <a:pt x="0" y="205463"/>
                    </a:cubicBezTo>
                    <a:cubicBezTo>
                      <a:pt x="11811" y="197468"/>
                      <a:pt x="23146" y="188996"/>
                      <a:pt x="34004" y="179858"/>
                    </a:cubicBezTo>
                    <a:cubicBezTo>
                      <a:pt x="43244" y="172053"/>
                      <a:pt x="52388" y="163487"/>
                      <a:pt x="57436" y="152921"/>
                    </a:cubicBezTo>
                    <a:cubicBezTo>
                      <a:pt x="64389" y="138262"/>
                      <a:pt x="63532" y="119796"/>
                      <a:pt x="76200" y="108660"/>
                    </a:cubicBezTo>
                    <a:cubicBezTo>
                      <a:pt x="78772" y="106471"/>
                      <a:pt x="81724" y="104662"/>
                      <a:pt x="84011" y="102187"/>
                    </a:cubicBezTo>
                    <a:cubicBezTo>
                      <a:pt x="88011" y="97713"/>
                      <a:pt x="89249" y="91717"/>
                      <a:pt x="89345" y="85911"/>
                    </a:cubicBezTo>
                    <a:cubicBezTo>
                      <a:pt x="89440" y="77058"/>
                      <a:pt x="87344" y="68206"/>
                      <a:pt x="87058" y="59354"/>
                    </a:cubicBezTo>
                    <a:cubicBezTo>
                      <a:pt x="86773" y="50406"/>
                      <a:pt x="88678" y="40888"/>
                      <a:pt x="95345" y="34415"/>
                    </a:cubicBezTo>
                    <a:cubicBezTo>
                      <a:pt x="97917" y="31940"/>
                      <a:pt x="101155" y="29942"/>
                      <a:pt x="103727" y="27467"/>
                    </a:cubicBezTo>
                    <a:cubicBezTo>
                      <a:pt x="108966" y="22327"/>
                      <a:pt x="111062" y="14902"/>
                      <a:pt x="109633" y="8049"/>
                    </a:cubicBezTo>
                    <a:cubicBezTo>
                      <a:pt x="109538" y="7192"/>
                      <a:pt x="109252" y="6336"/>
                      <a:pt x="109061" y="5574"/>
                    </a:cubicBezTo>
                    <a:cubicBezTo>
                      <a:pt x="115538" y="5098"/>
                      <a:pt x="121920" y="4908"/>
                      <a:pt x="128397" y="4527"/>
                    </a:cubicBezTo>
                    <a:cubicBezTo>
                      <a:pt x="147352" y="3670"/>
                      <a:pt x="203549" y="-518"/>
                      <a:pt x="211836" y="53"/>
                    </a:cubicBezTo>
                    <a:cubicBezTo>
                      <a:pt x="220028" y="529"/>
                      <a:pt x="228410" y="3670"/>
                      <a:pt x="232886" y="10048"/>
                    </a:cubicBezTo>
                    <a:cubicBezTo>
                      <a:pt x="233934" y="11476"/>
                      <a:pt x="234791" y="13094"/>
                      <a:pt x="236315" y="13950"/>
                    </a:cubicBezTo>
                    <a:cubicBezTo>
                      <a:pt x="238220" y="15093"/>
                      <a:pt x="240602" y="14902"/>
                      <a:pt x="242792" y="14617"/>
                    </a:cubicBezTo>
                    <a:cubicBezTo>
                      <a:pt x="256318" y="13189"/>
                      <a:pt x="269843" y="11856"/>
                      <a:pt x="283369" y="10524"/>
                    </a:cubicBezTo>
                    <a:cubicBezTo>
                      <a:pt x="285845" y="10238"/>
                      <a:pt x="288512" y="10048"/>
                      <a:pt x="290798" y="10904"/>
                    </a:cubicBezTo>
                    <a:cubicBezTo>
                      <a:pt x="290894" y="10904"/>
                      <a:pt x="290894" y="10904"/>
                      <a:pt x="290989" y="10904"/>
                    </a:cubicBezTo>
                    <a:cubicBezTo>
                      <a:pt x="294322" y="12237"/>
                      <a:pt x="296228" y="15473"/>
                      <a:pt x="296513" y="18805"/>
                    </a:cubicBezTo>
                    <a:cubicBezTo>
                      <a:pt x="296704" y="20899"/>
                      <a:pt x="296894" y="24992"/>
                      <a:pt x="296608" y="28419"/>
                    </a:cubicBezTo>
                    <a:cubicBezTo>
                      <a:pt x="296418" y="31655"/>
                      <a:pt x="298990" y="34510"/>
                      <a:pt x="302514" y="34891"/>
                    </a:cubicBezTo>
                    <a:cubicBezTo>
                      <a:pt x="318230" y="36795"/>
                      <a:pt x="351949" y="32416"/>
                      <a:pt x="361474" y="32416"/>
                    </a:cubicBezTo>
                    <a:cubicBezTo>
                      <a:pt x="364236" y="32892"/>
                      <a:pt x="364903" y="36129"/>
                      <a:pt x="364998" y="38699"/>
                    </a:cubicBezTo>
                    <a:cubicBezTo>
                      <a:pt x="365093" y="46218"/>
                      <a:pt x="366046" y="54119"/>
                      <a:pt x="365760" y="61733"/>
                    </a:cubicBezTo>
                    <a:cubicBezTo>
                      <a:pt x="365665" y="63256"/>
                      <a:pt x="366998" y="64494"/>
                      <a:pt x="368617" y="64399"/>
                    </a:cubicBezTo>
                    <a:lnTo>
                      <a:pt x="457962" y="61353"/>
                    </a:lnTo>
                    <a:lnTo>
                      <a:pt x="462153" y="258672"/>
                    </a:lnTo>
                    <a:close/>
                  </a:path>
                </a:pathLst>
              </a:custGeom>
              <a:solidFill>
                <a:schemeClr val="accent4"/>
              </a:solidFill>
              <a:ln w="9525"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7C99E179-EE0F-7047-E448-E1F24A8C8B45}"/>
                  </a:ext>
                </a:extLst>
              </p:cNvPr>
              <p:cNvSpPr/>
              <p:nvPr/>
            </p:nvSpPr>
            <p:spPr>
              <a:xfrm>
                <a:off x="6890289" y="1839024"/>
                <a:ext cx="1904" cy="3521"/>
              </a:xfrm>
              <a:custGeom>
                <a:avLst/>
                <a:gdLst>
                  <a:gd name="connsiteX0" fmla="*/ 1905 w 1904"/>
                  <a:gd name="connsiteY0" fmla="*/ 3522 h 3521"/>
                  <a:gd name="connsiteX1" fmla="*/ 0 w 1904"/>
                  <a:gd name="connsiteY1" fmla="*/ 0 h 3521"/>
                  <a:gd name="connsiteX2" fmla="*/ 1905 w 1904"/>
                  <a:gd name="connsiteY2" fmla="*/ 3522 h 3521"/>
                </a:gdLst>
                <a:ahLst/>
                <a:cxnLst>
                  <a:cxn ang="0">
                    <a:pos x="connsiteX0" y="connsiteY0"/>
                  </a:cxn>
                  <a:cxn ang="0">
                    <a:pos x="connsiteX1" y="connsiteY1"/>
                  </a:cxn>
                  <a:cxn ang="0">
                    <a:pos x="connsiteX2" y="connsiteY2"/>
                  </a:cxn>
                </a:cxnLst>
                <a:rect l="l" t="t" r="r" b="b"/>
                <a:pathLst>
                  <a:path w="1904" h="3521">
                    <a:moveTo>
                      <a:pt x="1905" y="3522"/>
                    </a:moveTo>
                    <a:cubicBezTo>
                      <a:pt x="1333" y="2284"/>
                      <a:pt x="762" y="1142"/>
                      <a:pt x="0" y="0"/>
                    </a:cubicBezTo>
                    <a:cubicBezTo>
                      <a:pt x="762" y="1142"/>
                      <a:pt x="1429" y="2284"/>
                      <a:pt x="1905" y="3522"/>
                    </a:cubicBezTo>
                    <a:close/>
                  </a:path>
                </a:pathLst>
              </a:custGeom>
              <a:solidFill>
                <a:srgbClr val="DE5970"/>
              </a:solidFill>
              <a:ln w="9525"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93A45FA0-796D-DA9B-7ACC-49C95856D40C}"/>
                  </a:ext>
                </a:extLst>
              </p:cNvPr>
              <p:cNvSpPr/>
              <p:nvPr/>
            </p:nvSpPr>
            <p:spPr>
              <a:xfrm>
                <a:off x="6887908" y="1835883"/>
                <a:ext cx="2381" cy="3141"/>
              </a:xfrm>
              <a:custGeom>
                <a:avLst/>
                <a:gdLst>
                  <a:gd name="connsiteX0" fmla="*/ 2381 w 2381"/>
                  <a:gd name="connsiteY0" fmla="*/ 3141 h 3141"/>
                  <a:gd name="connsiteX1" fmla="*/ 0 w 2381"/>
                  <a:gd name="connsiteY1" fmla="*/ 0 h 3141"/>
                  <a:gd name="connsiteX2" fmla="*/ 2381 w 2381"/>
                  <a:gd name="connsiteY2" fmla="*/ 3141 h 3141"/>
                </a:gdLst>
                <a:ahLst/>
                <a:cxnLst>
                  <a:cxn ang="0">
                    <a:pos x="connsiteX0" y="connsiteY0"/>
                  </a:cxn>
                  <a:cxn ang="0">
                    <a:pos x="connsiteX1" y="connsiteY1"/>
                  </a:cxn>
                  <a:cxn ang="0">
                    <a:pos x="connsiteX2" y="connsiteY2"/>
                  </a:cxn>
                </a:cxnLst>
                <a:rect l="l" t="t" r="r" b="b"/>
                <a:pathLst>
                  <a:path w="2381" h="3141">
                    <a:moveTo>
                      <a:pt x="2381" y="3141"/>
                    </a:moveTo>
                    <a:cubicBezTo>
                      <a:pt x="1714" y="1999"/>
                      <a:pt x="857" y="952"/>
                      <a:pt x="0" y="0"/>
                    </a:cubicBezTo>
                    <a:cubicBezTo>
                      <a:pt x="952" y="952"/>
                      <a:pt x="1714" y="1999"/>
                      <a:pt x="2381" y="3141"/>
                    </a:cubicBezTo>
                    <a:close/>
                  </a:path>
                </a:pathLst>
              </a:custGeom>
              <a:solidFill>
                <a:srgbClr val="DE5970"/>
              </a:solidFill>
              <a:ln w="9525"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85B23C77-CB2D-D106-D93A-262C0CA8B39F}"/>
                  </a:ext>
                </a:extLst>
              </p:cNvPr>
              <p:cNvSpPr/>
              <p:nvPr/>
            </p:nvSpPr>
            <p:spPr>
              <a:xfrm>
                <a:off x="6885432" y="1833408"/>
                <a:ext cx="2476" cy="2474"/>
              </a:xfrm>
              <a:custGeom>
                <a:avLst/>
                <a:gdLst>
                  <a:gd name="connsiteX0" fmla="*/ 2477 w 2476"/>
                  <a:gd name="connsiteY0" fmla="*/ 2475 h 2474"/>
                  <a:gd name="connsiteX1" fmla="*/ 0 w 2476"/>
                  <a:gd name="connsiteY1" fmla="*/ 0 h 2474"/>
                  <a:gd name="connsiteX2" fmla="*/ 2477 w 2476"/>
                  <a:gd name="connsiteY2" fmla="*/ 2475 h 2474"/>
                </a:gdLst>
                <a:ahLst/>
                <a:cxnLst>
                  <a:cxn ang="0">
                    <a:pos x="connsiteX0" y="connsiteY0"/>
                  </a:cxn>
                  <a:cxn ang="0">
                    <a:pos x="connsiteX1" y="connsiteY1"/>
                  </a:cxn>
                  <a:cxn ang="0">
                    <a:pos x="connsiteX2" y="connsiteY2"/>
                  </a:cxn>
                </a:cxnLst>
                <a:rect l="l" t="t" r="r" b="b"/>
                <a:pathLst>
                  <a:path w="2476" h="2474">
                    <a:moveTo>
                      <a:pt x="2477" y="2475"/>
                    </a:moveTo>
                    <a:cubicBezTo>
                      <a:pt x="1714" y="1618"/>
                      <a:pt x="857" y="857"/>
                      <a:pt x="0" y="0"/>
                    </a:cubicBezTo>
                    <a:cubicBezTo>
                      <a:pt x="953" y="666"/>
                      <a:pt x="1714" y="1523"/>
                      <a:pt x="2477" y="2475"/>
                    </a:cubicBezTo>
                    <a:close/>
                  </a:path>
                </a:pathLst>
              </a:custGeom>
              <a:solidFill>
                <a:srgbClr val="DE5970"/>
              </a:solidFill>
              <a:ln w="9525"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9DC7C8A7-FF67-3630-D1FC-8A26F97D1B4E}"/>
                  </a:ext>
                </a:extLst>
              </p:cNvPr>
              <p:cNvSpPr/>
              <p:nvPr/>
            </p:nvSpPr>
            <p:spPr>
              <a:xfrm>
                <a:off x="6882574" y="1831218"/>
                <a:ext cx="2857" cy="2284"/>
              </a:xfrm>
              <a:custGeom>
                <a:avLst/>
                <a:gdLst>
                  <a:gd name="connsiteX0" fmla="*/ 2858 w 2857"/>
                  <a:gd name="connsiteY0" fmla="*/ 2284 h 2284"/>
                  <a:gd name="connsiteX1" fmla="*/ 0 w 2857"/>
                  <a:gd name="connsiteY1" fmla="*/ 0 h 2284"/>
                  <a:gd name="connsiteX2" fmla="*/ 2858 w 2857"/>
                  <a:gd name="connsiteY2" fmla="*/ 2284 h 2284"/>
                </a:gdLst>
                <a:ahLst/>
                <a:cxnLst>
                  <a:cxn ang="0">
                    <a:pos x="connsiteX0" y="connsiteY0"/>
                  </a:cxn>
                  <a:cxn ang="0">
                    <a:pos x="connsiteX1" y="connsiteY1"/>
                  </a:cxn>
                  <a:cxn ang="0">
                    <a:pos x="connsiteX2" y="connsiteY2"/>
                  </a:cxn>
                </a:cxnLst>
                <a:rect l="l" t="t" r="r" b="b"/>
                <a:pathLst>
                  <a:path w="2857" h="2284">
                    <a:moveTo>
                      <a:pt x="2858" y="2284"/>
                    </a:moveTo>
                    <a:cubicBezTo>
                      <a:pt x="1905" y="1523"/>
                      <a:pt x="1048" y="762"/>
                      <a:pt x="0" y="0"/>
                    </a:cubicBezTo>
                    <a:cubicBezTo>
                      <a:pt x="1048" y="666"/>
                      <a:pt x="2000" y="1428"/>
                      <a:pt x="2858" y="2284"/>
                    </a:cubicBezTo>
                    <a:close/>
                  </a:path>
                </a:pathLst>
              </a:custGeom>
              <a:solidFill>
                <a:srgbClr val="DE5970"/>
              </a:solidFill>
              <a:ln w="9525"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BF67E70F-7C34-E9FD-C53F-6FDD37FB0D5B}"/>
                  </a:ext>
                </a:extLst>
              </p:cNvPr>
              <p:cNvSpPr/>
              <p:nvPr/>
            </p:nvSpPr>
            <p:spPr>
              <a:xfrm>
                <a:off x="6880002" y="1829600"/>
                <a:ext cx="2571" cy="1618"/>
              </a:xfrm>
              <a:custGeom>
                <a:avLst/>
                <a:gdLst>
                  <a:gd name="connsiteX0" fmla="*/ 2572 w 2571"/>
                  <a:gd name="connsiteY0" fmla="*/ 1618 h 1618"/>
                  <a:gd name="connsiteX1" fmla="*/ 0 w 2571"/>
                  <a:gd name="connsiteY1" fmla="*/ 0 h 1618"/>
                  <a:gd name="connsiteX2" fmla="*/ 2572 w 2571"/>
                  <a:gd name="connsiteY2" fmla="*/ 1618 h 1618"/>
                </a:gdLst>
                <a:ahLst/>
                <a:cxnLst>
                  <a:cxn ang="0">
                    <a:pos x="connsiteX0" y="connsiteY0"/>
                  </a:cxn>
                  <a:cxn ang="0">
                    <a:pos x="connsiteX1" y="connsiteY1"/>
                  </a:cxn>
                  <a:cxn ang="0">
                    <a:pos x="connsiteX2" y="connsiteY2"/>
                  </a:cxn>
                </a:cxnLst>
                <a:rect l="l" t="t" r="r" b="b"/>
                <a:pathLst>
                  <a:path w="2571" h="1618">
                    <a:moveTo>
                      <a:pt x="2572" y="1618"/>
                    </a:moveTo>
                    <a:cubicBezTo>
                      <a:pt x="1714" y="1047"/>
                      <a:pt x="857" y="476"/>
                      <a:pt x="0" y="0"/>
                    </a:cubicBezTo>
                    <a:cubicBezTo>
                      <a:pt x="857" y="476"/>
                      <a:pt x="1714" y="1047"/>
                      <a:pt x="2572" y="1618"/>
                    </a:cubicBezTo>
                    <a:close/>
                  </a:path>
                </a:pathLst>
              </a:custGeom>
              <a:solidFill>
                <a:srgbClr val="DE5970"/>
              </a:solidFill>
              <a:ln w="9525"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5FA3EEB4-53B5-FE96-0D17-16B4430BF199}"/>
                  </a:ext>
                </a:extLst>
              </p:cNvPr>
              <p:cNvSpPr/>
              <p:nvPr/>
            </p:nvSpPr>
            <p:spPr>
              <a:xfrm>
                <a:off x="6688380" y="3122503"/>
                <a:ext cx="160424" cy="364178"/>
              </a:xfrm>
              <a:custGeom>
                <a:avLst/>
                <a:gdLst>
                  <a:gd name="connsiteX0" fmla="*/ 74560 w 160424"/>
                  <a:gd name="connsiteY0" fmla="*/ 157722 h 364178"/>
                  <a:gd name="connsiteX1" fmla="*/ 160095 w 160424"/>
                  <a:gd name="connsiteY1" fmla="*/ 237011 h 364178"/>
                  <a:gd name="connsiteX2" fmla="*/ 125710 w 160424"/>
                  <a:gd name="connsiteY2" fmla="*/ 344000 h 364178"/>
                  <a:gd name="connsiteX3" fmla="*/ 108279 w 160424"/>
                  <a:gd name="connsiteY3" fmla="*/ 336099 h 364178"/>
                  <a:gd name="connsiteX4" fmla="*/ 70083 w 160424"/>
                  <a:gd name="connsiteY4" fmla="*/ 295170 h 364178"/>
                  <a:gd name="connsiteX5" fmla="*/ 68274 w 160424"/>
                  <a:gd name="connsiteY5" fmla="*/ 288031 h 364178"/>
                  <a:gd name="connsiteX6" fmla="*/ 40651 w 160424"/>
                  <a:gd name="connsiteY6" fmla="*/ 240343 h 364178"/>
                  <a:gd name="connsiteX7" fmla="*/ 37698 w 160424"/>
                  <a:gd name="connsiteY7" fmla="*/ 271659 h 364178"/>
                  <a:gd name="connsiteX8" fmla="*/ 54463 w 160424"/>
                  <a:gd name="connsiteY8" fmla="*/ 296407 h 364178"/>
                  <a:gd name="connsiteX9" fmla="*/ 58368 w 160424"/>
                  <a:gd name="connsiteY9" fmla="*/ 345999 h 364178"/>
                  <a:gd name="connsiteX10" fmla="*/ 13696 w 160424"/>
                  <a:gd name="connsiteY10" fmla="*/ 97279 h 364178"/>
                  <a:gd name="connsiteX11" fmla="*/ 44271 w 160424"/>
                  <a:gd name="connsiteY11" fmla="*/ 2475 h 364178"/>
                  <a:gd name="connsiteX12" fmla="*/ 117328 w 160424"/>
                  <a:gd name="connsiteY12" fmla="*/ 0 h 364178"/>
                  <a:gd name="connsiteX13" fmla="*/ 124852 w 160424"/>
                  <a:gd name="connsiteY13" fmla="*/ 94519 h 364178"/>
                  <a:gd name="connsiteX14" fmla="*/ 107231 w 160424"/>
                  <a:gd name="connsiteY14" fmla="*/ 88046 h 364178"/>
                  <a:gd name="connsiteX15" fmla="*/ 97611 w 160424"/>
                  <a:gd name="connsiteY15" fmla="*/ 110510 h 364178"/>
                  <a:gd name="connsiteX16" fmla="*/ 74560 w 160424"/>
                  <a:gd name="connsiteY16" fmla="*/ 157817 h 36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424" h="364178">
                    <a:moveTo>
                      <a:pt x="74560" y="157722"/>
                    </a:moveTo>
                    <a:cubicBezTo>
                      <a:pt x="72846" y="191989"/>
                      <a:pt x="166667" y="184184"/>
                      <a:pt x="160095" y="237011"/>
                    </a:cubicBezTo>
                    <a:cubicBezTo>
                      <a:pt x="156189" y="269375"/>
                      <a:pt x="160095" y="333149"/>
                      <a:pt x="125710" y="344000"/>
                    </a:cubicBezTo>
                    <a:cubicBezTo>
                      <a:pt x="118566" y="346189"/>
                      <a:pt x="110565" y="342667"/>
                      <a:pt x="108279" y="336099"/>
                    </a:cubicBezTo>
                    <a:cubicBezTo>
                      <a:pt x="102373" y="319156"/>
                      <a:pt x="77037" y="310780"/>
                      <a:pt x="70083" y="295170"/>
                    </a:cubicBezTo>
                    <a:cubicBezTo>
                      <a:pt x="69036" y="292980"/>
                      <a:pt x="68369" y="290696"/>
                      <a:pt x="68274" y="288031"/>
                    </a:cubicBezTo>
                    <a:cubicBezTo>
                      <a:pt x="67416" y="270422"/>
                      <a:pt x="63988" y="235584"/>
                      <a:pt x="40651" y="240343"/>
                    </a:cubicBezTo>
                    <a:cubicBezTo>
                      <a:pt x="29316" y="242723"/>
                      <a:pt x="30555" y="266424"/>
                      <a:pt x="37698" y="271659"/>
                    </a:cubicBezTo>
                    <a:cubicBezTo>
                      <a:pt x="42175" y="275086"/>
                      <a:pt x="48366" y="284604"/>
                      <a:pt x="54463" y="296407"/>
                    </a:cubicBezTo>
                    <a:cubicBezTo>
                      <a:pt x="73989" y="334196"/>
                      <a:pt x="93229" y="394734"/>
                      <a:pt x="58368" y="345999"/>
                    </a:cubicBezTo>
                    <a:cubicBezTo>
                      <a:pt x="9314" y="277465"/>
                      <a:pt x="-18213" y="186849"/>
                      <a:pt x="13696" y="97279"/>
                    </a:cubicBezTo>
                    <a:cubicBezTo>
                      <a:pt x="24649" y="66439"/>
                      <a:pt x="34936" y="34647"/>
                      <a:pt x="44271" y="2475"/>
                    </a:cubicBezTo>
                    <a:lnTo>
                      <a:pt x="117328" y="0"/>
                    </a:lnTo>
                    <a:lnTo>
                      <a:pt x="124852" y="94519"/>
                    </a:lnTo>
                    <a:cubicBezTo>
                      <a:pt x="119328" y="91568"/>
                      <a:pt x="113613" y="89284"/>
                      <a:pt x="107231" y="88046"/>
                    </a:cubicBezTo>
                    <a:cubicBezTo>
                      <a:pt x="88848" y="84334"/>
                      <a:pt x="87229" y="99469"/>
                      <a:pt x="97611" y="110510"/>
                    </a:cubicBezTo>
                    <a:cubicBezTo>
                      <a:pt x="116851" y="130975"/>
                      <a:pt x="75322" y="141921"/>
                      <a:pt x="74560" y="157817"/>
                    </a:cubicBezTo>
                    <a:close/>
                  </a:path>
                </a:pathLst>
              </a:custGeom>
              <a:solidFill>
                <a:schemeClr val="accent3"/>
              </a:solidFill>
              <a:ln w="9525"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F5F8BE7B-AB9F-C519-9364-C2005F730CD4}"/>
                  </a:ext>
                </a:extLst>
              </p:cNvPr>
              <p:cNvSpPr/>
              <p:nvPr/>
            </p:nvSpPr>
            <p:spPr>
              <a:xfrm>
                <a:off x="6633114" y="1323881"/>
                <a:ext cx="214715" cy="581352"/>
              </a:xfrm>
              <a:custGeom>
                <a:avLst/>
                <a:gdLst>
                  <a:gd name="connsiteX0" fmla="*/ 213741 w 214715"/>
                  <a:gd name="connsiteY0" fmla="*/ 371413 h 581352"/>
                  <a:gd name="connsiteX1" fmla="*/ 205073 w 214715"/>
                  <a:gd name="connsiteY1" fmla="*/ 387119 h 581352"/>
                  <a:gd name="connsiteX2" fmla="*/ 184023 w 214715"/>
                  <a:gd name="connsiteY2" fmla="*/ 391783 h 581352"/>
                  <a:gd name="connsiteX3" fmla="*/ 171164 w 214715"/>
                  <a:gd name="connsiteY3" fmla="*/ 405775 h 581352"/>
                  <a:gd name="connsiteX4" fmla="*/ 176213 w 214715"/>
                  <a:gd name="connsiteY4" fmla="*/ 423860 h 581352"/>
                  <a:gd name="connsiteX5" fmla="*/ 170212 w 214715"/>
                  <a:gd name="connsiteY5" fmla="*/ 427668 h 581352"/>
                  <a:gd name="connsiteX6" fmla="*/ 151162 w 214715"/>
                  <a:gd name="connsiteY6" fmla="*/ 451940 h 581352"/>
                  <a:gd name="connsiteX7" fmla="*/ 161353 w 214715"/>
                  <a:gd name="connsiteY7" fmla="*/ 480305 h 581352"/>
                  <a:gd name="connsiteX8" fmla="*/ 174022 w 214715"/>
                  <a:gd name="connsiteY8" fmla="*/ 490585 h 581352"/>
                  <a:gd name="connsiteX9" fmla="*/ 179927 w 214715"/>
                  <a:gd name="connsiteY9" fmla="*/ 501341 h 581352"/>
                  <a:gd name="connsiteX10" fmla="*/ 177927 w 214715"/>
                  <a:gd name="connsiteY10" fmla="*/ 504673 h 581352"/>
                  <a:gd name="connsiteX11" fmla="*/ 149828 w 214715"/>
                  <a:gd name="connsiteY11" fmla="*/ 524471 h 581352"/>
                  <a:gd name="connsiteX12" fmla="*/ 139160 w 214715"/>
                  <a:gd name="connsiteY12" fmla="*/ 558262 h 581352"/>
                  <a:gd name="connsiteX13" fmla="*/ 130302 w 214715"/>
                  <a:gd name="connsiteY13" fmla="*/ 569399 h 581352"/>
                  <a:gd name="connsiteX14" fmla="*/ 126492 w 214715"/>
                  <a:gd name="connsiteY14" fmla="*/ 572445 h 581352"/>
                  <a:gd name="connsiteX15" fmla="*/ 122396 w 214715"/>
                  <a:gd name="connsiteY15" fmla="*/ 575110 h 581352"/>
                  <a:gd name="connsiteX16" fmla="*/ 119920 w 214715"/>
                  <a:gd name="connsiteY16" fmla="*/ 576442 h 581352"/>
                  <a:gd name="connsiteX17" fmla="*/ 117062 w 214715"/>
                  <a:gd name="connsiteY17" fmla="*/ 577775 h 581352"/>
                  <a:gd name="connsiteX18" fmla="*/ 112681 w 214715"/>
                  <a:gd name="connsiteY18" fmla="*/ 579298 h 581352"/>
                  <a:gd name="connsiteX19" fmla="*/ 110680 w 214715"/>
                  <a:gd name="connsiteY19" fmla="*/ 579774 h 581352"/>
                  <a:gd name="connsiteX20" fmla="*/ 107156 w 214715"/>
                  <a:gd name="connsiteY20" fmla="*/ 580631 h 581352"/>
                  <a:gd name="connsiteX21" fmla="*/ 68484 w 214715"/>
                  <a:gd name="connsiteY21" fmla="*/ 570351 h 581352"/>
                  <a:gd name="connsiteX22" fmla="*/ 44958 w 214715"/>
                  <a:gd name="connsiteY22" fmla="*/ 535418 h 581352"/>
                  <a:gd name="connsiteX23" fmla="*/ 11811 w 214715"/>
                  <a:gd name="connsiteY23" fmla="*/ 506481 h 581352"/>
                  <a:gd name="connsiteX24" fmla="*/ 12859 w 214715"/>
                  <a:gd name="connsiteY24" fmla="*/ 502769 h 581352"/>
                  <a:gd name="connsiteX25" fmla="*/ 23241 w 214715"/>
                  <a:gd name="connsiteY25" fmla="*/ 496772 h 581352"/>
                  <a:gd name="connsiteX26" fmla="*/ 36481 w 214715"/>
                  <a:gd name="connsiteY26" fmla="*/ 487063 h 581352"/>
                  <a:gd name="connsiteX27" fmla="*/ 32956 w 214715"/>
                  <a:gd name="connsiteY27" fmla="*/ 472881 h 581352"/>
                  <a:gd name="connsiteX28" fmla="*/ 20479 w 214715"/>
                  <a:gd name="connsiteY28" fmla="*/ 471358 h 581352"/>
                  <a:gd name="connsiteX29" fmla="*/ 10954 w 214715"/>
                  <a:gd name="connsiteY29" fmla="*/ 466408 h 581352"/>
                  <a:gd name="connsiteX30" fmla="*/ 0 w 214715"/>
                  <a:gd name="connsiteY30" fmla="*/ 226541 h 581352"/>
                  <a:gd name="connsiteX31" fmla="*/ 3238 w 214715"/>
                  <a:gd name="connsiteY31" fmla="*/ 227207 h 581352"/>
                  <a:gd name="connsiteX32" fmla="*/ 7906 w 214715"/>
                  <a:gd name="connsiteY32" fmla="*/ 228635 h 581352"/>
                  <a:gd name="connsiteX33" fmla="*/ 30004 w 214715"/>
                  <a:gd name="connsiteY33" fmla="*/ 226065 h 581352"/>
                  <a:gd name="connsiteX34" fmla="*/ 37433 w 214715"/>
                  <a:gd name="connsiteY34" fmla="*/ 223210 h 581352"/>
                  <a:gd name="connsiteX35" fmla="*/ 59055 w 214715"/>
                  <a:gd name="connsiteY35" fmla="*/ 220068 h 581352"/>
                  <a:gd name="connsiteX36" fmla="*/ 70390 w 214715"/>
                  <a:gd name="connsiteY36" fmla="*/ 207599 h 581352"/>
                  <a:gd name="connsiteX37" fmla="*/ 84391 w 214715"/>
                  <a:gd name="connsiteY37" fmla="*/ 155628 h 581352"/>
                  <a:gd name="connsiteX38" fmla="*/ 64198 w 214715"/>
                  <a:gd name="connsiteY38" fmla="*/ 127168 h 581352"/>
                  <a:gd name="connsiteX39" fmla="*/ 42863 w 214715"/>
                  <a:gd name="connsiteY39" fmla="*/ 53304 h 581352"/>
                  <a:gd name="connsiteX40" fmla="*/ 75914 w 214715"/>
                  <a:gd name="connsiteY40" fmla="*/ 0 h 581352"/>
                  <a:gd name="connsiteX41" fmla="*/ 199358 w 214715"/>
                  <a:gd name="connsiteY41" fmla="*/ 1428 h 581352"/>
                  <a:gd name="connsiteX42" fmla="*/ 212884 w 214715"/>
                  <a:gd name="connsiteY42" fmla="*/ 348188 h 581352"/>
                  <a:gd name="connsiteX43" fmla="*/ 213741 w 214715"/>
                  <a:gd name="connsiteY43" fmla="*/ 371413 h 58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4715" h="581352">
                    <a:moveTo>
                      <a:pt x="213741" y="371413"/>
                    </a:moveTo>
                    <a:cubicBezTo>
                      <a:pt x="216979" y="377315"/>
                      <a:pt x="211645" y="384454"/>
                      <a:pt x="205073" y="387119"/>
                    </a:cubicBezTo>
                    <a:cubicBezTo>
                      <a:pt x="198406" y="389784"/>
                      <a:pt x="190881" y="389784"/>
                      <a:pt x="184023" y="391783"/>
                    </a:cubicBezTo>
                    <a:cubicBezTo>
                      <a:pt x="177070" y="393782"/>
                      <a:pt x="170307" y="399303"/>
                      <a:pt x="171164" y="405775"/>
                    </a:cubicBezTo>
                    <a:cubicBezTo>
                      <a:pt x="172117" y="412248"/>
                      <a:pt x="180022" y="418340"/>
                      <a:pt x="176213" y="423860"/>
                    </a:cubicBezTo>
                    <a:cubicBezTo>
                      <a:pt x="174784" y="425669"/>
                      <a:pt x="172402" y="426621"/>
                      <a:pt x="170212" y="427668"/>
                    </a:cubicBezTo>
                    <a:cubicBezTo>
                      <a:pt x="160210" y="432427"/>
                      <a:pt x="152876" y="441755"/>
                      <a:pt x="151162" y="451940"/>
                    </a:cubicBezTo>
                    <a:cubicBezTo>
                      <a:pt x="149447" y="462125"/>
                      <a:pt x="153352" y="472976"/>
                      <a:pt x="161353" y="480305"/>
                    </a:cubicBezTo>
                    <a:cubicBezTo>
                      <a:pt x="165354" y="483922"/>
                      <a:pt x="170307" y="486683"/>
                      <a:pt x="174022" y="490585"/>
                    </a:cubicBezTo>
                    <a:cubicBezTo>
                      <a:pt x="176593" y="493250"/>
                      <a:pt x="179927" y="498010"/>
                      <a:pt x="179927" y="501341"/>
                    </a:cubicBezTo>
                    <a:cubicBezTo>
                      <a:pt x="179927" y="502769"/>
                      <a:pt x="179356" y="503911"/>
                      <a:pt x="177927" y="504673"/>
                    </a:cubicBezTo>
                    <a:cubicBezTo>
                      <a:pt x="166688" y="510289"/>
                      <a:pt x="154209" y="513430"/>
                      <a:pt x="149828" y="524471"/>
                    </a:cubicBezTo>
                    <a:cubicBezTo>
                      <a:pt x="145351" y="535513"/>
                      <a:pt x="144780" y="547696"/>
                      <a:pt x="139160" y="558262"/>
                    </a:cubicBezTo>
                    <a:cubicBezTo>
                      <a:pt x="136969" y="562450"/>
                      <a:pt x="133921" y="566162"/>
                      <a:pt x="130302" y="569399"/>
                    </a:cubicBezTo>
                    <a:cubicBezTo>
                      <a:pt x="129159" y="570541"/>
                      <a:pt x="127825" y="571588"/>
                      <a:pt x="126492" y="572445"/>
                    </a:cubicBezTo>
                    <a:cubicBezTo>
                      <a:pt x="125254" y="573492"/>
                      <a:pt x="123825" y="574348"/>
                      <a:pt x="122396" y="575110"/>
                    </a:cubicBezTo>
                    <a:cubicBezTo>
                      <a:pt x="121634" y="575586"/>
                      <a:pt x="120777" y="576062"/>
                      <a:pt x="119920" y="576442"/>
                    </a:cubicBezTo>
                    <a:cubicBezTo>
                      <a:pt x="118967" y="576918"/>
                      <a:pt x="118015" y="577394"/>
                      <a:pt x="117062" y="577775"/>
                    </a:cubicBezTo>
                    <a:cubicBezTo>
                      <a:pt x="115633" y="578346"/>
                      <a:pt x="114205" y="578917"/>
                      <a:pt x="112681" y="579298"/>
                    </a:cubicBezTo>
                    <a:cubicBezTo>
                      <a:pt x="112014" y="579584"/>
                      <a:pt x="111347" y="579774"/>
                      <a:pt x="110680" y="579774"/>
                    </a:cubicBezTo>
                    <a:cubicBezTo>
                      <a:pt x="109538" y="580250"/>
                      <a:pt x="108394" y="580440"/>
                      <a:pt x="107156" y="580631"/>
                    </a:cubicBezTo>
                    <a:cubicBezTo>
                      <a:pt x="93440" y="583105"/>
                      <a:pt x="78581" y="579108"/>
                      <a:pt x="68484" y="570351"/>
                    </a:cubicBezTo>
                    <a:cubicBezTo>
                      <a:pt x="57531" y="560832"/>
                      <a:pt x="52768" y="547125"/>
                      <a:pt x="44958" y="535418"/>
                    </a:cubicBezTo>
                    <a:cubicBezTo>
                      <a:pt x="36957" y="523329"/>
                      <a:pt x="25336" y="513334"/>
                      <a:pt x="11811" y="506481"/>
                    </a:cubicBezTo>
                    <a:cubicBezTo>
                      <a:pt x="12001" y="505149"/>
                      <a:pt x="12287" y="503911"/>
                      <a:pt x="12859" y="502769"/>
                    </a:cubicBezTo>
                    <a:cubicBezTo>
                      <a:pt x="14859" y="499342"/>
                      <a:pt x="19336" y="498200"/>
                      <a:pt x="23241" y="496772"/>
                    </a:cubicBezTo>
                    <a:cubicBezTo>
                      <a:pt x="28670" y="494869"/>
                      <a:pt x="33909" y="491823"/>
                      <a:pt x="36481" y="487063"/>
                    </a:cubicBezTo>
                    <a:cubicBezTo>
                      <a:pt x="39052" y="482304"/>
                      <a:pt x="37909" y="475641"/>
                      <a:pt x="32956" y="472881"/>
                    </a:cubicBezTo>
                    <a:cubicBezTo>
                      <a:pt x="29242" y="470977"/>
                      <a:pt x="24670" y="471453"/>
                      <a:pt x="20479" y="471358"/>
                    </a:cubicBezTo>
                    <a:cubicBezTo>
                      <a:pt x="16288" y="471072"/>
                      <a:pt x="11906" y="470216"/>
                      <a:pt x="10954" y="466408"/>
                    </a:cubicBezTo>
                    <a:lnTo>
                      <a:pt x="0" y="226541"/>
                    </a:lnTo>
                    <a:cubicBezTo>
                      <a:pt x="1143" y="226731"/>
                      <a:pt x="2191" y="227017"/>
                      <a:pt x="3238" y="227207"/>
                    </a:cubicBezTo>
                    <a:cubicBezTo>
                      <a:pt x="4858" y="227683"/>
                      <a:pt x="6382" y="228064"/>
                      <a:pt x="7906" y="228635"/>
                    </a:cubicBezTo>
                    <a:cubicBezTo>
                      <a:pt x="15335" y="231015"/>
                      <a:pt x="23622" y="230253"/>
                      <a:pt x="30004" y="226065"/>
                    </a:cubicBezTo>
                    <a:cubicBezTo>
                      <a:pt x="32194" y="224542"/>
                      <a:pt x="34861" y="223590"/>
                      <a:pt x="37433" y="223210"/>
                    </a:cubicBezTo>
                    <a:cubicBezTo>
                      <a:pt x="44672" y="222067"/>
                      <a:pt x="52578" y="223210"/>
                      <a:pt x="59055" y="220068"/>
                    </a:cubicBezTo>
                    <a:cubicBezTo>
                      <a:pt x="64294" y="217498"/>
                      <a:pt x="67532" y="212454"/>
                      <a:pt x="70390" y="207599"/>
                    </a:cubicBezTo>
                    <a:cubicBezTo>
                      <a:pt x="80105" y="191513"/>
                      <a:pt x="90201" y="173237"/>
                      <a:pt x="84391" y="155628"/>
                    </a:cubicBezTo>
                    <a:cubicBezTo>
                      <a:pt x="80772" y="144777"/>
                      <a:pt x="71723" y="136210"/>
                      <a:pt x="64198" y="127168"/>
                    </a:cubicBezTo>
                    <a:cubicBezTo>
                      <a:pt x="46672" y="106322"/>
                      <a:pt x="36290" y="78909"/>
                      <a:pt x="42863" y="53304"/>
                    </a:cubicBezTo>
                    <a:cubicBezTo>
                      <a:pt x="48006" y="33220"/>
                      <a:pt x="62389" y="16848"/>
                      <a:pt x="75914" y="0"/>
                    </a:cubicBezTo>
                    <a:cubicBezTo>
                      <a:pt x="124206" y="476"/>
                      <a:pt x="166021" y="952"/>
                      <a:pt x="199358" y="1428"/>
                    </a:cubicBezTo>
                    <a:lnTo>
                      <a:pt x="212884" y="348188"/>
                    </a:lnTo>
                    <a:lnTo>
                      <a:pt x="213741" y="371413"/>
                    </a:lnTo>
                    <a:close/>
                  </a:path>
                </a:pathLst>
              </a:custGeom>
              <a:solidFill>
                <a:schemeClr val="accent4"/>
              </a:solidFill>
              <a:ln w="9525"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B2173601-671C-B065-3B14-9028204DE225}"/>
                  </a:ext>
                </a:extLst>
              </p:cNvPr>
              <p:cNvSpPr/>
              <p:nvPr/>
            </p:nvSpPr>
            <p:spPr>
              <a:xfrm>
                <a:off x="6840759" y="2469722"/>
                <a:ext cx="476" cy="761"/>
              </a:xfrm>
              <a:custGeom>
                <a:avLst/>
                <a:gdLst>
                  <a:gd name="connsiteX0" fmla="*/ 0 w 476"/>
                  <a:gd name="connsiteY0" fmla="*/ 762 h 761"/>
                  <a:gd name="connsiteX1" fmla="*/ 476 w 476"/>
                  <a:gd name="connsiteY1" fmla="*/ 0 h 761"/>
                  <a:gd name="connsiteX2" fmla="*/ 0 w 476"/>
                  <a:gd name="connsiteY2" fmla="*/ 762 h 761"/>
                </a:gdLst>
                <a:ahLst/>
                <a:cxnLst>
                  <a:cxn ang="0">
                    <a:pos x="connsiteX0" y="connsiteY0"/>
                  </a:cxn>
                  <a:cxn ang="0">
                    <a:pos x="connsiteX1" y="connsiteY1"/>
                  </a:cxn>
                  <a:cxn ang="0">
                    <a:pos x="connsiteX2" y="connsiteY2"/>
                  </a:cxn>
                </a:cxnLst>
                <a:rect l="l" t="t" r="r" b="b"/>
                <a:pathLst>
                  <a:path w="476" h="761">
                    <a:moveTo>
                      <a:pt x="0" y="762"/>
                    </a:moveTo>
                    <a:cubicBezTo>
                      <a:pt x="0" y="762"/>
                      <a:pt x="381" y="286"/>
                      <a:pt x="476" y="0"/>
                    </a:cubicBezTo>
                    <a:cubicBezTo>
                      <a:pt x="381" y="381"/>
                      <a:pt x="286" y="571"/>
                      <a:pt x="0" y="762"/>
                    </a:cubicBezTo>
                    <a:close/>
                  </a:path>
                </a:pathLst>
              </a:custGeom>
              <a:solidFill>
                <a:srgbClr val="B09A88"/>
              </a:solidFill>
              <a:ln w="9525"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E64563A4-E407-D1A7-B31E-D2A2BB5B8D5F}"/>
                  </a:ext>
                </a:extLst>
              </p:cNvPr>
              <p:cNvSpPr/>
              <p:nvPr/>
            </p:nvSpPr>
            <p:spPr>
              <a:xfrm>
                <a:off x="6733707" y="5693098"/>
                <a:ext cx="33007" cy="32199"/>
              </a:xfrm>
              <a:custGeom>
                <a:avLst/>
                <a:gdLst>
                  <a:gd name="connsiteX0" fmla="*/ 31710 w 33007"/>
                  <a:gd name="connsiteY0" fmla="*/ 12354 h 32199"/>
                  <a:gd name="connsiteX1" fmla="*/ 32186 w 33007"/>
                  <a:gd name="connsiteY1" fmla="*/ 23205 h 32199"/>
                  <a:gd name="connsiteX2" fmla="*/ 25900 w 33007"/>
                  <a:gd name="connsiteY2" fmla="*/ 29107 h 32199"/>
                  <a:gd name="connsiteX3" fmla="*/ 9517 w 33007"/>
                  <a:gd name="connsiteY3" fmla="*/ 31867 h 32199"/>
                  <a:gd name="connsiteX4" fmla="*/ 1706 w 33007"/>
                  <a:gd name="connsiteY4" fmla="*/ 28060 h 32199"/>
                  <a:gd name="connsiteX5" fmla="*/ 1135 w 33007"/>
                  <a:gd name="connsiteY5" fmla="*/ 20350 h 32199"/>
                  <a:gd name="connsiteX6" fmla="*/ 9707 w 33007"/>
                  <a:gd name="connsiteY6" fmla="*/ 15876 h 32199"/>
                  <a:gd name="connsiteX7" fmla="*/ 16756 w 33007"/>
                  <a:gd name="connsiteY7" fmla="*/ 7500 h 32199"/>
                  <a:gd name="connsiteX8" fmla="*/ 27424 w 33007"/>
                  <a:gd name="connsiteY8" fmla="*/ 1027 h 32199"/>
                  <a:gd name="connsiteX9" fmla="*/ 31710 w 33007"/>
                  <a:gd name="connsiteY9" fmla="*/ 12259 h 3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7" h="32199">
                    <a:moveTo>
                      <a:pt x="31710" y="12354"/>
                    </a:moveTo>
                    <a:cubicBezTo>
                      <a:pt x="32853" y="15876"/>
                      <a:pt x="33710" y="19874"/>
                      <a:pt x="32186" y="23205"/>
                    </a:cubicBezTo>
                    <a:cubicBezTo>
                      <a:pt x="30948" y="25775"/>
                      <a:pt x="28471" y="27679"/>
                      <a:pt x="25900" y="29107"/>
                    </a:cubicBezTo>
                    <a:cubicBezTo>
                      <a:pt x="20947" y="31677"/>
                      <a:pt x="15137" y="32819"/>
                      <a:pt x="9517" y="31867"/>
                    </a:cubicBezTo>
                    <a:cubicBezTo>
                      <a:pt x="6564" y="31391"/>
                      <a:pt x="3611" y="30249"/>
                      <a:pt x="1706" y="28060"/>
                    </a:cubicBezTo>
                    <a:cubicBezTo>
                      <a:pt x="-199" y="25870"/>
                      <a:pt x="-675" y="22539"/>
                      <a:pt x="1135" y="20350"/>
                    </a:cubicBezTo>
                    <a:cubicBezTo>
                      <a:pt x="3135" y="17875"/>
                      <a:pt x="6945" y="17494"/>
                      <a:pt x="9707" y="15876"/>
                    </a:cubicBezTo>
                    <a:cubicBezTo>
                      <a:pt x="13041" y="13972"/>
                      <a:pt x="14755" y="10546"/>
                      <a:pt x="16756" y="7500"/>
                    </a:cubicBezTo>
                    <a:cubicBezTo>
                      <a:pt x="17803" y="5882"/>
                      <a:pt x="25614" y="-2971"/>
                      <a:pt x="27424" y="1027"/>
                    </a:cubicBezTo>
                    <a:cubicBezTo>
                      <a:pt x="29138" y="4644"/>
                      <a:pt x="30567" y="8451"/>
                      <a:pt x="31710" y="12259"/>
                    </a:cubicBezTo>
                    <a:close/>
                  </a:path>
                </a:pathLst>
              </a:custGeom>
              <a:solidFill>
                <a:srgbClr val="4B84A2"/>
              </a:solidFill>
              <a:ln w="9525"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271AAF87-0B8C-EB54-B5CD-14475AA37D77}"/>
                  </a:ext>
                </a:extLst>
              </p:cNvPr>
              <p:cNvSpPr/>
              <p:nvPr/>
            </p:nvSpPr>
            <p:spPr>
              <a:xfrm>
                <a:off x="6759606" y="1893279"/>
                <a:ext cx="3809" cy="3045"/>
              </a:xfrm>
              <a:custGeom>
                <a:avLst/>
                <a:gdLst>
                  <a:gd name="connsiteX0" fmla="*/ 0 w 3809"/>
                  <a:gd name="connsiteY0" fmla="*/ 3046 h 3045"/>
                  <a:gd name="connsiteX1" fmla="*/ 3810 w 3809"/>
                  <a:gd name="connsiteY1" fmla="*/ 0 h 3045"/>
                  <a:gd name="connsiteX2" fmla="*/ 0 w 3809"/>
                  <a:gd name="connsiteY2" fmla="*/ 3046 h 3045"/>
                </a:gdLst>
                <a:ahLst/>
                <a:cxnLst>
                  <a:cxn ang="0">
                    <a:pos x="connsiteX0" y="connsiteY0"/>
                  </a:cxn>
                  <a:cxn ang="0">
                    <a:pos x="connsiteX1" y="connsiteY1"/>
                  </a:cxn>
                  <a:cxn ang="0">
                    <a:pos x="connsiteX2" y="connsiteY2"/>
                  </a:cxn>
                </a:cxnLst>
                <a:rect l="l" t="t" r="r" b="b"/>
                <a:pathLst>
                  <a:path w="3809" h="3045">
                    <a:moveTo>
                      <a:pt x="0" y="3046"/>
                    </a:moveTo>
                    <a:cubicBezTo>
                      <a:pt x="1333" y="2189"/>
                      <a:pt x="2667" y="1142"/>
                      <a:pt x="3810" y="0"/>
                    </a:cubicBezTo>
                    <a:cubicBezTo>
                      <a:pt x="2667" y="1142"/>
                      <a:pt x="1333" y="2094"/>
                      <a:pt x="0" y="3046"/>
                    </a:cubicBezTo>
                    <a:close/>
                  </a:path>
                </a:pathLst>
              </a:custGeom>
              <a:solidFill>
                <a:srgbClr val="DE5970"/>
              </a:solidFill>
              <a:ln w="9525"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FB77F73D-B496-27F6-E92D-BE10A29A6242}"/>
                  </a:ext>
                </a:extLst>
              </p:cNvPr>
              <p:cNvSpPr/>
              <p:nvPr/>
            </p:nvSpPr>
            <p:spPr>
              <a:xfrm>
                <a:off x="6755510" y="1896325"/>
                <a:ext cx="4095" cy="2665"/>
              </a:xfrm>
              <a:custGeom>
                <a:avLst/>
                <a:gdLst>
                  <a:gd name="connsiteX0" fmla="*/ 0 w 4095"/>
                  <a:gd name="connsiteY0" fmla="*/ 2665 h 2665"/>
                  <a:gd name="connsiteX1" fmla="*/ 4096 w 4095"/>
                  <a:gd name="connsiteY1" fmla="*/ 0 h 2665"/>
                  <a:gd name="connsiteX2" fmla="*/ 0 w 4095"/>
                  <a:gd name="connsiteY2" fmla="*/ 2665 h 2665"/>
                </a:gdLst>
                <a:ahLst/>
                <a:cxnLst>
                  <a:cxn ang="0">
                    <a:pos x="connsiteX0" y="connsiteY0"/>
                  </a:cxn>
                  <a:cxn ang="0">
                    <a:pos x="connsiteX1" y="connsiteY1"/>
                  </a:cxn>
                  <a:cxn ang="0">
                    <a:pos x="connsiteX2" y="connsiteY2"/>
                  </a:cxn>
                </a:cxnLst>
                <a:rect l="l" t="t" r="r" b="b"/>
                <a:pathLst>
                  <a:path w="4095" h="2665">
                    <a:moveTo>
                      <a:pt x="0" y="2665"/>
                    </a:moveTo>
                    <a:cubicBezTo>
                      <a:pt x="1429" y="1904"/>
                      <a:pt x="2858" y="1047"/>
                      <a:pt x="4096" y="0"/>
                    </a:cubicBezTo>
                    <a:cubicBezTo>
                      <a:pt x="2762" y="1047"/>
                      <a:pt x="1429" y="1904"/>
                      <a:pt x="0" y="2665"/>
                    </a:cubicBezTo>
                    <a:close/>
                  </a:path>
                </a:pathLst>
              </a:custGeom>
              <a:solidFill>
                <a:srgbClr val="DE5970"/>
              </a:solidFill>
              <a:ln w="9525"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8F75830A-1AEA-8426-661D-5A90E9C9992A}"/>
                  </a:ext>
                </a:extLst>
              </p:cNvPr>
              <p:cNvSpPr/>
              <p:nvPr/>
            </p:nvSpPr>
            <p:spPr>
              <a:xfrm>
                <a:off x="6753034" y="1898990"/>
                <a:ext cx="2476" cy="1332"/>
              </a:xfrm>
              <a:custGeom>
                <a:avLst/>
                <a:gdLst>
                  <a:gd name="connsiteX0" fmla="*/ 0 w 2476"/>
                  <a:gd name="connsiteY0" fmla="*/ 1333 h 1332"/>
                  <a:gd name="connsiteX1" fmla="*/ 2476 w 2476"/>
                  <a:gd name="connsiteY1" fmla="*/ 0 h 1332"/>
                  <a:gd name="connsiteX2" fmla="*/ 0 w 2476"/>
                  <a:gd name="connsiteY2" fmla="*/ 1333 h 1332"/>
                </a:gdLst>
                <a:ahLst/>
                <a:cxnLst>
                  <a:cxn ang="0">
                    <a:pos x="connsiteX0" y="connsiteY0"/>
                  </a:cxn>
                  <a:cxn ang="0">
                    <a:pos x="connsiteX1" y="connsiteY1"/>
                  </a:cxn>
                  <a:cxn ang="0">
                    <a:pos x="connsiteX2" y="connsiteY2"/>
                  </a:cxn>
                </a:cxnLst>
                <a:rect l="l" t="t" r="r" b="b"/>
                <a:pathLst>
                  <a:path w="2476" h="1332">
                    <a:moveTo>
                      <a:pt x="0" y="1333"/>
                    </a:moveTo>
                    <a:cubicBezTo>
                      <a:pt x="857" y="952"/>
                      <a:pt x="1714" y="571"/>
                      <a:pt x="2476" y="0"/>
                    </a:cubicBezTo>
                    <a:cubicBezTo>
                      <a:pt x="1714" y="476"/>
                      <a:pt x="857" y="857"/>
                      <a:pt x="0" y="1333"/>
                    </a:cubicBezTo>
                    <a:close/>
                  </a:path>
                </a:pathLst>
              </a:custGeom>
              <a:solidFill>
                <a:srgbClr val="DE5970"/>
              </a:solidFill>
              <a:ln w="9525"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391F0C43-F87A-1312-76BF-0A84D32264B1}"/>
                  </a:ext>
                </a:extLst>
              </p:cNvPr>
              <p:cNvSpPr/>
              <p:nvPr/>
            </p:nvSpPr>
            <p:spPr>
              <a:xfrm>
                <a:off x="6548810" y="1830267"/>
                <a:ext cx="196698" cy="272257"/>
              </a:xfrm>
              <a:custGeom>
                <a:avLst/>
                <a:gdLst>
                  <a:gd name="connsiteX0" fmla="*/ 192794 w 196698"/>
                  <a:gd name="connsiteY0" fmla="*/ 74054 h 272257"/>
                  <a:gd name="connsiteX1" fmla="*/ 196699 w 196698"/>
                  <a:gd name="connsiteY1" fmla="*/ 268328 h 272257"/>
                  <a:gd name="connsiteX2" fmla="*/ 189269 w 196698"/>
                  <a:gd name="connsiteY2" fmla="*/ 267947 h 272257"/>
                  <a:gd name="connsiteX3" fmla="*/ 148693 w 196698"/>
                  <a:gd name="connsiteY3" fmla="*/ 272040 h 272257"/>
                  <a:gd name="connsiteX4" fmla="*/ 142216 w 196698"/>
                  <a:gd name="connsiteY4" fmla="*/ 271373 h 272257"/>
                  <a:gd name="connsiteX5" fmla="*/ 138787 w 196698"/>
                  <a:gd name="connsiteY5" fmla="*/ 267471 h 272257"/>
                  <a:gd name="connsiteX6" fmla="*/ 117737 w 196698"/>
                  <a:gd name="connsiteY6" fmla="*/ 257476 h 272257"/>
                  <a:gd name="connsiteX7" fmla="*/ 34298 w 196698"/>
                  <a:gd name="connsiteY7" fmla="*/ 261950 h 272257"/>
                  <a:gd name="connsiteX8" fmla="*/ 14962 w 196698"/>
                  <a:gd name="connsiteY8" fmla="*/ 262997 h 272257"/>
                  <a:gd name="connsiteX9" fmla="*/ 14867 w 196698"/>
                  <a:gd name="connsiteY9" fmla="*/ 262997 h 272257"/>
                  <a:gd name="connsiteX10" fmla="*/ 12104 w 196698"/>
                  <a:gd name="connsiteY10" fmla="*/ 257476 h 272257"/>
                  <a:gd name="connsiteX11" fmla="*/ 198 w 196698"/>
                  <a:gd name="connsiteY11" fmla="*/ 241676 h 272257"/>
                  <a:gd name="connsiteX12" fmla="*/ 9818 w 196698"/>
                  <a:gd name="connsiteY12" fmla="*/ 218070 h 272257"/>
                  <a:gd name="connsiteX13" fmla="*/ 10390 w 196698"/>
                  <a:gd name="connsiteY13" fmla="*/ 188181 h 272257"/>
                  <a:gd name="connsiteX14" fmla="*/ 15914 w 196698"/>
                  <a:gd name="connsiteY14" fmla="*/ 177901 h 272257"/>
                  <a:gd name="connsiteX15" fmla="*/ 15724 w 196698"/>
                  <a:gd name="connsiteY15" fmla="*/ 154962 h 272257"/>
                  <a:gd name="connsiteX16" fmla="*/ 17819 w 196698"/>
                  <a:gd name="connsiteY16" fmla="*/ 131927 h 272257"/>
                  <a:gd name="connsiteX17" fmla="*/ 17629 w 196698"/>
                  <a:gd name="connsiteY17" fmla="*/ 116316 h 272257"/>
                  <a:gd name="connsiteX18" fmla="*/ 22487 w 196698"/>
                  <a:gd name="connsiteY18" fmla="*/ 98517 h 272257"/>
                  <a:gd name="connsiteX19" fmla="*/ 24773 w 196698"/>
                  <a:gd name="connsiteY19" fmla="*/ 96042 h 272257"/>
                  <a:gd name="connsiteX20" fmla="*/ 27249 w 196698"/>
                  <a:gd name="connsiteY20" fmla="*/ 93758 h 272257"/>
                  <a:gd name="connsiteX21" fmla="*/ 29821 w 196698"/>
                  <a:gd name="connsiteY21" fmla="*/ 91663 h 272257"/>
                  <a:gd name="connsiteX22" fmla="*/ 34774 w 196698"/>
                  <a:gd name="connsiteY22" fmla="*/ 87666 h 272257"/>
                  <a:gd name="connsiteX23" fmla="*/ 42394 w 196698"/>
                  <a:gd name="connsiteY23" fmla="*/ 80527 h 272257"/>
                  <a:gd name="connsiteX24" fmla="*/ 49252 w 196698"/>
                  <a:gd name="connsiteY24" fmla="*/ 61299 h 272257"/>
                  <a:gd name="connsiteX25" fmla="*/ 48871 w 196698"/>
                  <a:gd name="connsiteY25" fmla="*/ 56730 h 272257"/>
                  <a:gd name="connsiteX26" fmla="*/ 47918 w 196698"/>
                  <a:gd name="connsiteY26" fmla="*/ 52257 h 272257"/>
                  <a:gd name="connsiteX27" fmla="*/ 46394 w 196698"/>
                  <a:gd name="connsiteY27" fmla="*/ 47973 h 272257"/>
                  <a:gd name="connsiteX28" fmla="*/ 46109 w 196698"/>
                  <a:gd name="connsiteY28" fmla="*/ 47497 h 272257"/>
                  <a:gd name="connsiteX29" fmla="*/ 44299 w 196698"/>
                  <a:gd name="connsiteY29" fmla="*/ 44071 h 272257"/>
                  <a:gd name="connsiteX30" fmla="*/ 44109 w 196698"/>
                  <a:gd name="connsiteY30" fmla="*/ 43595 h 272257"/>
                  <a:gd name="connsiteX31" fmla="*/ 56205 w 196698"/>
                  <a:gd name="connsiteY31" fmla="*/ 28270 h 272257"/>
                  <a:gd name="connsiteX32" fmla="*/ 62587 w 196698"/>
                  <a:gd name="connsiteY32" fmla="*/ 13326 h 272257"/>
                  <a:gd name="connsiteX33" fmla="*/ 88114 w 196698"/>
                  <a:gd name="connsiteY33" fmla="*/ 11993 h 272257"/>
                  <a:gd name="connsiteX34" fmla="*/ 93543 w 196698"/>
                  <a:gd name="connsiteY34" fmla="*/ 10185 h 272257"/>
                  <a:gd name="connsiteX35" fmla="*/ 94686 w 196698"/>
                  <a:gd name="connsiteY35" fmla="*/ 8757 h 272257"/>
                  <a:gd name="connsiteX36" fmla="*/ 95829 w 196698"/>
                  <a:gd name="connsiteY36" fmla="*/ 3617 h 272257"/>
                  <a:gd name="connsiteX37" fmla="*/ 96115 w 196698"/>
                  <a:gd name="connsiteY37" fmla="*/ 0 h 272257"/>
                  <a:gd name="connsiteX38" fmla="*/ 129262 w 196698"/>
                  <a:gd name="connsiteY38" fmla="*/ 28936 h 272257"/>
                  <a:gd name="connsiteX39" fmla="*/ 152789 w 196698"/>
                  <a:gd name="connsiteY39" fmla="*/ 63869 h 272257"/>
                  <a:gd name="connsiteX40" fmla="*/ 191460 w 196698"/>
                  <a:gd name="connsiteY40" fmla="*/ 74149 h 272257"/>
                  <a:gd name="connsiteX41" fmla="*/ 192794 w 196698"/>
                  <a:gd name="connsiteY41" fmla="*/ 73864 h 2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6698" h="272257">
                    <a:moveTo>
                      <a:pt x="192794" y="74054"/>
                    </a:moveTo>
                    <a:lnTo>
                      <a:pt x="196699" y="268328"/>
                    </a:lnTo>
                    <a:cubicBezTo>
                      <a:pt x="194413" y="267471"/>
                      <a:pt x="191746" y="267756"/>
                      <a:pt x="189269" y="267947"/>
                    </a:cubicBezTo>
                    <a:cubicBezTo>
                      <a:pt x="175744" y="269279"/>
                      <a:pt x="162218" y="270612"/>
                      <a:pt x="148693" y="272040"/>
                    </a:cubicBezTo>
                    <a:cubicBezTo>
                      <a:pt x="146502" y="272325"/>
                      <a:pt x="144121" y="272516"/>
                      <a:pt x="142216" y="271373"/>
                    </a:cubicBezTo>
                    <a:cubicBezTo>
                      <a:pt x="140692" y="270517"/>
                      <a:pt x="139835" y="268899"/>
                      <a:pt x="138787" y="267471"/>
                    </a:cubicBezTo>
                    <a:cubicBezTo>
                      <a:pt x="134310" y="261093"/>
                      <a:pt x="125928" y="257952"/>
                      <a:pt x="117737" y="257476"/>
                    </a:cubicBezTo>
                    <a:cubicBezTo>
                      <a:pt x="109450" y="257000"/>
                      <a:pt x="53252" y="261093"/>
                      <a:pt x="34298" y="261950"/>
                    </a:cubicBezTo>
                    <a:cubicBezTo>
                      <a:pt x="27821" y="262331"/>
                      <a:pt x="21439" y="262521"/>
                      <a:pt x="14962" y="262997"/>
                    </a:cubicBezTo>
                    <a:lnTo>
                      <a:pt x="14867" y="262997"/>
                    </a:lnTo>
                    <a:cubicBezTo>
                      <a:pt x="14200" y="261093"/>
                      <a:pt x="13343" y="259285"/>
                      <a:pt x="12104" y="257476"/>
                    </a:cubicBezTo>
                    <a:cubicBezTo>
                      <a:pt x="8104" y="252146"/>
                      <a:pt x="1436" y="248053"/>
                      <a:pt x="198" y="241676"/>
                    </a:cubicBezTo>
                    <a:cubicBezTo>
                      <a:pt x="-1421" y="233204"/>
                      <a:pt x="7342" y="226256"/>
                      <a:pt x="9818" y="218070"/>
                    </a:cubicBezTo>
                    <a:cubicBezTo>
                      <a:pt x="12771" y="208456"/>
                      <a:pt x="6866" y="197700"/>
                      <a:pt x="10390" y="188181"/>
                    </a:cubicBezTo>
                    <a:cubicBezTo>
                      <a:pt x="11819" y="184660"/>
                      <a:pt x="14390" y="181518"/>
                      <a:pt x="15914" y="177901"/>
                    </a:cubicBezTo>
                    <a:cubicBezTo>
                      <a:pt x="18772" y="170572"/>
                      <a:pt x="16581" y="162577"/>
                      <a:pt x="15724" y="154962"/>
                    </a:cubicBezTo>
                    <a:cubicBezTo>
                      <a:pt x="14867" y="147537"/>
                      <a:pt x="15819" y="139542"/>
                      <a:pt x="17819" y="131927"/>
                    </a:cubicBezTo>
                    <a:cubicBezTo>
                      <a:pt x="19153" y="126787"/>
                      <a:pt x="19343" y="121457"/>
                      <a:pt x="17629" y="116316"/>
                    </a:cubicBezTo>
                    <a:cubicBezTo>
                      <a:pt x="15819" y="110701"/>
                      <a:pt x="18201" y="103466"/>
                      <a:pt x="22487" y="98517"/>
                    </a:cubicBezTo>
                    <a:cubicBezTo>
                      <a:pt x="23249" y="97660"/>
                      <a:pt x="24011" y="96899"/>
                      <a:pt x="24773" y="96042"/>
                    </a:cubicBezTo>
                    <a:cubicBezTo>
                      <a:pt x="25535" y="95185"/>
                      <a:pt x="26392" y="94519"/>
                      <a:pt x="27249" y="93758"/>
                    </a:cubicBezTo>
                    <a:lnTo>
                      <a:pt x="29821" y="91663"/>
                    </a:lnTo>
                    <a:cubicBezTo>
                      <a:pt x="31440" y="90236"/>
                      <a:pt x="33155" y="89093"/>
                      <a:pt x="34774" y="87666"/>
                    </a:cubicBezTo>
                    <a:cubicBezTo>
                      <a:pt x="37536" y="85476"/>
                      <a:pt x="40108" y="83192"/>
                      <a:pt x="42394" y="80527"/>
                    </a:cubicBezTo>
                    <a:cubicBezTo>
                      <a:pt x="47061" y="75006"/>
                      <a:pt x="49252" y="68153"/>
                      <a:pt x="49252" y="61299"/>
                    </a:cubicBezTo>
                    <a:cubicBezTo>
                      <a:pt x="49252" y="59776"/>
                      <a:pt x="49157" y="58253"/>
                      <a:pt x="48871" y="56730"/>
                    </a:cubicBezTo>
                    <a:cubicBezTo>
                      <a:pt x="48680" y="55207"/>
                      <a:pt x="48395" y="53685"/>
                      <a:pt x="47918" y="52257"/>
                    </a:cubicBezTo>
                    <a:cubicBezTo>
                      <a:pt x="47537" y="50734"/>
                      <a:pt x="47061" y="49401"/>
                      <a:pt x="46394" y="47973"/>
                    </a:cubicBezTo>
                    <a:lnTo>
                      <a:pt x="46109" y="47497"/>
                    </a:lnTo>
                    <a:cubicBezTo>
                      <a:pt x="45632" y="46260"/>
                      <a:pt x="45061" y="45118"/>
                      <a:pt x="44299" y="44071"/>
                    </a:cubicBezTo>
                    <a:cubicBezTo>
                      <a:pt x="44299" y="43880"/>
                      <a:pt x="44204" y="43785"/>
                      <a:pt x="44109" y="43595"/>
                    </a:cubicBezTo>
                    <a:cubicBezTo>
                      <a:pt x="49728" y="39597"/>
                      <a:pt x="54205" y="34457"/>
                      <a:pt x="56205" y="28270"/>
                    </a:cubicBezTo>
                    <a:cubicBezTo>
                      <a:pt x="57920" y="23035"/>
                      <a:pt x="58110" y="16848"/>
                      <a:pt x="62587" y="13326"/>
                    </a:cubicBezTo>
                    <a:cubicBezTo>
                      <a:pt x="69254" y="8186"/>
                      <a:pt x="79351" y="12660"/>
                      <a:pt x="88114" y="11993"/>
                    </a:cubicBezTo>
                    <a:cubicBezTo>
                      <a:pt x="90019" y="11993"/>
                      <a:pt x="92114" y="11517"/>
                      <a:pt x="93543" y="10185"/>
                    </a:cubicBezTo>
                    <a:cubicBezTo>
                      <a:pt x="94019" y="9709"/>
                      <a:pt x="94401" y="9328"/>
                      <a:pt x="94686" y="8757"/>
                    </a:cubicBezTo>
                    <a:cubicBezTo>
                      <a:pt x="95639" y="7234"/>
                      <a:pt x="95829" y="5426"/>
                      <a:pt x="95829" y="3617"/>
                    </a:cubicBezTo>
                    <a:cubicBezTo>
                      <a:pt x="96020" y="2380"/>
                      <a:pt x="96020" y="1142"/>
                      <a:pt x="96115" y="0"/>
                    </a:cubicBezTo>
                    <a:cubicBezTo>
                      <a:pt x="109640" y="6853"/>
                      <a:pt x="121261" y="16848"/>
                      <a:pt x="129262" y="28936"/>
                    </a:cubicBezTo>
                    <a:cubicBezTo>
                      <a:pt x="137072" y="40644"/>
                      <a:pt x="141835" y="54351"/>
                      <a:pt x="152789" y="63869"/>
                    </a:cubicBezTo>
                    <a:cubicBezTo>
                      <a:pt x="162885" y="72626"/>
                      <a:pt x="177744" y="76529"/>
                      <a:pt x="191460" y="74149"/>
                    </a:cubicBezTo>
                    <a:cubicBezTo>
                      <a:pt x="191936" y="74149"/>
                      <a:pt x="192318" y="73959"/>
                      <a:pt x="192794" y="73864"/>
                    </a:cubicBezTo>
                    <a:close/>
                  </a:path>
                </a:pathLst>
              </a:custGeom>
              <a:solidFill>
                <a:schemeClr val="accent4"/>
              </a:solidFill>
              <a:ln w="9525"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DCB9F740-9358-B15A-BBB4-B3AD93E39C67}"/>
                  </a:ext>
                </a:extLst>
              </p:cNvPr>
              <p:cNvSpPr/>
              <p:nvPr/>
            </p:nvSpPr>
            <p:spPr>
              <a:xfrm>
                <a:off x="6325171" y="1320264"/>
                <a:ext cx="394042" cy="233614"/>
              </a:xfrm>
              <a:custGeom>
                <a:avLst/>
                <a:gdLst>
                  <a:gd name="connsiteX0" fmla="*/ 392335 w 394042"/>
                  <a:gd name="connsiteY0" fmla="*/ 159245 h 233614"/>
                  <a:gd name="connsiteX1" fmla="*/ 378333 w 394042"/>
                  <a:gd name="connsiteY1" fmla="*/ 211216 h 233614"/>
                  <a:gd name="connsiteX2" fmla="*/ 366998 w 394042"/>
                  <a:gd name="connsiteY2" fmla="*/ 223686 h 233614"/>
                  <a:gd name="connsiteX3" fmla="*/ 345377 w 394042"/>
                  <a:gd name="connsiteY3" fmla="*/ 226827 h 233614"/>
                  <a:gd name="connsiteX4" fmla="*/ 337947 w 394042"/>
                  <a:gd name="connsiteY4" fmla="*/ 229682 h 233614"/>
                  <a:gd name="connsiteX5" fmla="*/ 315849 w 394042"/>
                  <a:gd name="connsiteY5" fmla="*/ 232252 h 233614"/>
                  <a:gd name="connsiteX6" fmla="*/ 311182 w 394042"/>
                  <a:gd name="connsiteY6" fmla="*/ 230824 h 233614"/>
                  <a:gd name="connsiteX7" fmla="*/ 307943 w 394042"/>
                  <a:gd name="connsiteY7" fmla="*/ 230063 h 233614"/>
                  <a:gd name="connsiteX8" fmla="*/ 306419 w 394042"/>
                  <a:gd name="connsiteY8" fmla="*/ 229777 h 233614"/>
                  <a:gd name="connsiteX9" fmla="*/ 301752 w 394042"/>
                  <a:gd name="connsiteY9" fmla="*/ 228921 h 233614"/>
                  <a:gd name="connsiteX10" fmla="*/ 296799 w 394042"/>
                  <a:gd name="connsiteY10" fmla="*/ 228445 h 233614"/>
                  <a:gd name="connsiteX11" fmla="*/ 278416 w 394042"/>
                  <a:gd name="connsiteY11" fmla="*/ 225970 h 233614"/>
                  <a:gd name="connsiteX12" fmla="*/ 239554 w 394042"/>
                  <a:gd name="connsiteY12" fmla="*/ 187610 h 233614"/>
                  <a:gd name="connsiteX13" fmla="*/ 226981 w 394042"/>
                  <a:gd name="connsiteY13" fmla="*/ 186087 h 233614"/>
                  <a:gd name="connsiteX14" fmla="*/ 182213 w 394042"/>
                  <a:gd name="connsiteY14" fmla="*/ 158388 h 233614"/>
                  <a:gd name="connsiteX15" fmla="*/ 142208 w 394042"/>
                  <a:gd name="connsiteY15" fmla="*/ 165908 h 233614"/>
                  <a:gd name="connsiteX16" fmla="*/ 119920 w 394042"/>
                  <a:gd name="connsiteY16" fmla="*/ 155057 h 233614"/>
                  <a:gd name="connsiteX17" fmla="*/ 95821 w 394042"/>
                  <a:gd name="connsiteY17" fmla="*/ 164290 h 233614"/>
                  <a:gd name="connsiteX18" fmla="*/ 89154 w 394042"/>
                  <a:gd name="connsiteY18" fmla="*/ 170001 h 233614"/>
                  <a:gd name="connsiteX19" fmla="*/ 84296 w 394042"/>
                  <a:gd name="connsiteY19" fmla="*/ 174570 h 233614"/>
                  <a:gd name="connsiteX20" fmla="*/ 76581 w 394042"/>
                  <a:gd name="connsiteY20" fmla="*/ 182470 h 233614"/>
                  <a:gd name="connsiteX21" fmla="*/ 70866 w 394042"/>
                  <a:gd name="connsiteY21" fmla="*/ 189038 h 233614"/>
                  <a:gd name="connsiteX22" fmla="*/ 40577 w 394042"/>
                  <a:gd name="connsiteY22" fmla="*/ 150583 h 233614"/>
                  <a:gd name="connsiteX23" fmla="*/ 33433 w 394042"/>
                  <a:gd name="connsiteY23" fmla="*/ 129071 h 233614"/>
                  <a:gd name="connsiteX24" fmla="*/ 22574 w 394042"/>
                  <a:gd name="connsiteY24" fmla="*/ 115650 h 233614"/>
                  <a:gd name="connsiteX25" fmla="*/ 20193 w 394042"/>
                  <a:gd name="connsiteY25" fmla="*/ 106132 h 233614"/>
                  <a:gd name="connsiteX26" fmla="*/ 0 w 394042"/>
                  <a:gd name="connsiteY26" fmla="*/ 0 h 233614"/>
                  <a:gd name="connsiteX27" fmla="*/ 383857 w 394042"/>
                  <a:gd name="connsiteY27" fmla="*/ 3807 h 233614"/>
                  <a:gd name="connsiteX28" fmla="*/ 350806 w 394042"/>
                  <a:gd name="connsiteY28" fmla="*/ 57111 h 233614"/>
                  <a:gd name="connsiteX29" fmla="*/ 372142 w 394042"/>
                  <a:gd name="connsiteY29" fmla="*/ 130975 h 233614"/>
                  <a:gd name="connsiteX30" fmla="*/ 392335 w 394042"/>
                  <a:gd name="connsiteY30" fmla="*/ 159435 h 23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4042" h="233614">
                    <a:moveTo>
                      <a:pt x="392335" y="159245"/>
                    </a:moveTo>
                    <a:cubicBezTo>
                      <a:pt x="398145" y="176759"/>
                      <a:pt x="388048" y="195130"/>
                      <a:pt x="378333" y="211216"/>
                    </a:cubicBezTo>
                    <a:cubicBezTo>
                      <a:pt x="375476" y="215976"/>
                      <a:pt x="372237" y="221020"/>
                      <a:pt x="366998" y="223686"/>
                    </a:cubicBezTo>
                    <a:cubicBezTo>
                      <a:pt x="360521" y="226922"/>
                      <a:pt x="352615" y="225684"/>
                      <a:pt x="345377" y="226827"/>
                    </a:cubicBezTo>
                    <a:cubicBezTo>
                      <a:pt x="342805" y="227207"/>
                      <a:pt x="340138" y="228254"/>
                      <a:pt x="337947" y="229682"/>
                    </a:cubicBezTo>
                    <a:cubicBezTo>
                      <a:pt x="331565" y="233966"/>
                      <a:pt x="323279" y="234632"/>
                      <a:pt x="315849" y="232252"/>
                    </a:cubicBezTo>
                    <a:cubicBezTo>
                      <a:pt x="314325" y="231776"/>
                      <a:pt x="312801" y="231300"/>
                      <a:pt x="311182" y="230824"/>
                    </a:cubicBezTo>
                    <a:cubicBezTo>
                      <a:pt x="310134" y="230539"/>
                      <a:pt x="308991" y="230349"/>
                      <a:pt x="307943" y="230063"/>
                    </a:cubicBezTo>
                    <a:cubicBezTo>
                      <a:pt x="307467" y="230063"/>
                      <a:pt x="306896" y="229873"/>
                      <a:pt x="306419" y="229777"/>
                    </a:cubicBezTo>
                    <a:cubicBezTo>
                      <a:pt x="304895" y="229397"/>
                      <a:pt x="303276" y="229206"/>
                      <a:pt x="301752" y="228921"/>
                    </a:cubicBezTo>
                    <a:cubicBezTo>
                      <a:pt x="300133" y="228635"/>
                      <a:pt x="298418" y="228445"/>
                      <a:pt x="296799" y="228445"/>
                    </a:cubicBezTo>
                    <a:cubicBezTo>
                      <a:pt x="290608" y="227969"/>
                      <a:pt x="284131" y="228159"/>
                      <a:pt x="278416" y="225970"/>
                    </a:cubicBezTo>
                    <a:cubicBezTo>
                      <a:pt x="260413" y="219021"/>
                      <a:pt x="258509" y="192274"/>
                      <a:pt x="239554" y="187610"/>
                    </a:cubicBezTo>
                    <a:cubicBezTo>
                      <a:pt x="235458" y="186658"/>
                      <a:pt x="231077" y="186944"/>
                      <a:pt x="226981" y="186087"/>
                    </a:cubicBezTo>
                    <a:cubicBezTo>
                      <a:pt x="208979" y="182565"/>
                      <a:pt x="200596" y="159816"/>
                      <a:pt x="182213" y="158388"/>
                    </a:cubicBezTo>
                    <a:cubicBezTo>
                      <a:pt x="168402" y="157246"/>
                      <a:pt x="155543" y="169144"/>
                      <a:pt x="142208" y="165908"/>
                    </a:cubicBezTo>
                    <a:cubicBezTo>
                      <a:pt x="134017" y="163909"/>
                      <a:pt x="128206" y="156580"/>
                      <a:pt x="119920" y="155057"/>
                    </a:cubicBezTo>
                    <a:cubicBezTo>
                      <a:pt x="111062" y="153439"/>
                      <a:pt x="102584" y="158769"/>
                      <a:pt x="95821" y="164290"/>
                    </a:cubicBezTo>
                    <a:cubicBezTo>
                      <a:pt x="93536" y="166098"/>
                      <a:pt x="91345" y="168002"/>
                      <a:pt x="89154" y="170001"/>
                    </a:cubicBezTo>
                    <a:cubicBezTo>
                      <a:pt x="87439" y="171524"/>
                      <a:pt x="85820" y="173047"/>
                      <a:pt x="84296" y="174570"/>
                    </a:cubicBezTo>
                    <a:cubicBezTo>
                      <a:pt x="81534" y="177045"/>
                      <a:pt x="78962" y="179805"/>
                      <a:pt x="76581" y="182470"/>
                    </a:cubicBezTo>
                    <a:cubicBezTo>
                      <a:pt x="74581" y="184660"/>
                      <a:pt x="72676" y="186849"/>
                      <a:pt x="70866" y="189038"/>
                    </a:cubicBezTo>
                    <a:cubicBezTo>
                      <a:pt x="56197" y="179995"/>
                      <a:pt x="44863" y="166289"/>
                      <a:pt x="40577" y="150583"/>
                    </a:cubicBezTo>
                    <a:cubicBezTo>
                      <a:pt x="38576" y="143254"/>
                      <a:pt x="37910" y="135354"/>
                      <a:pt x="33433" y="129071"/>
                    </a:cubicBezTo>
                    <a:cubicBezTo>
                      <a:pt x="30194" y="124407"/>
                      <a:pt x="25146" y="120695"/>
                      <a:pt x="22574" y="115650"/>
                    </a:cubicBezTo>
                    <a:cubicBezTo>
                      <a:pt x="21146" y="112699"/>
                      <a:pt x="20669" y="109368"/>
                      <a:pt x="20193" y="106132"/>
                    </a:cubicBezTo>
                    <a:cubicBezTo>
                      <a:pt x="14859" y="70532"/>
                      <a:pt x="8096" y="35028"/>
                      <a:pt x="0" y="0"/>
                    </a:cubicBezTo>
                    <a:cubicBezTo>
                      <a:pt x="144113" y="1333"/>
                      <a:pt x="279178" y="2665"/>
                      <a:pt x="383857" y="3807"/>
                    </a:cubicBezTo>
                    <a:cubicBezTo>
                      <a:pt x="370332" y="20560"/>
                      <a:pt x="355949" y="37027"/>
                      <a:pt x="350806" y="57111"/>
                    </a:cubicBezTo>
                    <a:cubicBezTo>
                      <a:pt x="344234" y="82716"/>
                      <a:pt x="354616" y="110129"/>
                      <a:pt x="372142" y="130975"/>
                    </a:cubicBezTo>
                    <a:cubicBezTo>
                      <a:pt x="379667" y="140018"/>
                      <a:pt x="388715" y="148489"/>
                      <a:pt x="392335" y="159435"/>
                    </a:cubicBezTo>
                    <a:close/>
                  </a:path>
                </a:pathLst>
              </a:custGeom>
              <a:solidFill>
                <a:schemeClr val="accent4"/>
              </a:solidFill>
              <a:ln w="9525"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CC01BF06-3764-C533-F122-44065CED9D3C}"/>
                  </a:ext>
                </a:extLst>
              </p:cNvPr>
              <p:cNvSpPr/>
              <p:nvPr/>
            </p:nvSpPr>
            <p:spPr>
              <a:xfrm>
                <a:off x="6666590" y="5700381"/>
                <a:ext cx="44053" cy="26872"/>
              </a:xfrm>
              <a:custGeom>
                <a:avLst/>
                <a:gdLst>
                  <a:gd name="connsiteX0" fmla="*/ 28913 w 44053"/>
                  <a:gd name="connsiteY0" fmla="*/ 2120 h 26872"/>
                  <a:gd name="connsiteX1" fmla="*/ 42629 w 44053"/>
                  <a:gd name="connsiteY1" fmla="*/ 13827 h 26872"/>
                  <a:gd name="connsiteX2" fmla="*/ 37676 w 44053"/>
                  <a:gd name="connsiteY2" fmla="*/ 17730 h 26872"/>
                  <a:gd name="connsiteX3" fmla="*/ 21769 w 44053"/>
                  <a:gd name="connsiteY3" fmla="*/ 25726 h 26872"/>
                  <a:gd name="connsiteX4" fmla="*/ 4052 w 44053"/>
                  <a:gd name="connsiteY4" fmla="*/ 24774 h 26872"/>
                  <a:gd name="connsiteX5" fmla="*/ 338 w 44053"/>
                  <a:gd name="connsiteY5" fmla="*/ 21252 h 26872"/>
                  <a:gd name="connsiteX6" fmla="*/ 1862 w 44053"/>
                  <a:gd name="connsiteY6" fmla="*/ 13732 h 26872"/>
                  <a:gd name="connsiteX7" fmla="*/ 9672 w 44053"/>
                  <a:gd name="connsiteY7" fmla="*/ 3357 h 26872"/>
                  <a:gd name="connsiteX8" fmla="*/ 28913 w 44053"/>
                  <a:gd name="connsiteY8" fmla="*/ 1929 h 2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53" h="26872">
                    <a:moveTo>
                      <a:pt x="28913" y="2120"/>
                    </a:moveTo>
                    <a:cubicBezTo>
                      <a:pt x="34056" y="3928"/>
                      <a:pt x="48630" y="5832"/>
                      <a:pt x="42629" y="13827"/>
                    </a:cubicBezTo>
                    <a:cubicBezTo>
                      <a:pt x="41295" y="15446"/>
                      <a:pt x="39485" y="16588"/>
                      <a:pt x="37676" y="17730"/>
                    </a:cubicBezTo>
                    <a:cubicBezTo>
                      <a:pt x="32627" y="20966"/>
                      <a:pt x="27579" y="24108"/>
                      <a:pt x="21769" y="25726"/>
                    </a:cubicBezTo>
                    <a:cubicBezTo>
                      <a:pt x="15959" y="27344"/>
                      <a:pt x="9387" y="27439"/>
                      <a:pt x="4052" y="24774"/>
                    </a:cubicBezTo>
                    <a:cubicBezTo>
                      <a:pt x="2529" y="23917"/>
                      <a:pt x="1005" y="22775"/>
                      <a:pt x="338" y="21252"/>
                    </a:cubicBezTo>
                    <a:cubicBezTo>
                      <a:pt x="-615" y="18777"/>
                      <a:pt x="624" y="16112"/>
                      <a:pt x="1862" y="13732"/>
                    </a:cubicBezTo>
                    <a:cubicBezTo>
                      <a:pt x="3957" y="9925"/>
                      <a:pt x="6053" y="6022"/>
                      <a:pt x="9672" y="3357"/>
                    </a:cubicBezTo>
                    <a:cubicBezTo>
                      <a:pt x="16054" y="-1402"/>
                      <a:pt x="22150" y="-355"/>
                      <a:pt x="28913" y="1929"/>
                    </a:cubicBezTo>
                    <a:close/>
                  </a:path>
                </a:pathLst>
              </a:custGeom>
              <a:solidFill>
                <a:srgbClr val="4B84A2"/>
              </a:solidFill>
              <a:ln w="9525"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73AA1945-8AEE-2556-56A3-844576DB0E15}"/>
                  </a:ext>
                </a:extLst>
              </p:cNvPr>
              <p:cNvSpPr/>
              <p:nvPr/>
            </p:nvSpPr>
            <p:spPr>
              <a:xfrm>
                <a:off x="6354324" y="1475217"/>
                <a:ext cx="316602" cy="398740"/>
              </a:xfrm>
              <a:custGeom>
                <a:avLst/>
                <a:gdLst>
                  <a:gd name="connsiteX0" fmla="*/ 311747 w 316602"/>
                  <a:gd name="connsiteY0" fmla="*/ 321545 h 398740"/>
                  <a:gd name="connsiteX1" fmla="*/ 315271 w 316602"/>
                  <a:gd name="connsiteY1" fmla="*/ 335727 h 398740"/>
                  <a:gd name="connsiteX2" fmla="*/ 302031 w 316602"/>
                  <a:gd name="connsiteY2" fmla="*/ 345436 h 398740"/>
                  <a:gd name="connsiteX3" fmla="*/ 291649 w 316602"/>
                  <a:gd name="connsiteY3" fmla="*/ 351433 h 398740"/>
                  <a:gd name="connsiteX4" fmla="*/ 290601 w 316602"/>
                  <a:gd name="connsiteY4" fmla="*/ 355145 h 398740"/>
                  <a:gd name="connsiteX5" fmla="*/ 290316 w 316602"/>
                  <a:gd name="connsiteY5" fmla="*/ 358762 h 398740"/>
                  <a:gd name="connsiteX6" fmla="*/ 289173 w 316602"/>
                  <a:gd name="connsiteY6" fmla="*/ 363902 h 398740"/>
                  <a:gd name="connsiteX7" fmla="*/ 288029 w 316602"/>
                  <a:gd name="connsiteY7" fmla="*/ 365330 h 398740"/>
                  <a:gd name="connsiteX8" fmla="*/ 282600 w 316602"/>
                  <a:gd name="connsiteY8" fmla="*/ 367139 h 398740"/>
                  <a:gd name="connsiteX9" fmla="*/ 257073 w 316602"/>
                  <a:gd name="connsiteY9" fmla="*/ 368471 h 398740"/>
                  <a:gd name="connsiteX10" fmla="*/ 250691 w 316602"/>
                  <a:gd name="connsiteY10" fmla="*/ 383415 h 398740"/>
                  <a:gd name="connsiteX11" fmla="*/ 238595 w 316602"/>
                  <a:gd name="connsiteY11" fmla="*/ 398740 h 398740"/>
                  <a:gd name="connsiteX12" fmla="*/ 238023 w 316602"/>
                  <a:gd name="connsiteY12" fmla="*/ 397883 h 398740"/>
                  <a:gd name="connsiteX13" fmla="*/ 236594 w 316602"/>
                  <a:gd name="connsiteY13" fmla="*/ 395980 h 398740"/>
                  <a:gd name="connsiteX14" fmla="*/ 234118 w 316602"/>
                  <a:gd name="connsiteY14" fmla="*/ 393124 h 398740"/>
                  <a:gd name="connsiteX15" fmla="*/ 232594 w 316602"/>
                  <a:gd name="connsiteY15" fmla="*/ 391696 h 398740"/>
                  <a:gd name="connsiteX16" fmla="*/ 230594 w 316602"/>
                  <a:gd name="connsiteY16" fmla="*/ 390078 h 398740"/>
                  <a:gd name="connsiteX17" fmla="*/ 227165 w 316602"/>
                  <a:gd name="connsiteY17" fmla="*/ 387794 h 398740"/>
                  <a:gd name="connsiteX18" fmla="*/ 215830 w 316602"/>
                  <a:gd name="connsiteY18" fmla="*/ 381226 h 398740"/>
                  <a:gd name="connsiteX19" fmla="*/ 210401 w 316602"/>
                  <a:gd name="connsiteY19" fmla="*/ 358096 h 398740"/>
                  <a:gd name="connsiteX20" fmla="*/ 199447 w 316602"/>
                  <a:gd name="connsiteY20" fmla="*/ 337726 h 398740"/>
                  <a:gd name="connsiteX21" fmla="*/ 189922 w 316602"/>
                  <a:gd name="connsiteY21" fmla="*/ 335632 h 398740"/>
                  <a:gd name="connsiteX22" fmla="*/ 179159 w 316602"/>
                  <a:gd name="connsiteY22" fmla="*/ 312121 h 398740"/>
                  <a:gd name="connsiteX23" fmla="*/ 164585 w 316602"/>
                  <a:gd name="connsiteY23" fmla="*/ 310027 h 398740"/>
                  <a:gd name="connsiteX24" fmla="*/ 138106 w 316602"/>
                  <a:gd name="connsiteY24" fmla="*/ 279187 h 398740"/>
                  <a:gd name="connsiteX25" fmla="*/ 103911 w 316602"/>
                  <a:gd name="connsiteY25" fmla="*/ 245492 h 398740"/>
                  <a:gd name="connsiteX26" fmla="*/ 72669 w 316602"/>
                  <a:gd name="connsiteY26" fmla="*/ 239495 h 398740"/>
                  <a:gd name="connsiteX27" fmla="*/ 21139 w 316602"/>
                  <a:gd name="connsiteY27" fmla="*/ 247491 h 398740"/>
                  <a:gd name="connsiteX28" fmla="*/ 12281 w 316602"/>
                  <a:gd name="connsiteY28" fmla="*/ 232451 h 398740"/>
                  <a:gd name="connsiteX29" fmla="*/ 1422 w 316602"/>
                  <a:gd name="connsiteY29" fmla="*/ 158968 h 398740"/>
                  <a:gd name="connsiteX30" fmla="*/ 184 w 316602"/>
                  <a:gd name="connsiteY30" fmla="*/ 139550 h 398740"/>
                  <a:gd name="connsiteX31" fmla="*/ 470 w 316602"/>
                  <a:gd name="connsiteY31" fmla="*/ 136790 h 398740"/>
                  <a:gd name="connsiteX32" fmla="*/ 470 w 316602"/>
                  <a:gd name="connsiteY32" fmla="*/ 136314 h 398740"/>
                  <a:gd name="connsiteX33" fmla="*/ 851 w 316602"/>
                  <a:gd name="connsiteY33" fmla="*/ 134601 h 398740"/>
                  <a:gd name="connsiteX34" fmla="*/ 1422 w 316602"/>
                  <a:gd name="connsiteY34" fmla="*/ 132412 h 398740"/>
                  <a:gd name="connsiteX35" fmla="*/ 2375 w 316602"/>
                  <a:gd name="connsiteY35" fmla="*/ 129842 h 398740"/>
                  <a:gd name="connsiteX36" fmla="*/ 3137 w 316602"/>
                  <a:gd name="connsiteY36" fmla="*/ 128223 h 398740"/>
                  <a:gd name="connsiteX37" fmla="*/ 4280 w 316602"/>
                  <a:gd name="connsiteY37" fmla="*/ 126225 h 398740"/>
                  <a:gd name="connsiteX38" fmla="*/ 19424 w 316602"/>
                  <a:gd name="connsiteY38" fmla="*/ 103570 h 398740"/>
                  <a:gd name="connsiteX39" fmla="*/ 15615 w 316602"/>
                  <a:gd name="connsiteY39" fmla="*/ 84438 h 398740"/>
                  <a:gd name="connsiteX40" fmla="*/ 20186 w 316602"/>
                  <a:gd name="connsiteY40" fmla="*/ 67210 h 398740"/>
                  <a:gd name="connsiteX41" fmla="*/ 30950 w 316602"/>
                  <a:gd name="connsiteY41" fmla="*/ 48553 h 398740"/>
                  <a:gd name="connsiteX42" fmla="*/ 35522 w 316602"/>
                  <a:gd name="connsiteY42" fmla="*/ 42081 h 398740"/>
                  <a:gd name="connsiteX43" fmla="*/ 41618 w 316602"/>
                  <a:gd name="connsiteY43" fmla="*/ 34275 h 398740"/>
                  <a:gd name="connsiteX44" fmla="*/ 47333 w 316602"/>
                  <a:gd name="connsiteY44" fmla="*/ 27708 h 398740"/>
                  <a:gd name="connsiteX45" fmla="*/ 55048 w 316602"/>
                  <a:gd name="connsiteY45" fmla="*/ 19807 h 398740"/>
                  <a:gd name="connsiteX46" fmla="*/ 59906 w 316602"/>
                  <a:gd name="connsiteY46" fmla="*/ 15238 h 398740"/>
                  <a:gd name="connsiteX47" fmla="*/ 66573 w 316602"/>
                  <a:gd name="connsiteY47" fmla="*/ 9527 h 398740"/>
                  <a:gd name="connsiteX48" fmla="*/ 90672 w 316602"/>
                  <a:gd name="connsiteY48" fmla="*/ 294 h 398740"/>
                  <a:gd name="connsiteX49" fmla="*/ 112960 w 316602"/>
                  <a:gd name="connsiteY49" fmla="*/ 11145 h 398740"/>
                  <a:gd name="connsiteX50" fmla="*/ 152965 w 316602"/>
                  <a:gd name="connsiteY50" fmla="*/ 3626 h 398740"/>
                  <a:gd name="connsiteX51" fmla="*/ 197732 w 316602"/>
                  <a:gd name="connsiteY51" fmla="*/ 31325 h 398740"/>
                  <a:gd name="connsiteX52" fmla="*/ 210306 w 316602"/>
                  <a:gd name="connsiteY52" fmla="*/ 32848 h 398740"/>
                  <a:gd name="connsiteX53" fmla="*/ 249167 w 316602"/>
                  <a:gd name="connsiteY53" fmla="*/ 71207 h 398740"/>
                  <a:gd name="connsiteX54" fmla="*/ 267551 w 316602"/>
                  <a:gd name="connsiteY54" fmla="*/ 73682 h 398740"/>
                  <a:gd name="connsiteX55" fmla="*/ 272504 w 316602"/>
                  <a:gd name="connsiteY55" fmla="*/ 74158 h 398740"/>
                  <a:gd name="connsiteX56" fmla="*/ 277171 w 316602"/>
                  <a:gd name="connsiteY56" fmla="*/ 75015 h 398740"/>
                  <a:gd name="connsiteX57" fmla="*/ 278695 w 316602"/>
                  <a:gd name="connsiteY57" fmla="*/ 75396 h 398740"/>
                  <a:gd name="connsiteX58" fmla="*/ 289649 w 316602"/>
                  <a:gd name="connsiteY58" fmla="*/ 315263 h 398740"/>
                  <a:gd name="connsiteX59" fmla="*/ 299174 w 316602"/>
                  <a:gd name="connsiteY59" fmla="*/ 320212 h 398740"/>
                  <a:gd name="connsiteX60" fmla="*/ 311651 w 316602"/>
                  <a:gd name="connsiteY60" fmla="*/ 321735 h 3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16602" h="398740">
                    <a:moveTo>
                      <a:pt x="311747" y="321545"/>
                    </a:moveTo>
                    <a:cubicBezTo>
                      <a:pt x="316700" y="324210"/>
                      <a:pt x="317843" y="330968"/>
                      <a:pt x="315271" y="335727"/>
                    </a:cubicBezTo>
                    <a:cubicBezTo>
                      <a:pt x="312699" y="340487"/>
                      <a:pt x="307460" y="343533"/>
                      <a:pt x="302031" y="345436"/>
                    </a:cubicBezTo>
                    <a:cubicBezTo>
                      <a:pt x="298126" y="346864"/>
                      <a:pt x="293649" y="348006"/>
                      <a:pt x="291649" y="351433"/>
                    </a:cubicBezTo>
                    <a:cubicBezTo>
                      <a:pt x="291077" y="352575"/>
                      <a:pt x="290792" y="353908"/>
                      <a:pt x="290601" y="355145"/>
                    </a:cubicBezTo>
                    <a:cubicBezTo>
                      <a:pt x="290411" y="356287"/>
                      <a:pt x="290411" y="357620"/>
                      <a:pt x="290316" y="358762"/>
                    </a:cubicBezTo>
                    <a:cubicBezTo>
                      <a:pt x="290316" y="360571"/>
                      <a:pt x="290125" y="362379"/>
                      <a:pt x="289173" y="363902"/>
                    </a:cubicBezTo>
                    <a:cubicBezTo>
                      <a:pt x="288887" y="364378"/>
                      <a:pt x="288506" y="364854"/>
                      <a:pt x="288029" y="365330"/>
                    </a:cubicBezTo>
                    <a:cubicBezTo>
                      <a:pt x="286601" y="366663"/>
                      <a:pt x="284505" y="367043"/>
                      <a:pt x="282600" y="367139"/>
                    </a:cubicBezTo>
                    <a:cubicBezTo>
                      <a:pt x="273837" y="367710"/>
                      <a:pt x="263741" y="363331"/>
                      <a:pt x="257073" y="368471"/>
                    </a:cubicBezTo>
                    <a:cubicBezTo>
                      <a:pt x="252597" y="371993"/>
                      <a:pt x="252406" y="378180"/>
                      <a:pt x="250691" y="383415"/>
                    </a:cubicBezTo>
                    <a:cubicBezTo>
                      <a:pt x="248691" y="389602"/>
                      <a:pt x="244215" y="394742"/>
                      <a:pt x="238595" y="398740"/>
                    </a:cubicBezTo>
                    <a:cubicBezTo>
                      <a:pt x="238404" y="398455"/>
                      <a:pt x="238214" y="398169"/>
                      <a:pt x="238023" y="397883"/>
                    </a:cubicBezTo>
                    <a:cubicBezTo>
                      <a:pt x="237642" y="397217"/>
                      <a:pt x="237166" y="396551"/>
                      <a:pt x="236594" y="395980"/>
                    </a:cubicBezTo>
                    <a:cubicBezTo>
                      <a:pt x="235928" y="395028"/>
                      <a:pt x="235070" y="394076"/>
                      <a:pt x="234118" y="393124"/>
                    </a:cubicBezTo>
                    <a:cubicBezTo>
                      <a:pt x="233642" y="392648"/>
                      <a:pt x="233166" y="392172"/>
                      <a:pt x="232594" y="391696"/>
                    </a:cubicBezTo>
                    <a:cubicBezTo>
                      <a:pt x="231927" y="391030"/>
                      <a:pt x="231260" y="390459"/>
                      <a:pt x="230594" y="390078"/>
                    </a:cubicBezTo>
                    <a:cubicBezTo>
                      <a:pt x="229546" y="389222"/>
                      <a:pt x="228403" y="388555"/>
                      <a:pt x="227165" y="387794"/>
                    </a:cubicBezTo>
                    <a:cubicBezTo>
                      <a:pt x="223259" y="385605"/>
                      <a:pt x="218973" y="384177"/>
                      <a:pt x="215830" y="381226"/>
                    </a:cubicBezTo>
                    <a:cubicBezTo>
                      <a:pt x="209734" y="375420"/>
                      <a:pt x="210401" y="366187"/>
                      <a:pt x="210401" y="358096"/>
                    </a:cubicBezTo>
                    <a:cubicBezTo>
                      <a:pt x="210401" y="350005"/>
                      <a:pt x="207924" y="340201"/>
                      <a:pt x="199447" y="337726"/>
                    </a:cubicBezTo>
                    <a:cubicBezTo>
                      <a:pt x="196304" y="336870"/>
                      <a:pt x="192779" y="337155"/>
                      <a:pt x="189922" y="335632"/>
                    </a:cubicBezTo>
                    <a:cubicBezTo>
                      <a:pt x="181540" y="331254"/>
                      <a:pt x="187065" y="317166"/>
                      <a:pt x="179159" y="312121"/>
                    </a:cubicBezTo>
                    <a:cubicBezTo>
                      <a:pt x="175063" y="309552"/>
                      <a:pt x="169539" y="310694"/>
                      <a:pt x="164585" y="310027"/>
                    </a:cubicBezTo>
                    <a:cubicBezTo>
                      <a:pt x="149631" y="308219"/>
                      <a:pt x="144297" y="291657"/>
                      <a:pt x="138106" y="279187"/>
                    </a:cubicBezTo>
                    <a:cubicBezTo>
                      <a:pt x="131057" y="264910"/>
                      <a:pt x="118866" y="252916"/>
                      <a:pt x="103911" y="245492"/>
                    </a:cubicBezTo>
                    <a:cubicBezTo>
                      <a:pt x="94386" y="240732"/>
                      <a:pt x="83337" y="237687"/>
                      <a:pt x="72669" y="239495"/>
                    </a:cubicBezTo>
                    <a:cubicBezTo>
                      <a:pt x="54667" y="242731"/>
                      <a:pt x="36665" y="258913"/>
                      <a:pt x="21139" y="247491"/>
                    </a:cubicBezTo>
                    <a:cubicBezTo>
                      <a:pt x="16091" y="243874"/>
                      <a:pt x="13138" y="238258"/>
                      <a:pt x="12281" y="232451"/>
                    </a:cubicBezTo>
                    <a:lnTo>
                      <a:pt x="1422" y="158968"/>
                    </a:lnTo>
                    <a:cubicBezTo>
                      <a:pt x="470" y="152591"/>
                      <a:pt x="-388" y="145928"/>
                      <a:pt x="184" y="139550"/>
                    </a:cubicBezTo>
                    <a:cubicBezTo>
                      <a:pt x="184" y="138599"/>
                      <a:pt x="279" y="137647"/>
                      <a:pt x="470" y="136790"/>
                    </a:cubicBezTo>
                    <a:cubicBezTo>
                      <a:pt x="470" y="136600"/>
                      <a:pt x="470" y="136409"/>
                      <a:pt x="470" y="136314"/>
                    </a:cubicBezTo>
                    <a:cubicBezTo>
                      <a:pt x="565" y="135743"/>
                      <a:pt x="756" y="135172"/>
                      <a:pt x="851" y="134601"/>
                    </a:cubicBezTo>
                    <a:cubicBezTo>
                      <a:pt x="1041" y="133935"/>
                      <a:pt x="1232" y="133078"/>
                      <a:pt x="1422" y="132412"/>
                    </a:cubicBezTo>
                    <a:cubicBezTo>
                      <a:pt x="1708" y="131555"/>
                      <a:pt x="1994" y="130698"/>
                      <a:pt x="2375" y="129842"/>
                    </a:cubicBezTo>
                    <a:cubicBezTo>
                      <a:pt x="2565" y="129366"/>
                      <a:pt x="2851" y="128795"/>
                      <a:pt x="3137" y="128223"/>
                    </a:cubicBezTo>
                    <a:cubicBezTo>
                      <a:pt x="3518" y="127557"/>
                      <a:pt x="3899" y="126891"/>
                      <a:pt x="4280" y="126225"/>
                    </a:cubicBezTo>
                    <a:cubicBezTo>
                      <a:pt x="9042" y="118419"/>
                      <a:pt x="18377" y="112518"/>
                      <a:pt x="19424" y="103570"/>
                    </a:cubicBezTo>
                    <a:cubicBezTo>
                      <a:pt x="20091" y="97098"/>
                      <a:pt x="16091" y="91006"/>
                      <a:pt x="15615" y="84438"/>
                    </a:cubicBezTo>
                    <a:cubicBezTo>
                      <a:pt x="15043" y="78441"/>
                      <a:pt x="17519" y="72635"/>
                      <a:pt x="20186" y="67210"/>
                    </a:cubicBezTo>
                    <a:cubicBezTo>
                      <a:pt x="23330" y="60737"/>
                      <a:pt x="26949" y="54550"/>
                      <a:pt x="30950" y="48553"/>
                    </a:cubicBezTo>
                    <a:cubicBezTo>
                      <a:pt x="32474" y="46269"/>
                      <a:pt x="33998" y="44080"/>
                      <a:pt x="35522" y="42081"/>
                    </a:cubicBezTo>
                    <a:cubicBezTo>
                      <a:pt x="37522" y="39416"/>
                      <a:pt x="39522" y="36750"/>
                      <a:pt x="41618" y="34275"/>
                    </a:cubicBezTo>
                    <a:cubicBezTo>
                      <a:pt x="43427" y="31991"/>
                      <a:pt x="45428" y="29802"/>
                      <a:pt x="47333" y="27708"/>
                    </a:cubicBezTo>
                    <a:cubicBezTo>
                      <a:pt x="49714" y="25042"/>
                      <a:pt x="52286" y="22282"/>
                      <a:pt x="55048" y="19807"/>
                    </a:cubicBezTo>
                    <a:cubicBezTo>
                      <a:pt x="56572" y="18284"/>
                      <a:pt x="58191" y="16761"/>
                      <a:pt x="59906" y="15238"/>
                    </a:cubicBezTo>
                    <a:cubicBezTo>
                      <a:pt x="62097" y="13240"/>
                      <a:pt x="64287" y="11336"/>
                      <a:pt x="66573" y="9527"/>
                    </a:cubicBezTo>
                    <a:cubicBezTo>
                      <a:pt x="73336" y="4007"/>
                      <a:pt x="81813" y="-1324"/>
                      <a:pt x="90672" y="294"/>
                    </a:cubicBezTo>
                    <a:cubicBezTo>
                      <a:pt x="98958" y="1817"/>
                      <a:pt x="104768" y="9147"/>
                      <a:pt x="112960" y="11145"/>
                    </a:cubicBezTo>
                    <a:cubicBezTo>
                      <a:pt x="126295" y="14382"/>
                      <a:pt x="139154" y="2484"/>
                      <a:pt x="152965" y="3626"/>
                    </a:cubicBezTo>
                    <a:cubicBezTo>
                      <a:pt x="171348" y="5149"/>
                      <a:pt x="179730" y="27803"/>
                      <a:pt x="197732" y="31325"/>
                    </a:cubicBezTo>
                    <a:cubicBezTo>
                      <a:pt x="201828" y="32181"/>
                      <a:pt x="206210" y="31896"/>
                      <a:pt x="210306" y="32848"/>
                    </a:cubicBezTo>
                    <a:cubicBezTo>
                      <a:pt x="229260" y="37417"/>
                      <a:pt x="231165" y="64259"/>
                      <a:pt x="249167" y="71207"/>
                    </a:cubicBezTo>
                    <a:cubicBezTo>
                      <a:pt x="254882" y="73492"/>
                      <a:pt x="261359" y="73301"/>
                      <a:pt x="267551" y="73682"/>
                    </a:cubicBezTo>
                    <a:cubicBezTo>
                      <a:pt x="269170" y="73682"/>
                      <a:pt x="270884" y="73968"/>
                      <a:pt x="272504" y="74158"/>
                    </a:cubicBezTo>
                    <a:cubicBezTo>
                      <a:pt x="274123" y="74349"/>
                      <a:pt x="275647" y="74634"/>
                      <a:pt x="277171" y="75015"/>
                    </a:cubicBezTo>
                    <a:cubicBezTo>
                      <a:pt x="277742" y="75015"/>
                      <a:pt x="278219" y="75205"/>
                      <a:pt x="278695" y="75396"/>
                    </a:cubicBezTo>
                    <a:lnTo>
                      <a:pt x="289649" y="315263"/>
                    </a:lnTo>
                    <a:cubicBezTo>
                      <a:pt x="290601" y="319070"/>
                      <a:pt x="294983" y="319927"/>
                      <a:pt x="299174" y="320212"/>
                    </a:cubicBezTo>
                    <a:cubicBezTo>
                      <a:pt x="303365" y="320403"/>
                      <a:pt x="307937" y="319831"/>
                      <a:pt x="311651" y="321735"/>
                    </a:cubicBezTo>
                    <a:close/>
                  </a:path>
                </a:pathLst>
              </a:custGeom>
              <a:solidFill>
                <a:schemeClr val="accent4"/>
              </a:solidFill>
              <a:ln w="9525" cap="flat">
                <a:noFill/>
                <a:prstDash val="solid"/>
                <a:miter/>
              </a:ln>
            </p:spPr>
            <p:txBody>
              <a:bodyPr rtlCol="0" anchor="ctr"/>
              <a:lstStyle/>
              <a:p>
                <a:endParaRPr lang="en-US" dirty="0"/>
              </a:p>
            </p:txBody>
          </p:sp>
          <p:sp>
            <p:nvSpPr>
              <p:cNvPr id="520" name="Freeform 519">
                <a:extLst>
                  <a:ext uri="{FF2B5EF4-FFF2-40B4-BE49-F238E27FC236}">
                    <a16:creationId xmlns:a16="http://schemas.microsoft.com/office/drawing/2014/main" id="{6D0573CA-6069-CC2E-24F3-EA9E625BE735}"/>
                  </a:ext>
                </a:extLst>
              </p:cNvPr>
              <p:cNvSpPr/>
              <p:nvPr/>
            </p:nvSpPr>
            <p:spPr>
              <a:xfrm>
                <a:off x="6633114" y="1550422"/>
                <a:ext cx="3238" cy="666"/>
              </a:xfrm>
              <a:custGeom>
                <a:avLst/>
                <a:gdLst>
                  <a:gd name="connsiteX0" fmla="*/ 3238 w 3238"/>
                  <a:gd name="connsiteY0" fmla="*/ 666 h 666"/>
                  <a:gd name="connsiteX1" fmla="*/ 0 w 3238"/>
                  <a:gd name="connsiteY1" fmla="*/ 0 h 666"/>
                  <a:gd name="connsiteX2" fmla="*/ 0 w 3238"/>
                  <a:gd name="connsiteY2" fmla="*/ 0 h 666"/>
                  <a:gd name="connsiteX3" fmla="*/ 3238 w 3238"/>
                  <a:gd name="connsiteY3" fmla="*/ 666 h 666"/>
                </a:gdLst>
                <a:ahLst/>
                <a:cxnLst>
                  <a:cxn ang="0">
                    <a:pos x="connsiteX0" y="connsiteY0"/>
                  </a:cxn>
                  <a:cxn ang="0">
                    <a:pos x="connsiteX1" y="connsiteY1"/>
                  </a:cxn>
                  <a:cxn ang="0">
                    <a:pos x="connsiteX2" y="connsiteY2"/>
                  </a:cxn>
                  <a:cxn ang="0">
                    <a:pos x="connsiteX3" y="connsiteY3"/>
                  </a:cxn>
                </a:cxnLst>
                <a:rect l="l" t="t" r="r" b="b"/>
                <a:pathLst>
                  <a:path w="3238" h="666">
                    <a:moveTo>
                      <a:pt x="3238" y="666"/>
                    </a:moveTo>
                    <a:cubicBezTo>
                      <a:pt x="2191" y="381"/>
                      <a:pt x="1143" y="190"/>
                      <a:pt x="0" y="0"/>
                    </a:cubicBezTo>
                    <a:lnTo>
                      <a:pt x="0" y="0"/>
                    </a:lnTo>
                    <a:cubicBezTo>
                      <a:pt x="1048" y="190"/>
                      <a:pt x="2191" y="476"/>
                      <a:pt x="3238" y="666"/>
                    </a:cubicBezTo>
                    <a:close/>
                  </a:path>
                </a:pathLst>
              </a:custGeom>
              <a:solidFill>
                <a:srgbClr val="F4CEB7"/>
              </a:solidFill>
              <a:ln w="9525"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8732B2AD-5203-6AA5-8400-7E4E57B021F0}"/>
                  </a:ext>
                </a:extLst>
              </p:cNvPr>
              <p:cNvSpPr/>
              <p:nvPr/>
            </p:nvSpPr>
            <p:spPr>
              <a:xfrm>
                <a:off x="6631590" y="1550041"/>
                <a:ext cx="1524" cy="285"/>
              </a:xfrm>
              <a:custGeom>
                <a:avLst/>
                <a:gdLst>
                  <a:gd name="connsiteX0" fmla="*/ 1524 w 1524"/>
                  <a:gd name="connsiteY0" fmla="*/ 286 h 285"/>
                  <a:gd name="connsiteX1" fmla="*/ 1524 w 1524"/>
                  <a:gd name="connsiteY1" fmla="*/ 286 h 285"/>
                  <a:gd name="connsiteX2" fmla="*/ 0 w 1524"/>
                  <a:gd name="connsiteY2" fmla="*/ 0 h 285"/>
                  <a:gd name="connsiteX3" fmla="*/ 1524 w 1524"/>
                  <a:gd name="connsiteY3" fmla="*/ 286 h 285"/>
                </a:gdLst>
                <a:ahLst/>
                <a:cxnLst>
                  <a:cxn ang="0">
                    <a:pos x="connsiteX0" y="connsiteY0"/>
                  </a:cxn>
                  <a:cxn ang="0">
                    <a:pos x="connsiteX1" y="connsiteY1"/>
                  </a:cxn>
                  <a:cxn ang="0">
                    <a:pos x="connsiteX2" y="connsiteY2"/>
                  </a:cxn>
                  <a:cxn ang="0">
                    <a:pos x="connsiteX3" y="connsiteY3"/>
                  </a:cxn>
                </a:cxnLst>
                <a:rect l="l" t="t" r="r" b="b"/>
                <a:pathLst>
                  <a:path w="1524" h="285">
                    <a:moveTo>
                      <a:pt x="1524" y="286"/>
                    </a:moveTo>
                    <a:lnTo>
                      <a:pt x="1524" y="286"/>
                    </a:lnTo>
                    <a:cubicBezTo>
                      <a:pt x="1048" y="286"/>
                      <a:pt x="571" y="95"/>
                      <a:pt x="0" y="0"/>
                    </a:cubicBezTo>
                    <a:cubicBezTo>
                      <a:pt x="476" y="0"/>
                      <a:pt x="1048" y="190"/>
                      <a:pt x="1524" y="286"/>
                    </a:cubicBezTo>
                    <a:close/>
                  </a:path>
                </a:pathLst>
              </a:custGeom>
              <a:solidFill>
                <a:srgbClr val="23AED4"/>
              </a:solidFill>
              <a:ln w="9525"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71669328-EDE0-59A2-6398-0149A1D2EF8A}"/>
                  </a:ext>
                </a:extLst>
              </p:cNvPr>
              <p:cNvSpPr/>
              <p:nvPr/>
            </p:nvSpPr>
            <p:spPr>
              <a:xfrm>
                <a:off x="6626923" y="1549184"/>
                <a:ext cx="4667" cy="856"/>
              </a:xfrm>
              <a:custGeom>
                <a:avLst/>
                <a:gdLst>
                  <a:gd name="connsiteX0" fmla="*/ 4667 w 4667"/>
                  <a:gd name="connsiteY0" fmla="*/ 857 h 856"/>
                  <a:gd name="connsiteX1" fmla="*/ 0 w 4667"/>
                  <a:gd name="connsiteY1" fmla="*/ 0 h 856"/>
                  <a:gd name="connsiteX2" fmla="*/ 4667 w 4667"/>
                  <a:gd name="connsiteY2" fmla="*/ 857 h 856"/>
                </a:gdLst>
                <a:ahLst/>
                <a:cxnLst>
                  <a:cxn ang="0">
                    <a:pos x="connsiteX0" y="connsiteY0"/>
                  </a:cxn>
                  <a:cxn ang="0">
                    <a:pos x="connsiteX1" y="connsiteY1"/>
                  </a:cxn>
                  <a:cxn ang="0">
                    <a:pos x="connsiteX2" y="connsiteY2"/>
                  </a:cxn>
                </a:cxnLst>
                <a:rect l="l" t="t" r="r" b="b"/>
                <a:pathLst>
                  <a:path w="4667" h="856">
                    <a:moveTo>
                      <a:pt x="4667" y="857"/>
                    </a:moveTo>
                    <a:cubicBezTo>
                      <a:pt x="3143" y="476"/>
                      <a:pt x="1619" y="286"/>
                      <a:pt x="0" y="0"/>
                    </a:cubicBezTo>
                    <a:cubicBezTo>
                      <a:pt x="1524" y="286"/>
                      <a:pt x="3143" y="476"/>
                      <a:pt x="4667" y="857"/>
                    </a:cubicBezTo>
                    <a:close/>
                  </a:path>
                </a:pathLst>
              </a:custGeom>
              <a:solidFill>
                <a:srgbClr val="23AED4"/>
              </a:solidFill>
              <a:ln w="9525"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36080640-F4D0-EB80-08AA-699701732DBF}"/>
                  </a:ext>
                </a:extLst>
              </p:cNvPr>
              <p:cNvSpPr/>
              <p:nvPr/>
            </p:nvSpPr>
            <p:spPr>
              <a:xfrm>
                <a:off x="6281737" y="1610769"/>
                <a:ext cx="316420" cy="317357"/>
              </a:xfrm>
              <a:custGeom>
                <a:avLst/>
                <a:gdLst>
                  <a:gd name="connsiteX0" fmla="*/ 316325 w 316420"/>
                  <a:gd name="connsiteY0" fmla="*/ 280892 h 317357"/>
                  <a:gd name="connsiteX1" fmla="*/ 309467 w 316420"/>
                  <a:gd name="connsiteY1" fmla="*/ 300119 h 317357"/>
                  <a:gd name="connsiteX2" fmla="*/ 301847 w 316420"/>
                  <a:gd name="connsiteY2" fmla="*/ 307258 h 317357"/>
                  <a:gd name="connsiteX3" fmla="*/ 38386 w 316420"/>
                  <a:gd name="connsiteY3" fmla="*/ 316872 h 317357"/>
                  <a:gd name="connsiteX4" fmla="*/ 23431 w 316420"/>
                  <a:gd name="connsiteY4" fmla="*/ 317348 h 317357"/>
                  <a:gd name="connsiteX5" fmla="*/ 16383 w 316420"/>
                  <a:gd name="connsiteY5" fmla="*/ 311542 h 317357"/>
                  <a:gd name="connsiteX6" fmla="*/ 0 w 316420"/>
                  <a:gd name="connsiteY6" fmla="*/ 2951 h 317357"/>
                  <a:gd name="connsiteX7" fmla="*/ 73247 w 316420"/>
                  <a:gd name="connsiteY7" fmla="*/ 0 h 317357"/>
                  <a:gd name="connsiteX8" fmla="*/ 73152 w 316420"/>
                  <a:gd name="connsiteY8" fmla="*/ 666 h 317357"/>
                  <a:gd name="connsiteX9" fmla="*/ 73152 w 316420"/>
                  <a:gd name="connsiteY9" fmla="*/ 1142 h 317357"/>
                  <a:gd name="connsiteX10" fmla="*/ 72866 w 316420"/>
                  <a:gd name="connsiteY10" fmla="*/ 3903 h 317357"/>
                  <a:gd name="connsiteX11" fmla="*/ 74104 w 316420"/>
                  <a:gd name="connsiteY11" fmla="*/ 23320 h 317357"/>
                  <a:gd name="connsiteX12" fmla="*/ 84963 w 316420"/>
                  <a:gd name="connsiteY12" fmla="*/ 96804 h 317357"/>
                  <a:gd name="connsiteX13" fmla="*/ 93821 w 316420"/>
                  <a:gd name="connsiteY13" fmla="*/ 111843 h 317357"/>
                  <a:gd name="connsiteX14" fmla="*/ 145352 w 316420"/>
                  <a:gd name="connsiteY14" fmla="*/ 103847 h 317357"/>
                  <a:gd name="connsiteX15" fmla="*/ 176594 w 316420"/>
                  <a:gd name="connsiteY15" fmla="*/ 109844 h 317357"/>
                  <a:gd name="connsiteX16" fmla="*/ 210788 w 316420"/>
                  <a:gd name="connsiteY16" fmla="*/ 143539 h 317357"/>
                  <a:gd name="connsiteX17" fmla="*/ 237268 w 316420"/>
                  <a:gd name="connsiteY17" fmla="*/ 174380 h 317357"/>
                  <a:gd name="connsiteX18" fmla="*/ 251841 w 316420"/>
                  <a:gd name="connsiteY18" fmla="*/ 176474 h 317357"/>
                  <a:gd name="connsiteX19" fmla="*/ 262604 w 316420"/>
                  <a:gd name="connsiteY19" fmla="*/ 199984 h 317357"/>
                  <a:gd name="connsiteX20" fmla="*/ 272129 w 316420"/>
                  <a:gd name="connsiteY20" fmla="*/ 202078 h 317357"/>
                  <a:gd name="connsiteX21" fmla="*/ 283083 w 316420"/>
                  <a:gd name="connsiteY21" fmla="*/ 222448 h 317357"/>
                  <a:gd name="connsiteX22" fmla="*/ 288512 w 316420"/>
                  <a:gd name="connsiteY22" fmla="*/ 245578 h 317357"/>
                  <a:gd name="connsiteX23" fmla="*/ 299847 w 316420"/>
                  <a:gd name="connsiteY23" fmla="*/ 252146 h 317357"/>
                  <a:gd name="connsiteX24" fmla="*/ 303276 w 316420"/>
                  <a:gd name="connsiteY24" fmla="*/ 254430 h 317357"/>
                  <a:gd name="connsiteX25" fmla="*/ 305276 w 316420"/>
                  <a:gd name="connsiteY25" fmla="*/ 256049 h 317357"/>
                  <a:gd name="connsiteX26" fmla="*/ 306800 w 316420"/>
                  <a:gd name="connsiteY26" fmla="*/ 257476 h 317357"/>
                  <a:gd name="connsiteX27" fmla="*/ 309277 w 316420"/>
                  <a:gd name="connsiteY27" fmla="*/ 260332 h 317357"/>
                  <a:gd name="connsiteX28" fmla="*/ 310705 w 316420"/>
                  <a:gd name="connsiteY28" fmla="*/ 262236 h 317357"/>
                  <a:gd name="connsiteX29" fmla="*/ 311277 w 316420"/>
                  <a:gd name="connsiteY29" fmla="*/ 263092 h 317357"/>
                  <a:gd name="connsiteX30" fmla="*/ 311468 w 316420"/>
                  <a:gd name="connsiteY30" fmla="*/ 263568 h 317357"/>
                  <a:gd name="connsiteX31" fmla="*/ 313277 w 316420"/>
                  <a:gd name="connsiteY31" fmla="*/ 266995 h 317357"/>
                  <a:gd name="connsiteX32" fmla="*/ 313563 w 316420"/>
                  <a:gd name="connsiteY32" fmla="*/ 267471 h 317357"/>
                  <a:gd name="connsiteX33" fmla="*/ 315087 w 316420"/>
                  <a:gd name="connsiteY33" fmla="*/ 271754 h 317357"/>
                  <a:gd name="connsiteX34" fmla="*/ 316039 w 316420"/>
                  <a:gd name="connsiteY34" fmla="*/ 276228 h 317357"/>
                  <a:gd name="connsiteX35" fmla="*/ 316421 w 316420"/>
                  <a:gd name="connsiteY35" fmla="*/ 280797 h 31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6420" h="317357">
                    <a:moveTo>
                      <a:pt x="316325" y="280892"/>
                    </a:moveTo>
                    <a:cubicBezTo>
                      <a:pt x="316325" y="287745"/>
                      <a:pt x="314135" y="294599"/>
                      <a:pt x="309467" y="300119"/>
                    </a:cubicBezTo>
                    <a:cubicBezTo>
                      <a:pt x="307181" y="302785"/>
                      <a:pt x="304610" y="305069"/>
                      <a:pt x="301847" y="307258"/>
                    </a:cubicBezTo>
                    <a:lnTo>
                      <a:pt x="38386" y="316872"/>
                    </a:lnTo>
                    <a:lnTo>
                      <a:pt x="23431" y="317348"/>
                    </a:lnTo>
                    <a:cubicBezTo>
                      <a:pt x="19717" y="317538"/>
                      <a:pt x="16573" y="314873"/>
                      <a:pt x="16383" y="311542"/>
                    </a:cubicBezTo>
                    <a:lnTo>
                      <a:pt x="0" y="2951"/>
                    </a:lnTo>
                    <a:lnTo>
                      <a:pt x="73247" y="0"/>
                    </a:lnTo>
                    <a:cubicBezTo>
                      <a:pt x="73247" y="0"/>
                      <a:pt x="73152" y="476"/>
                      <a:pt x="73152" y="666"/>
                    </a:cubicBezTo>
                    <a:cubicBezTo>
                      <a:pt x="73152" y="857"/>
                      <a:pt x="73152" y="1047"/>
                      <a:pt x="73152" y="1142"/>
                    </a:cubicBezTo>
                    <a:cubicBezTo>
                      <a:pt x="73057" y="2094"/>
                      <a:pt x="72962" y="2951"/>
                      <a:pt x="72866" y="3903"/>
                    </a:cubicBezTo>
                    <a:cubicBezTo>
                      <a:pt x="72295" y="10280"/>
                      <a:pt x="73152" y="16943"/>
                      <a:pt x="74104" y="23320"/>
                    </a:cubicBezTo>
                    <a:lnTo>
                      <a:pt x="84963" y="96804"/>
                    </a:lnTo>
                    <a:cubicBezTo>
                      <a:pt x="85820" y="102610"/>
                      <a:pt x="88773" y="108226"/>
                      <a:pt x="93821" y="111843"/>
                    </a:cubicBezTo>
                    <a:cubicBezTo>
                      <a:pt x="109347" y="123265"/>
                      <a:pt x="127349" y="107084"/>
                      <a:pt x="145352" y="103847"/>
                    </a:cubicBezTo>
                    <a:cubicBezTo>
                      <a:pt x="156020" y="102039"/>
                      <a:pt x="167069" y="105085"/>
                      <a:pt x="176594" y="109844"/>
                    </a:cubicBezTo>
                    <a:cubicBezTo>
                      <a:pt x="191548" y="117364"/>
                      <a:pt x="203740" y="129262"/>
                      <a:pt x="210788" y="143539"/>
                    </a:cubicBezTo>
                    <a:cubicBezTo>
                      <a:pt x="216979" y="156009"/>
                      <a:pt x="222313" y="172571"/>
                      <a:pt x="237268" y="174380"/>
                    </a:cubicBezTo>
                    <a:cubicBezTo>
                      <a:pt x="242221" y="175046"/>
                      <a:pt x="247745" y="173904"/>
                      <a:pt x="251841" y="176474"/>
                    </a:cubicBezTo>
                    <a:cubicBezTo>
                      <a:pt x="259747" y="181614"/>
                      <a:pt x="254222" y="195701"/>
                      <a:pt x="262604" y="199984"/>
                    </a:cubicBezTo>
                    <a:cubicBezTo>
                      <a:pt x="265462" y="201507"/>
                      <a:pt x="268986" y="201222"/>
                      <a:pt x="272129" y="202078"/>
                    </a:cubicBezTo>
                    <a:cubicBezTo>
                      <a:pt x="280606" y="204553"/>
                      <a:pt x="283083" y="214357"/>
                      <a:pt x="283083" y="222448"/>
                    </a:cubicBezTo>
                    <a:cubicBezTo>
                      <a:pt x="283083" y="230539"/>
                      <a:pt x="282416" y="239772"/>
                      <a:pt x="288512" y="245578"/>
                    </a:cubicBezTo>
                    <a:cubicBezTo>
                      <a:pt x="291655" y="248529"/>
                      <a:pt x="295942" y="250052"/>
                      <a:pt x="299847" y="252146"/>
                    </a:cubicBezTo>
                    <a:cubicBezTo>
                      <a:pt x="301085" y="252812"/>
                      <a:pt x="302228" y="253574"/>
                      <a:pt x="303276" y="254430"/>
                    </a:cubicBezTo>
                    <a:cubicBezTo>
                      <a:pt x="303943" y="254906"/>
                      <a:pt x="304610" y="255477"/>
                      <a:pt x="305276" y="256049"/>
                    </a:cubicBezTo>
                    <a:cubicBezTo>
                      <a:pt x="305848" y="256429"/>
                      <a:pt x="306324" y="256905"/>
                      <a:pt x="306800" y="257476"/>
                    </a:cubicBezTo>
                    <a:cubicBezTo>
                      <a:pt x="307753" y="258428"/>
                      <a:pt x="308610" y="259380"/>
                      <a:pt x="309277" y="260332"/>
                    </a:cubicBezTo>
                    <a:cubicBezTo>
                      <a:pt x="309848" y="260903"/>
                      <a:pt x="310229" y="261569"/>
                      <a:pt x="310705" y="262236"/>
                    </a:cubicBezTo>
                    <a:cubicBezTo>
                      <a:pt x="310896" y="262521"/>
                      <a:pt x="311087" y="262807"/>
                      <a:pt x="311277" y="263092"/>
                    </a:cubicBezTo>
                    <a:cubicBezTo>
                      <a:pt x="311277" y="263283"/>
                      <a:pt x="311468" y="263378"/>
                      <a:pt x="311468" y="263568"/>
                    </a:cubicBezTo>
                    <a:cubicBezTo>
                      <a:pt x="312230" y="264710"/>
                      <a:pt x="312801" y="265853"/>
                      <a:pt x="313277" y="266995"/>
                    </a:cubicBezTo>
                    <a:lnTo>
                      <a:pt x="313563" y="267471"/>
                    </a:lnTo>
                    <a:cubicBezTo>
                      <a:pt x="314135" y="268899"/>
                      <a:pt x="314706" y="270231"/>
                      <a:pt x="315087" y="271754"/>
                    </a:cubicBezTo>
                    <a:cubicBezTo>
                      <a:pt x="315563" y="273277"/>
                      <a:pt x="315849" y="274800"/>
                      <a:pt x="316039" y="276228"/>
                    </a:cubicBezTo>
                    <a:cubicBezTo>
                      <a:pt x="316325" y="277751"/>
                      <a:pt x="316421" y="279274"/>
                      <a:pt x="316421" y="280797"/>
                    </a:cubicBezTo>
                    <a:close/>
                  </a:path>
                </a:pathLst>
              </a:custGeom>
              <a:solidFill>
                <a:schemeClr val="accent4"/>
              </a:solidFill>
              <a:ln w="9525"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62E2BF15-DC2D-0E9D-4589-D93CDFF3FCE0}"/>
                  </a:ext>
                </a:extLst>
              </p:cNvPr>
              <p:cNvSpPr/>
              <p:nvPr/>
            </p:nvSpPr>
            <p:spPr>
              <a:xfrm>
                <a:off x="6597681" y="1887092"/>
                <a:ext cx="380" cy="4568"/>
              </a:xfrm>
              <a:custGeom>
                <a:avLst/>
                <a:gdLst>
                  <a:gd name="connsiteX0" fmla="*/ 381 w 380"/>
                  <a:gd name="connsiteY0" fmla="*/ 4569 h 4568"/>
                  <a:gd name="connsiteX1" fmla="*/ 0 w 380"/>
                  <a:gd name="connsiteY1" fmla="*/ 0 h 4568"/>
                  <a:gd name="connsiteX2" fmla="*/ 381 w 380"/>
                  <a:gd name="connsiteY2" fmla="*/ 4569 h 4568"/>
                </a:gdLst>
                <a:ahLst/>
                <a:cxnLst>
                  <a:cxn ang="0">
                    <a:pos x="connsiteX0" y="connsiteY0"/>
                  </a:cxn>
                  <a:cxn ang="0">
                    <a:pos x="connsiteX1" y="connsiteY1"/>
                  </a:cxn>
                  <a:cxn ang="0">
                    <a:pos x="connsiteX2" y="connsiteY2"/>
                  </a:cxn>
                </a:cxnLst>
                <a:rect l="l" t="t" r="r" b="b"/>
                <a:pathLst>
                  <a:path w="380" h="4568">
                    <a:moveTo>
                      <a:pt x="381" y="4569"/>
                    </a:moveTo>
                    <a:cubicBezTo>
                      <a:pt x="381" y="3046"/>
                      <a:pt x="286" y="1523"/>
                      <a:pt x="0" y="0"/>
                    </a:cubicBezTo>
                    <a:cubicBezTo>
                      <a:pt x="286" y="1523"/>
                      <a:pt x="381" y="3046"/>
                      <a:pt x="381" y="4569"/>
                    </a:cubicBezTo>
                    <a:close/>
                  </a:path>
                </a:pathLst>
              </a:custGeom>
              <a:solidFill>
                <a:srgbClr val="599652"/>
              </a:solidFill>
              <a:ln w="9525"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814AE94E-61DD-E0E7-F4D7-6931D946DEBC}"/>
                  </a:ext>
                </a:extLst>
              </p:cNvPr>
              <p:cNvSpPr/>
              <p:nvPr/>
            </p:nvSpPr>
            <p:spPr>
              <a:xfrm>
                <a:off x="6596729" y="1882619"/>
                <a:ext cx="952" cy="4473"/>
              </a:xfrm>
              <a:custGeom>
                <a:avLst/>
                <a:gdLst>
                  <a:gd name="connsiteX0" fmla="*/ 953 w 952"/>
                  <a:gd name="connsiteY0" fmla="*/ 4474 h 4473"/>
                  <a:gd name="connsiteX1" fmla="*/ 0 w 952"/>
                  <a:gd name="connsiteY1" fmla="*/ 0 h 4473"/>
                  <a:gd name="connsiteX2" fmla="*/ 953 w 952"/>
                  <a:gd name="connsiteY2" fmla="*/ 4474 h 4473"/>
                </a:gdLst>
                <a:ahLst/>
                <a:cxnLst>
                  <a:cxn ang="0">
                    <a:pos x="connsiteX0" y="connsiteY0"/>
                  </a:cxn>
                  <a:cxn ang="0">
                    <a:pos x="connsiteX1" y="connsiteY1"/>
                  </a:cxn>
                  <a:cxn ang="0">
                    <a:pos x="connsiteX2" y="connsiteY2"/>
                  </a:cxn>
                </a:cxnLst>
                <a:rect l="l" t="t" r="r" b="b"/>
                <a:pathLst>
                  <a:path w="952" h="4473">
                    <a:moveTo>
                      <a:pt x="953" y="4474"/>
                    </a:moveTo>
                    <a:cubicBezTo>
                      <a:pt x="762" y="2951"/>
                      <a:pt x="476" y="1428"/>
                      <a:pt x="0" y="0"/>
                    </a:cubicBezTo>
                    <a:cubicBezTo>
                      <a:pt x="476" y="1523"/>
                      <a:pt x="762" y="3046"/>
                      <a:pt x="953" y="4474"/>
                    </a:cubicBezTo>
                    <a:close/>
                  </a:path>
                </a:pathLst>
              </a:custGeom>
              <a:solidFill>
                <a:srgbClr val="599652"/>
              </a:solidFill>
              <a:ln w="9525"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5F23E8AE-EA47-57A9-5DB8-0514C3B836E5}"/>
                  </a:ext>
                </a:extLst>
              </p:cNvPr>
              <p:cNvSpPr/>
              <p:nvPr/>
            </p:nvSpPr>
            <p:spPr>
              <a:xfrm>
                <a:off x="6595205" y="1878240"/>
                <a:ext cx="1524" cy="4283"/>
              </a:xfrm>
              <a:custGeom>
                <a:avLst/>
                <a:gdLst>
                  <a:gd name="connsiteX0" fmla="*/ 1524 w 1524"/>
                  <a:gd name="connsiteY0" fmla="*/ 4283 h 4283"/>
                  <a:gd name="connsiteX1" fmla="*/ 0 w 1524"/>
                  <a:gd name="connsiteY1" fmla="*/ 0 h 4283"/>
                  <a:gd name="connsiteX2" fmla="*/ 1524 w 1524"/>
                  <a:gd name="connsiteY2" fmla="*/ 4283 h 4283"/>
                </a:gdLst>
                <a:ahLst/>
                <a:cxnLst>
                  <a:cxn ang="0">
                    <a:pos x="connsiteX0" y="connsiteY0"/>
                  </a:cxn>
                  <a:cxn ang="0">
                    <a:pos x="connsiteX1" y="connsiteY1"/>
                  </a:cxn>
                  <a:cxn ang="0">
                    <a:pos x="connsiteX2" y="connsiteY2"/>
                  </a:cxn>
                </a:cxnLst>
                <a:rect l="l" t="t" r="r" b="b"/>
                <a:pathLst>
                  <a:path w="1524" h="4283">
                    <a:moveTo>
                      <a:pt x="1524" y="4283"/>
                    </a:moveTo>
                    <a:cubicBezTo>
                      <a:pt x="1143" y="2760"/>
                      <a:pt x="571" y="1428"/>
                      <a:pt x="0" y="0"/>
                    </a:cubicBezTo>
                    <a:cubicBezTo>
                      <a:pt x="667" y="1428"/>
                      <a:pt x="1143" y="2760"/>
                      <a:pt x="1524" y="4283"/>
                    </a:cubicBezTo>
                    <a:close/>
                  </a:path>
                </a:pathLst>
              </a:custGeom>
              <a:solidFill>
                <a:srgbClr val="599652"/>
              </a:solidFill>
              <a:ln w="9525"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1A9FF197-6897-18F0-4BDF-75DF6105B2AC}"/>
                  </a:ext>
                </a:extLst>
              </p:cNvPr>
              <p:cNvSpPr/>
              <p:nvPr/>
            </p:nvSpPr>
            <p:spPr>
              <a:xfrm>
                <a:off x="6593109" y="1874337"/>
                <a:ext cx="1809" cy="3426"/>
              </a:xfrm>
              <a:custGeom>
                <a:avLst/>
                <a:gdLst>
                  <a:gd name="connsiteX0" fmla="*/ 1810 w 1809"/>
                  <a:gd name="connsiteY0" fmla="*/ 3427 h 3426"/>
                  <a:gd name="connsiteX1" fmla="*/ 0 w 1809"/>
                  <a:gd name="connsiteY1" fmla="*/ 0 h 3426"/>
                  <a:gd name="connsiteX2" fmla="*/ 1810 w 1809"/>
                  <a:gd name="connsiteY2" fmla="*/ 3427 h 3426"/>
                </a:gdLst>
                <a:ahLst/>
                <a:cxnLst>
                  <a:cxn ang="0">
                    <a:pos x="connsiteX0" y="connsiteY0"/>
                  </a:cxn>
                  <a:cxn ang="0">
                    <a:pos x="connsiteX1" y="connsiteY1"/>
                  </a:cxn>
                  <a:cxn ang="0">
                    <a:pos x="connsiteX2" y="connsiteY2"/>
                  </a:cxn>
                </a:cxnLst>
                <a:rect l="l" t="t" r="r" b="b"/>
                <a:pathLst>
                  <a:path w="1809" h="3426">
                    <a:moveTo>
                      <a:pt x="1810" y="3427"/>
                    </a:moveTo>
                    <a:cubicBezTo>
                      <a:pt x="1333" y="2285"/>
                      <a:pt x="762" y="1142"/>
                      <a:pt x="0" y="0"/>
                    </a:cubicBezTo>
                    <a:cubicBezTo>
                      <a:pt x="762" y="1047"/>
                      <a:pt x="1333" y="2189"/>
                      <a:pt x="1810" y="3427"/>
                    </a:cubicBezTo>
                    <a:close/>
                  </a:path>
                </a:pathLst>
              </a:custGeom>
              <a:solidFill>
                <a:srgbClr val="599652"/>
              </a:solidFill>
              <a:ln w="9525"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D3E83626-9E7A-38FA-59FE-0EA63CEB51FD}"/>
                  </a:ext>
                </a:extLst>
              </p:cNvPr>
              <p:cNvSpPr/>
              <p:nvPr/>
            </p:nvSpPr>
            <p:spPr>
              <a:xfrm>
                <a:off x="6590918" y="1871196"/>
                <a:ext cx="1428" cy="1903"/>
              </a:xfrm>
              <a:custGeom>
                <a:avLst/>
                <a:gdLst>
                  <a:gd name="connsiteX0" fmla="*/ 1429 w 1428"/>
                  <a:gd name="connsiteY0" fmla="*/ 1904 h 1903"/>
                  <a:gd name="connsiteX1" fmla="*/ 0 w 1428"/>
                  <a:gd name="connsiteY1" fmla="*/ 0 h 1903"/>
                  <a:gd name="connsiteX2" fmla="*/ 1429 w 1428"/>
                  <a:gd name="connsiteY2" fmla="*/ 1904 h 1903"/>
                </a:gdLst>
                <a:ahLst/>
                <a:cxnLst>
                  <a:cxn ang="0">
                    <a:pos x="connsiteX0" y="connsiteY0"/>
                  </a:cxn>
                  <a:cxn ang="0">
                    <a:pos x="connsiteX1" y="connsiteY1"/>
                  </a:cxn>
                  <a:cxn ang="0">
                    <a:pos x="connsiteX2" y="connsiteY2"/>
                  </a:cxn>
                </a:cxnLst>
                <a:rect l="l" t="t" r="r" b="b"/>
                <a:pathLst>
                  <a:path w="1428" h="1903">
                    <a:moveTo>
                      <a:pt x="1429" y="1904"/>
                    </a:moveTo>
                    <a:cubicBezTo>
                      <a:pt x="953" y="1237"/>
                      <a:pt x="571" y="571"/>
                      <a:pt x="0" y="0"/>
                    </a:cubicBezTo>
                    <a:cubicBezTo>
                      <a:pt x="571" y="571"/>
                      <a:pt x="1048" y="1237"/>
                      <a:pt x="1429" y="1904"/>
                    </a:cubicBezTo>
                    <a:close/>
                  </a:path>
                </a:pathLst>
              </a:custGeom>
              <a:solidFill>
                <a:srgbClr val="23AED4"/>
              </a:solidFill>
              <a:ln w="9525"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AF4324D4-D008-4B66-309E-FF62CA51A7DC}"/>
                  </a:ext>
                </a:extLst>
              </p:cNvPr>
              <p:cNvSpPr/>
              <p:nvPr/>
            </p:nvSpPr>
            <p:spPr>
              <a:xfrm>
                <a:off x="6584918" y="1865295"/>
                <a:ext cx="2000" cy="1618"/>
              </a:xfrm>
              <a:custGeom>
                <a:avLst/>
                <a:gdLst>
                  <a:gd name="connsiteX0" fmla="*/ 2000 w 2000"/>
                  <a:gd name="connsiteY0" fmla="*/ 1618 h 1618"/>
                  <a:gd name="connsiteX1" fmla="*/ 0 w 2000"/>
                  <a:gd name="connsiteY1" fmla="*/ 0 h 1618"/>
                  <a:gd name="connsiteX2" fmla="*/ 2000 w 2000"/>
                  <a:gd name="connsiteY2" fmla="*/ 1618 h 1618"/>
                </a:gdLst>
                <a:ahLst/>
                <a:cxnLst>
                  <a:cxn ang="0">
                    <a:pos x="connsiteX0" y="connsiteY0"/>
                  </a:cxn>
                  <a:cxn ang="0">
                    <a:pos x="connsiteX1" y="connsiteY1"/>
                  </a:cxn>
                  <a:cxn ang="0">
                    <a:pos x="connsiteX2" y="connsiteY2"/>
                  </a:cxn>
                </a:cxnLst>
                <a:rect l="l" t="t" r="r" b="b"/>
                <a:pathLst>
                  <a:path w="2000" h="1618">
                    <a:moveTo>
                      <a:pt x="2000" y="1618"/>
                    </a:moveTo>
                    <a:cubicBezTo>
                      <a:pt x="1334" y="1047"/>
                      <a:pt x="667" y="381"/>
                      <a:pt x="0" y="0"/>
                    </a:cubicBezTo>
                    <a:cubicBezTo>
                      <a:pt x="667" y="476"/>
                      <a:pt x="1334" y="952"/>
                      <a:pt x="2000" y="1618"/>
                    </a:cubicBezTo>
                    <a:close/>
                  </a:path>
                </a:pathLst>
              </a:custGeom>
              <a:solidFill>
                <a:srgbClr val="23AED4"/>
              </a:solidFill>
              <a:ln w="9525"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F685A68D-623E-3616-67DA-5A1F15924FF2}"/>
                  </a:ext>
                </a:extLst>
              </p:cNvPr>
              <p:cNvSpPr/>
              <p:nvPr/>
            </p:nvSpPr>
            <p:spPr>
              <a:xfrm>
                <a:off x="6276879" y="1918027"/>
                <a:ext cx="306705" cy="375220"/>
              </a:xfrm>
              <a:custGeom>
                <a:avLst/>
                <a:gdLst>
                  <a:gd name="connsiteX0" fmla="*/ 306705 w 306705"/>
                  <a:gd name="connsiteY0" fmla="*/ 0 h 375220"/>
                  <a:gd name="connsiteX1" fmla="*/ 301752 w 306705"/>
                  <a:gd name="connsiteY1" fmla="*/ 3998 h 375220"/>
                  <a:gd name="connsiteX2" fmla="*/ 299180 w 306705"/>
                  <a:gd name="connsiteY2" fmla="*/ 6092 h 375220"/>
                  <a:gd name="connsiteX3" fmla="*/ 296704 w 306705"/>
                  <a:gd name="connsiteY3" fmla="*/ 8376 h 375220"/>
                  <a:gd name="connsiteX4" fmla="*/ 294418 w 306705"/>
                  <a:gd name="connsiteY4" fmla="*/ 10851 h 375220"/>
                  <a:gd name="connsiteX5" fmla="*/ 289560 w 306705"/>
                  <a:gd name="connsiteY5" fmla="*/ 28651 h 375220"/>
                  <a:gd name="connsiteX6" fmla="*/ 289751 w 306705"/>
                  <a:gd name="connsiteY6" fmla="*/ 44261 h 375220"/>
                  <a:gd name="connsiteX7" fmla="*/ 287655 w 306705"/>
                  <a:gd name="connsiteY7" fmla="*/ 67296 h 375220"/>
                  <a:gd name="connsiteX8" fmla="*/ 287846 w 306705"/>
                  <a:gd name="connsiteY8" fmla="*/ 90236 h 375220"/>
                  <a:gd name="connsiteX9" fmla="*/ 282321 w 306705"/>
                  <a:gd name="connsiteY9" fmla="*/ 100516 h 375220"/>
                  <a:gd name="connsiteX10" fmla="*/ 281750 w 306705"/>
                  <a:gd name="connsiteY10" fmla="*/ 130404 h 375220"/>
                  <a:gd name="connsiteX11" fmla="*/ 272129 w 306705"/>
                  <a:gd name="connsiteY11" fmla="*/ 154010 h 375220"/>
                  <a:gd name="connsiteX12" fmla="*/ 284036 w 306705"/>
                  <a:gd name="connsiteY12" fmla="*/ 169811 h 375220"/>
                  <a:gd name="connsiteX13" fmla="*/ 286798 w 306705"/>
                  <a:gd name="connsiteY13" fmla="*/ 175331 h 375220"/>
                  <a:gd name="connsiteX14" fmla="*/ 287465 w 306705"/>
                  <a:gd name="connsiteY14" fmla="*/ 177806 h 375220"/>
                  <a:gd name="connsiteX15" fmla="*/ 281559 w 306705"/>
                  <a:gd name="connsiteY15" fmla="*/ 197224 h 375220"/>
                  <a:gd name="connsiteX16" fmla="*/ 273177 w 306705"/>
                  <a:gd name="connsiteY16" fmla="*/ 204173 h 375220"/>
                  <a:gd name="connsiteX17" fmla="*/ 264890 w 306705"/>
                  <a:gd name="connsiteY17" fmla="*/ 229111 h 375220"/>
                  <a:gd name="connsiteX18" fmla="*/ 267176 w 306705"/>
                  <a:gd name="connsiteY18" fmla="*/ 255668 h 375220"/>
                  <a:gd name="connsiteX19" fmla="*/ 261842 w 306705"/>
                  <a:gd name="connsiteY19" fmla="*/ 271945 h 375220"/>
                  <a:gd name="connsiteX20" fmla="*/ 254032 w 306705"/>
                  <a:gd name="connsiteY20" fmla="*/ 278417 h 375220"/>
                  <a:gd name="connsiteX21" fmla="*/ 235268 w 306705"/>
                  <a:gd name="connsiteY21" fmla="*/ 322678 h 375220"/>
                  <a:gd name="connsiteX22" fmla="*/ 211836 w 306705"/>
                  <a:gd name="connsiteY22" fmla="*/ 349616 h 375220"/>
                  <a:gd name="connsiteX23" fmla="*/ 177832 w 306705"/>
                  <a:gd name="connsiteY23" fmla="*/ 375221 h 375220"/>
                  <a:gd name="connsiteX24" fmla="*/ 126683 w 306705"/>
                  <a:gd name="connsiteY24" fmla="*/ 307544 h 375220"/>
                  <a:gd name="connsiteX25" fmla="*/ 19526 w 306705"/>
                  <a:gd name="connsiteY25" fmla="*/ 169049 h 375220"/>
                  <a:gd name="connsiteX26" fmla="*/ 0 w 306705"/>
                  <a:gd name="connsiteY26" fmla="*/ 130880 h 375220"/>
                  <a:gd name="connsiteX27" fmla="*/ 12573 w 306705"/>
                  <a:gd name="connsiteY27" fmla="*/ 127834 h 375220"/>
                  <a:gd name="connsiteX28" fmla="*/ 20193 w 306705"/>
                  <a:gd name="connsiteY28" fmla="*/ 125074 h 375220"/>
                  <a:gd name="connsiteX29" fmla="*/ 26289 w 306705"/>
                  <a:gd name="connsiteY29" fmla="*/ 110986 h 375220"/>
                  <a:gd name="connsiteX30" fmla="*/ 31909 w 306705"/>
                  <a:gd name="connsiteY30" fmla="*/ 64345 h 375220"/>
                  <a:gd name="connsiteX31" fmla="*/ 35719 w 306705"/>
                  <a:gd name="connsiteY31" fmla="*/ 55588 h 375220"/>
                  <a:gd name="connsiteX32" fmla="*/ 42291 w 306705"/>
                  <a:gd name="connsiteY32" fmla="*/ 52447 h 375220"/>
                  <a:gd name="connsiteX33" fmla="*/ 45720 w 306705"/>
                  <a:gd name="connsiteY33" fmla="*/ 41691 h 375220"/>
                  <a:gd name="connsiteX34" fmla="*/ 43244 w 306705"/>
                  <a:gd name="connsiteY34" fmla="*/ 9614 h 375220"/>
                  <a:gd name="connsiteX35" fmla="*/ 306705 w 306705"/>
                  <a:gd name="connsiteY35" fmla="*/ 0 h 37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6705" h="375220">
                    <a:moveTo>
                      <a:pt x="306705" y="0"/>
                    </a:moveTo>
                    <a:cubicBezTo>
                      <a:pt x="305086" y="1428"/>
                      <a:pt x="303371" y="2570"/>
                      <a:pt x="301752" y="3998"/>
                    </a:cubicBezTo>
                    <a:cubicBezTo>
                      <a:pt x="300895" y="4569"/>
                      <a:pt x="300038" y="5426"/>
                      <a:pt x="299180" y="6092"/>
                    </a:cubicBezTo>
                    <a:cubicBezTo>
                      <a:pt x="298323" y="6758"/>
                      <a:pt x="297466" y="7615"/>
                      <a:pt x="296704" y="8376"/>
                    </a:cubicBezTo>
                    <a:cubicBezTo>
                      <a:pt x="295942" y="9138"/>
                      <a:pt x="295180" y="9899"/>
                      <a:pt x="294418" y="10851"/>
                    </a:cubicBezTo>
                    <a:cubicBezTo>
                      <a:pt x="290132" y="15801"/>
                      <a:pt x="287750" y="23035"/>
                      <a:pt x="289560" y="28651"/>
                    </a:cubicBezTo>
                    <a:cubicBezTo>
                      <a:pt x="291275" y="33791"/>
                      <a:pt x="291084" y="39121"/>
                      <a:pt x="289751" y="44261"/>
                    </a:cubicBezTo>
                    <a:cubicBezTo>
                      <a:pt x="287750" y="51781"/>
                      <a:pt x="286798" y="59872"/>
                      <a:pt x="287655" y="67296"/>
                    </a:cubicBezTo>
                    <a:cubicBezTo>
                      <a:pt x="288512" y="74911"/>
                      <a:pt x="290703" y="82906"/>
                      <a:pt x="287846" y="90236"/>
                    </a:cubicBezTo>
                    <a:cubicBezTo>
                      <a:pt x="286321" y="93758"/>
                      <a:pt x="283750" y="96899"/>
                      <a:pt x="282321" y="100516"/>
                    </a:cubicBezTo>
                    <a:cubicBezTo>
                      <a:pt x="278797" y="110034"/>
                      <a:pt x="284702" y="120790"/>
                      <a:pt x="281750" y="130404"/>
                    </a:cubicBezTo>
                    <a:cubicBezTo>
                      <a:pt x="279273" y="138685"/>
                      <a:pt x="270510" y="145634"/>
                      <a:pt x="272129" y="154010"/>
                    </a:cubicBezTo>
                    <a:cubicBezTo>
                      <a:pt x="273368" y="160482"/>
                      <a:pt x="280035" y="164480"/>
                      <a:pt x="284036" y="169811"/>
                    </a:cubicBezTo>
                    <a:cubicBezTo>
                      <a:pt x="285274" y="171524"/>
                      <a:pt x="286131" y="173332"/>
                      <a:pt x="286798" y="175331"/>
                    </a:cubicBezTo>
                    <a:cubicBezTo>
                      <a:pt x="287084" y="176188"/>
                      <a:pt x="287369" y="176950"/>
                      <a:pt x="287465" y="177806"/>
                    </a:cubicBezTo>
                    <a:cubicBezTo>
                      <a:pt x="288893" y="184660"/>
                      <a:pt x="286798" y="192179"/>
                      <a:pt x="281559" y="197224"/>
                    </a:cubicBezTo>
                    <a:cubicBezTo>
                      <a:pt x="278987" y="199699"/>
                      <a:pt x="275749" y="201698"/>
                      <a:pt x="273177" y="204173"/>
                    </a:cubicBezTo>
                    <a:cubicBezTo>
                      <a:pt x="266510" y="210645"/>
                      <a:pt x="264605" y="220164"/>
                      <a:pt x="264890" y="229111"/>
                    </a:cubicBezTo>
                    <a:cubicBezTo>
                      <a:pt x="265176" y="237963"/>
                      <a:pt x="267271" y="246816"/>
                      <a:pt x="267176" y="255668"/>
                    </a:cubicBezTo>
                    <a:cubicBezTo>
                      <a:pt x="267081" y="261474"/>
                      <a:pt x="265843" y="267471"/>
                      <a:pt x="261842" y="271945"/>
                    </a:cubicBezTo>
                    <a:cubicBezTo>
                      <a:pt x="259556" y="274419"/>
                      <a:pt x="256604" y="276323"/>
                      <a:pt x="254032" y="278417"/>
                    </a:cubicBezTo>
                    <a:cubicBezTo>
                      <a:pt x="241363" y="289554"/>
                      <a:pt x="242221" y="307925"/>
                      <a:pt x="235268" y="322678"/>
                    </a:cubicBezTo>
                    <a:cubicBezTo>
                      <a:pt x="230219" y="333244"/>
                      <a:pt x="221075" y="341811"/>
                      <a:pt x="211836" y="349616"/>
                    </a:cubicBezTo>
                    <a:cubicBezTo>
                      <a:pt x="200978" y="358753"/>
                      <a:pt x="189643" y="367225"/>
                      <a:pt x="177832" y="375221"/>
                    </a:cubicBezTo>
                    <a:cubicBezTo>
                      <a:pt x="156877" y="349140"/>
                      <a:pt x="137732" y="323725"/>
                      <a:pt x="126683" y="307544"/>
                    </a:cubicBezTo>
                    <a:cubicBezTo>
                      <a:pt x="104204" y="249671"/>
                      <a:pt x="13240" y="234537"/>
                      <a:pt x="19526" y="169049"/>
                    </a:cubicBezTo>
                    <a:cubicBezTo>
                      <a:pt x="16954" y="153915"/>
                      <a:pt x="9811" y="141636"/>
                      <a:pt x="0" y="130880"/>
                    </a:cubicBezTo>
                    <a:cubicBezTo>
                      <a:pt x="4191" y="129833"/>
                      <a:pt x="8382" y="128881"/>
                      <a:pt x="12573" y="127834"/>
                    </a:cubicBezTo>
                    <a:cubicBezTo>
                      <a:pt x="15240" y="127263"/>
                      <a:pt x="18002" y="126501"/>
                      <a:pt x="20193" y="125074"/>
                    </a:cubicBezTo>
                    <a:cubicBezTo>
                      <a:pt x="24670" y="121932"/>
                      <a:pt x="25622" y="116221"/>
                      <a:pt x="26289" y="110986"/>
                    </a:cubicBezTo>
                    <a:cubicBezTo>
                      <a:pt x="28194" y="95471"/>
                      <a:pt x="30099" y="79860"/>
                      <a:pt x="31909" y="64345"/>
                    </a:cubicBezTo>
                    <a:cubicBezTo>
                      <a:pt x="32385" y="61109"/>
                      <a:pt x="32957" y="57587"/>
                      <a:pt x="35719" y="55588"/>
                    </a:cubicBezTo>
                    <a:cubicBezTo>
                      <a:pt x="37624" y="54160"/>
                      <a:pt x="40386" y="53875"/>
                      <a:pt x="42291" y="52447"/>
                    </a:cubicBezTo>
                    <a:cubicBezTo>
                      <a:pt x="45720" y="50067"/>
                      <a:pt x="45911" y="45594"/>
                      <a:pt x="45720" y="41691"/>
                    </a:cubicBezTo>
                    <a:cubicBezTo>
                      <a:pt x="45339" y="31030"/>
                      <a:pt x="44482" y="20274"/>
                      <a:pt x="43244" y="9614"/>
                    </a:cubicBezTo>
                    <a:lnTo>
                      <a:pt x="306705" y="0"/>
                    </a:lnTo>
                    <a:close/>
                  </a:path>
                </a:pathLst>
              </a:custGeom>
              <a:solidFill>
                <a:schemeClr val="accent4"/>
              </a:solidFill>
              <a:ln w="9525"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E5299975-7F23-0E6A-FF98-9D9000058E5A}"/>
                  </a:ext>
                </a:extLst>
              </p:cNvPr>
              <p:cNvSpPr/>
              <p:nvPr/>
            </p:nvSpPr>
            <p:spPr>
              <a:xfrm>
                <a:off x="6563677" y="2093359"/>
                <a:ext cx="666" cy="2474"/>
              </a:xfrm>
              <a:custGeom>
                <a:avLst/>
                <a:gdLst>
                  <a:gd name="connsiteX0" fmla="*/ 667 w 666"/>
                  <a:gd name="connsiteY0" fmla="*/ 2475 h 2474"/>
                  <a:gd name="connsiteX1" fmla="*/ 0 w 666"/>
                  <a:gd name="connsiteY1" fmla="*/ 0 h 2474"/>
                  <a:gd name="connsiteX2" fmla="*/ 95 w 666"/>
                  <a:gd name="connsiteY2" fmla="*/ 0 h 2474"/>
                  <a:gd name="connsiteX3" fmla="*/ 667 w 666"/>
                  <a:gd name="connsiteY3" fmla="*/ 2475 h 2474"/>
                </a:gdLst>
                <a:ahLst/>
                <a:cxnLst>
                  <a:cxn ang="0">
                    <a:pos x="connsiteX0" y="connsiteY0"/>
                  </a:cxn>
                  <a:cxn ang="0">
                    <a:pos x="connsiteX1" y="connsiteY1"/>
                  </a:cxn>
                  <a:cxn ang="0">
                    <a:pos x="connsiteX2" y="connsiteY2"/>
                  </a:cxn>
                  <a:cxn ang="0">
                    <a:pos x="connsiteX3" y="connsiteY3"/>
                  </a:cxn>
                </a:cxnLst>
                <a:rect l="l" t="t" r="r" b="b"/>
                <a:pathLst>
                  <a:path w="666" h="2474">
                    <a:moveTo>
                      <a:pt x="667" y="2475"/>
                    </a:moveTo>
                    <a:cubicBezTo>
                      <a:pt x="571" y="1618"/>
                      <a:pt x="286" y="857"/>
                      <a:pt x="0" y="0"/>
                    </a:cubicBezTo>
                    <a:lnTo>
                      <a:pt x="95" y="0"/>
                    </a:lnTo>
                    <a:cubicBezTo>
                      <a:pt x="286" y="762"/>
                      <a:pt x="571" y="1618"/>
                      <a:pt x="667" y="2475"/>
                    </a:cubicBezTo>
                    <a:close/>
                  </a:path>
                </a:pathLst>
              </a:custGeom>
              <a:solidFill>
                <a:srgbClr val="EEC051"/>
              </a:solidFill>
              <a:ln w="9525"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FC15C151-0744-634B-7FA6-9A8818D526F8}"/>
                  </a:ext>
                </a:extLst>
              </p:cNvPr>
              <p:cNvSpPr/>
              <p:nvPr/>
            </p:nvSpPr>
            <p:spPr>
              <a:xfrm>
                <a:off x="6409467" y="1490169"/>
                <a:ext cx="4857" cy="4568"/>
              </a:xfrm>
              <a:custGeom>
                <a:avLst/>
                <a:gdLst>
                  <a:gd name="connsiteX0" fmla="*/ 4858 w 4857"/>
                  <a:gd name="connsiteY0" fmla="*/ 0 h 4568"/>
                  <a:gd name="connsiteX1" fmla="*/ 0 w 4857"/>
                  <a:gd name="connsiteY1" fmla="*/ 4569 h 4568"/>
                  <a:gd name="connsiteX2" fmla="*/ 4858 w 4857"/>
                  <a:gd name="connsiteY2" fmla="*/ 0 h 4568"/>
                </a:gdLst>
                <a:ahLst/>
                <a:cxnLst>
                  <a:cxn ang="0">
                    <a:pos x="connsiteX0" y="connsiteY0"/>
                  </a:cxn>
                  <a:cxn ang="0">
                    <a:pos x="connsiteX1" y="connsiteY1"/>
                  </a:cxn>
                  <a:cxn ang="0">
                    <a:pos x="connsiteX2" y="connsiteY2"/>
                  </a:cxn>
                </a:cxnLst>
                <a:rect l="l" t="t" r="r" b="b"/>
                <a:pathLst>
                  <a:path w="4857" h="4568">
                    <a:moveTo>
                      <a:pt x="4858" y="0"/>
                    </a:moveTo>
                    <a:cubicBezTo>
                      <a:pt x="3143" y="1523"/>
                      <a:pt x="1524" y="3046"/>
                      <a:pt x="0" y="4569"/>
                    </a:cubicBezTo>
                    <a:cubicBezTo>
                      <a:pt x="1524" y="3046"/>
                      <a:pt x="3143" y="1428"/>
                      <a:pt x="4858" y="0"/>
                    </a:cubicBezTo>
                    <a:close/>
                  </a:path>
                </a:pathLst>
              </a:custGeom>
              <a:solidFill>
                <a:srgbClr val="23AED4"/>
              </a:solidFill>
              <a:ln w="9525"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AF52A1C7-93F3-31D2-F495-C95DC5FA218E}"/>
                  </a:ext>
                </a:extLst>
              </p:cNvPr>
              <p:cNvSpPr/>
              <p:nvPr/>
            </p:nvSpPr>
            <p:spPr>
              <a:xfrm>
                <a:off x="6396037" y="1502639"/>
                <a:ext cx="5715" cy="6567"/>
              </a:xfrm>
              <a:custGeom>
                <a:avLst/>
                <a:gdLst>
                  <a:gd name="connsiteX0" fmla="*/ 5715 w 5715"/>
                  <a:gd name="connsiteY0" fmla="*/ 0 h 6567"/>
                  <a:gd name="connsiteX1" fmla="*/ 0 w 5715"/>
                  <a:gd name="connsiteY1" fmla="*/ 6568 h 6567"/>
                  <a:gd name="connsiteX2" fmla="*/ 5715 w 5715"/>
                  <a:gd name="connsiteY2" fmla="*/ 0 h 6567"/>
                </a:gdLst>
                <a:ahLst/>
                <a:cxnLst>
                  <a:cxn ang="0">
                    <a:pos x="connsiteX0" y="connsiteY0"/>
                  </a:cxn>
                  <a:cxn ang="0">
                    <a:pos x="connsiteX1" y="connsiteY1"/>
                  </a:cxn>
                  <a:cxn ang="0">
                    <a:pos x="connsiteX2" y="connsiteY2"/>
                  </a:cxn>
                </a:cxnLst>
                <a:rect l="l" t="t" r="r" b="b"/>
                <a:pathLst>
                  <a:path w="5715" h="6567">
                    <a:moveTo>
                      <a:pt x="5715" y="0"/>
                    </a:moveTo>
                    <a:cubicBezTo>
                      <a:pt x="3810" y="2094"/>
                      <a:pt x="1810" y="4379"/>
                      <a:pt x="0" y="6568"/>
                    </a:cubicBezTo>
                    <a:cubicBezTo>
                      <a:pt x="1810" y="4283"/>
                      <a:pt x="3715" y="2094"/>
                      <a:pt x="5715" y="0"/>
                    </a:cubicBezTo>
                    <a:close/>
                  </a:path>
                </a:pathLst>
              </a:custGeom>
              <a:solidFill>
                <a:srgbClr val="23AED4"/>
              </a:solidFill>
              <a:ln w="9525"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346B14A4-37CF-90C5-DBBB-51A7D1EE531C}"/>
                  </a:ext>
                </a:extLst>
              </p:cNvPr>
              <p:cNvSpPr/>
              <p:nvPr/>
            </p:nvSpPr>
            <p:spPr>
              <a:xfrm>
                <a:off x="6389941" y="1509302"/>
                <a:ext cx="6096" cy="7805"/>
              </a:xfrm>
              <a:custGeom>
                <a:avLst/>
                <a:gdLst>
                  <a:gd name="connsiteX0" fmla="*/ 6096 w 6096"/>
                  <a:gd name="connsiteY0" fmla="*/ 0 h 7805"/>
                  <a:gd name="connsiteX1" fmla="*/ 0 w 6096"/>
                  <a:gd name="connsiteY1" fmla="*/ 7805 h 7805"/>
                  <a:gd name="connsiteX2" fmla="*/ 6096 w 6096"/>
                  <a:gd name="connsiteY2" fmla="*/ 0 h 7805"/>
                </a:gdLst>
                <a:ahLst/>
                <a:cxnLst>
                  <a:cxn ang="0">
                    <a:pos x="connsiteX0" y="connsiteY0"/>
                  </a:cxn>
                  <a:cxn ang="0">
                    <a:pos x="connsiteX1" y="connsiteY1"/>
                  </a:cxn>
                  <a:cxn ang="0">
                    <a:pos x="connsiteX2" y="connsiteY2"/>
                  </a:cxn>
                </a:cxnLst>
                <a:rect l="l" t="t" r="r" b="b"/>
                <a:pathLst>
                  <a:path w="6096" h="7805">
                    <a:moveTo>
                      <a:pt x="6096" y="0"/>
                    </a:moveTo>
                    <a:cubicBezTo>
                      <a:pt x="4001" y="2475"/>
                      <a:pt x="2000" y="5140"/>
                      <a:pt x="0" y="7805"/>
                    </a:cubicBezTo>
                    <a:cubicBezTo>
                      <a:pt x="1905" y="5140"/>
                      <a:pt x="3905" y="2475"/>
                      <a:pt x="6096" y="0"/>
                    </a:cubicBezTo>
                    <a:close/>
                  </a:path>
                </a:pathLst>
              </a:custGeom>
              <a:solidFill>
                <a:srgbClr val="23AED4"/>
              </a:solidFill>
              <a:ln w="9525"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26E91FA4-9EC6-E869-AB8E-E86E92E687E3}"/>
                  </a:ext>
                </a:extLst>
              </p:cNvPr>
              <p:cNvSpPr/>
              <p:nvPr/>
            </p:nvSpPr>
            <p:spPr>
              <a:xfrm>
                <a:off x="5991605" y="1318169"/>
                <a:ext cx="404431" cy="297834"/>
              </a:xfrm>
              <a:custGeom>
                <a:avLst/>
                <a:gdLst>
                  <a:gd name="connsiteX0" fmla="*/ 404432 w 404431"/>
                  <a:gd name="connsiteY0" fmla="*/ 191132 h 297834"/>
                  <a:gd name="connsiteX1" fmla="*/ 398335 w 404431"/>
                  <a:gd name="connsiteY1" fmla="*/ 198937 h 297834"/>
                  <a:gd name="connsiteX2" fmla="*/ 393764 w 404431"/>
                  <a:gd name="connsiteY2" fmla="*/ 205410 h 297834"/>
                  <a:gd name="connsiteX3" fmla="*/ 383000 w 404431"/>
                  <a:gd name="connsiteY3" fmla="*/ 224066 h 297834"/>
                  <a:gd name="connsiteX4" fmla="*/ 378428 w 404431"/>
                  <a:gd name="connsiteY4" fmla="*/ 241295 h 297834"/>
                  <a:gd name="connsiteX5" fmla="*/ 382238 w 404431"/>
                  <a:gd name="connsiteY5" fmla="*/ 260427 h 297834"/>
                  <a:gd name="connsiteX6" fmla="*/ 367093 w 404431"/>
                  <a:gd name="connsiteY6" fmla="*/ 283081 h 297834"/>
                  <a:gd name="connsiteX7" fmla="*/ 365950 w 404431"/>
                  <a:gd name="connsiteY7" fmla="*/ 285080 h 297834"/>
                  <a:gd name="connsiteX8" fmla="*/ 365189 w 404431"/>
                  <a:gd name="connsiteY8" fmla="*/ 286698 h 297834"/>
                  <a:gd name="connsiteX9" fmla="*/ 364236 w 404431"/>
                  <a:gd name="connsiteY9" fmla="*/ 289268 h 297834"/>
                  <a:gd name="connsiteX10" fmla="*/ 363665 w 404431"/>
                  <a:gd name="connsiteY10" fmla="*/ 291458 h 297834"/>
                  <a:gd name="connsiteX11" fmla="*/ 363379 w 404431"/>
                  <a:gd name="connsiteY11" fmla="*/ 292505 h 297834"/>
                  <a:gd name="connsiteX12" fmla="*/ 290132 w 404431"/>
                  <a:gd name="connsiteY12" fmla="*/ 295455 h 297834"/>
                  <a:gd name="connsiteX13" fmla="*/ 230505 w 404431"/>
                  <a:gd name="connsiteY13" fmla="*/ 297835 h 297834"/>
                  <a:gd name="connsiteX14" fmla="*/ 228600 w 404431"/>
                  <a:gd name="connsiteY14" fmla="*/ 296407 h 297834"/>
                  <a:gd name="connsiteX15" fmla="*/ 223075 w 404431"/>
                  <a:gd name="connsiteY15" fmla="*/ 266233 h 297834"/>
                  <a:gd name="connsiteX16" fmla="*/ 221171 w 404431"/>
                  <a:gd name="connsiteY16" fmla="*/ 264710 h 297834"/>
                  <a:gd name="connsiteX17" fmla="*/ 0 w 404431"/>
                  <a:gd name="connsiteY17" fmla="*/ 272992 h 297834"/>
                  <a:gd name="connsiteX18" fmla="*/ 10858 w 404431"/>
                  <a:gd name="connsiteY18" fmla="*/ 263759 h 297834"/>
                  <a:gd name="connsiteX19" fmla="*/ 19622 w 404431"/>
                  <a:gd name="connsiteY19" fmla="*/ 253764 h 297834"/>
                  <a:gd name="connsiteX20" fmla="*/ 18574 w 404431"/>
                  <a:gd name="connsiteY20" fmla="*/ 231110 h 297834"/>
                  <a:gd name="connsiteX21" fmla="*/ 26765 w 404431"/>
                  <a:gd name="connsiteY21" fmla="*/ 211121 h 297834"/>
                  <a:gd name="connsiteX22" fmla="*/ 38672 w 404431"/>
                  <a:gd name="connsiteY22" fmla="*/ 208075 h 297834"/>
                  <a:gd name="connsiteX23" fmla="*/ 41910 w 404431"/>
                  <a:gd name="connsiteY23" fmla="*/ 203887 h 297834"/>
                  <a:gd name="connsiteX24" fmla="*/ 58865 w 404431"/>
                  <a:gd name="connsiteY24" fmla="*/ 139351 h 297834"/>
                  <a:gd name="connsiteX25" fmla="*/ 60293 w 404431"/>
                  <a:gd name="connsiteY25" fmla="*/ 119934 h 297834"/>
                  <a:gd name="connsiteX26" fmla="*/ 72009 w 404431"/>
                  <a:gd name="connsiteY26" fmla="*/ 101182 h 297834"/>
                  <a:gd name="connsiteX27" fmla="*/ 101632 w 404431"/>
                  <a:gd name="connsiteY27" fmla="*/ 77957 h 297834"/>
                  <a:gd name="connsiteX28" fmla="*/ 120682 w 404431"/>
                  <a:gd name="connsiteY28" fmla="*/ 63108 h 297834"/>
                  <a:gd name="connsiteX29" fmla="*/ 123539 w 404431"/>
                  <a:gd name="connsiteY29" fmla="*/ 51686 h 297834"/>
                  <a:gd name="connsiteX30" fmla="*/ 129921 w 404431"/>
                  <a:gd name="connsiteY30" fmla="*/ 0 h 297834"/>
                  <a:gd name="connsiteX31" fmla="*/ 333566 w 404431"/>
                  <a:gd name="connsiteY31" fmla="*/ 1904 h 297834"/>
                  <a:gd name="connsiteX32" fmla="*/ 353759 w 404431"/>
                  <a:gd name="connsiteY32" fmla="*/ 108035 h 297834"/>
                  <a:gd name="connsiteX33" fmla="*/ 356140 w 404431"/>
                  <a:gd name="connsiteY33" fmla="*/ 117554 h 297834"/>
                  <a:gd name="connsiteX34" fmla="*/ 366998 w 404431"/>
                  <a:gd name="connsiteY34" fmla="*/ 130975 h 297834"/>
                  <a:gd name="connsiteX35" fmla="*/ 374142 w 404431"/>
                  <a:gd name="connsiteY35" fmla="*/ 152487 h 297834"/>
                  <a:gd name="connsiteX36" fmla="*/ 404432 w 404431"/>
                  <a:gd name="connsiteY36" fmla="*/ 190942 h 29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4431" h="297834">
                    <a:moveTo>
                      <a:pt x="404432" y="191132"/>
                    </a:moveTo>
                    <a:cubicBezTo>
                      <a:pt x="402241" y="193607"/>
                      <a:pt x="400241" y="196272"/>
                      <a:pt x="398335" y="198937"/>
                    </a:cubicBezTo>
                    <a:cubicBezTo>
                      <a:pt x="396716" y="201031"/>
                      <a:pt x="395192" y="203221"/>
                      <a:pt x="393764" y="205410"/>
                    </a:cubicBezTo>
                    <a:cubicBezTo>
                      <a:pt x="389763" y="211407"/>
                      <a:pt x="386143" y="217689"/>
                      <a:pt x="383000" y="224066"/>
                    </a:cubicBezTo>
                    <a:cubicBezTo>
                      <a:pt x="380333" y="229492"/>
                      <a:pt x="377857" y="235298"/>
                      <a:pt x="378428" y="241295"/>
                    </a:cubicBezTo>
                    <a:cubicBezTo>
                      <a:pt x="378905" y="247767"/>
                      <a:pt x="382905" y="253954"/>
                      <a:pt x="382238" y="260427"/>
                    </a:cubicBezTo>
                    <a:cubicBezTo>
                      <a:pt x="381191" y="269375"/>
                      <a:pt x="371856" y="275276"/>
                      <a:pt x="367093" y="283081"/>
                    </a:cubicBezTo>
                    <a:cubicBezTo>
                      <a:pt x="366713" y="283747"/>
                      <a:pt x="366332" y="284414"/>
                      <a:pt x="365950" y="285080"/>
                    </a:cubicBezTo>
                    <a:cubicBezTo>
                      <a:pt x="365665" y="285556"/>
                      <a:pt x="365379" y="286222"/>
                      <a:pt x="365189" y="286698"/>
                    </a:cubicBezTo>
                    <a:cubicBezTo>
                      <a:pt x="364808" y="287555"/>
                      <a:pt x="364522" y="288412"/>
                      <a:pt x="364236" y="289268"/>
                    </a:cubicBezTo>
                    <a:cubicBezTo>
                      <a:pt x="363950" y="289935"/>
                      <a:pt x="363760" y="290696"/>
                      <a:pt x="363665" y="291458"/>
                    </a:cubicBezTo>
                    <a:lnTo>
                      <a:pt x="363379" y="292505"/>
                    </a:lnTo>
                    <a:lnTo>
                      <a:pt x="290132" y="295455"/>
                    </a:lnTo>
                    <a:lnTo>
                      <a:pt x="230505" y="297835"/>
                    </a:lnTo>
                    <a:cubicBezTo>
                      <a:pt x="229553" y="297835"/>
                      <a:pt x="228695" y="297359"/>
                      <a:pt x="228600" y="296407"/>
                    </a:cubicBezTo>
                    <a:lnTo>
                      <a:pt x="223075" y="266233"/>
                    </a:lnTo>
                    <a:cubicBezTo>
                      <a:pt x="222885" y="265377"/>
                      <a:pt x="222123" y="264710"/>
                      <a:pt x="221171" y="264710"/>
                    </a:cubicBezTo>
                    <a:lnTo>
                      <a:pt x="0" y="272992"/>
                    </a:lnTo>
                    <a:cubicBezTo>
                      <a:pt x="3620" y="269850"/>
                      <a:pt x="7239" y="266805"/>
                      <a:pt x="10858" y="263759"/>
                    </a:cubicBezTo>
                    <a:cubicBezTo>
                      <a:pt x="14288" y="260808"/>
                      <a:pt x="17812" y="257762"/>
                      <a:pt x="19622" y="253764"/>
                    </a:cubicBezTo>
                    <a:cubicBezTo>
                      <a:pt x="22860" y="246720"/>
                      <a:pt x="19907" y="238630"/>
                      <a:pt x="18574" y="231110"/>
                    </a:cubicBezTo>
                    <a:cubicBezTo>
                      <a:pt x="17240" y="223495"/>
                      <a:pt x="18860" y="213881"/>
                      <a:pt x="26765" y="211121"/>
                    </a:cubicBezTo>
                    <a:cubicBezTo>
                      <a:pt x="30671" y="209788"/>
                      <a:pt x="35433" y="210550"/>
                      <a:pt x="38672" y="208075"/>
                    </a:cubicBezTo>
                    <a:cubicBezTo>
                      <a:pt x="40100" y="207028"/>
                      <a:pt x="41053" y="205505"/>
                      <a:pt x="41910" y="203887"/>
                    </a:cubicBezTo>
                    <a:cubicBezTo>
                      <a:pt x="52959" y="183993"/>
                      <a:pt x="58769" y="161625"/>
                      <a:pt x="58865" y="139351"/>
                    </a:cubicBezTo>
                    <a:cubicBezTo>
                      <a:pt x="58960" y="132879"/>
                      <a:pt x="58483" y="126216"/>
                      <a:pt x="60293" y="119934"/>
                    </a:cubicBezTo>
                    <a:cubicBezTo>
                      <a:pt x="62294" y="112890"/>
                      <a:pt x="66866" y="106703"/>
                      <a:pt x="72009" y="101182"/>
                    </a:cubicBezTo>
                    <a:cubicBezTo>
                      <a:pt x="80486" y="92044"/>
                      <a:pt x="90488" y="84144"/>
                      <a:pt x="101632" y="77957"/>
                    </a:cubicBezTo>
                    <a:cubicBezTo>
                      <a:pt x="108871" y="73864"/>
                      <a:pt x="116967" y="70056"/>
                      <a:pt x="120682" y="63108"/>
                    </a:cubicBezTo>
                    <a:cubicBezTo>
                      <a:pt x="122587" y="59586"/>
                      <a:pt x="123063" y="55588"/>
                      <a:pt x="123539" y="51686"/>
                    </a:cubicBezTo>
                    <a:cubicBezTo>
                      <a:pt x="125730" y="34457"/>
                      <a:pt x="127825" y="17229"/>
                      <a:pt x="129921" y="0"/>
                    </a:cubicBezTo>
                    <a:cubicBezTo>
                      <a:pt x="198310" y="571"/>
                      <a:pt x="266891" y="1333"/>
                      <a:pt x="333566" y="1904"/>
                    </a:cubicBezTo>
                    <a:cubicBezTo>
                      <a:pt x="341662" y="37027"/>
                      <a:pt x="348425" y="72436"/>
                      <a:pt x="353759" y="108035"/>
                    </a:cubicBezTo>
                    <a:cubicBezTo>
                      <a:pt x="354235" y="111367"/>
                      <a:pt x="354711" y="114603"/>
                      <a:pt x="356140" y="117554"/>
                    </a:cubicBezTo>
                    <a:cubicBezTo>
                      <a:pt x="358712" y="122599"/>
                      <a:pt x="363760" y="126216"/>
                      <a:pt x="366998" y="130975"/>
                    </a:cubicBezTo>
                    <a:cubicBezTo>
                      <a:pt x="371475" y="137352"/>
                      <a:pt x="372142" y="145253"/>
                      <a:pt x="374142" y="152487"/>
                    </a:cubicBezTo>
                    <a:cubicBezTo>
                      <a:pt x="378428" y="168192"/>
                      <a:pt x="389763" y="181899"/>
                      <a:pt x="404432" y="190942"/>
                    </a:cubicBezTo>
                    <a:close/>
                  </a:path>
                </a:pathLst>
              </a:custGeom>
              <a:solidFill>
                <a:schemeClr val="accent4"/>
              </a:solidFill>
              <a:ln w="9525"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3237D9AD-F611-E6B9-E18D-80A28040C23D}"/>
                  </a:ext>
                </a:extLst>
              </p:cNvPr>
              <p:cNvSpPr/>
              <p:nvPr/>
            </p:nvSpPr>
            <p:spPr>
              <a:xfrm>
                <a:off x="6385369" y="1517107"/>
                <a:ext cx="4571" cy="6472"/>
              </a:xfrm>
              <a:custGeom>
                <a:avLst/>
                <a:gdLst>
                  <a:gd name="connsiteX0" fmla="*/ 4572 w 4571"/>
                  <a:gd name="connsiteY0" fmla="*/ 0 h 6472"/>
                  <a:gd name="connsiteX1" fmla="*/ 0 w 4571"/>
                  <a:gd name="connsiteY1" fmla="*/ 6473 h 6472"/>
                  <a:gd name="connsiteX2" fmla="*/ 4572 w 4571"/>
                  <a:gd name="connsiteY2" fmla="*/ 0 h 6472"/>
                </a:gdLst>
                <a:ahLst/>
                <a:cxnLst>
                  <a:cxn ang="0">
                    <a:pos x="connsiteX0" y="connsiteY0"/>
                  </a:cxn>
                  <a:cxn ang="0">
                    <a:pos x="connsiteX1" y="connsiteY1"/>
                  </a:cxn>
                  <a:cxn ang="0">
                    <a:pos x="connsiteX2" y="connsiteY2"/>
                  </a:cxn>
                </a:cxnLst>
                <a:rect l="l" t="t" r="r" b="b"/>
                <a:pathLst>
                  <a:path w="4571" h="6472">
                    <a:moveTo>
                      <a:pt x="4572" y="0"/>
                    </a:moveTo>
                    <a:cubicBezTo>
                      <a:pt x="3048" y="2094"/>
                      <a:pt x="1524" y="4283"/>
                      <a:pt x="0" y="6473"/>
                    </a:cubicBezTo>
                    <a:cubicBezTo>
                      <a:pt x="1429" y="4188"/>
                      <a:pt x="2953" y="1999"/>
                      <a:pt x="4572" y="0"/>
                    </a:cubicBezTo>
                    <a:close/>
                  </a:path>
                </a:pathLst>
              </a:custGeom>
              <a:solidFill>
                <a:srgbClr val="23AED4"/>
              </a:solidFill>
              <a:ln w="9525"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9C029DE9-D879-0D88-EAA9-30E077EBEA75}"/>
                  </a:ext>
                </a:extLst>
              </p:cNvPr>
              <p:cNvSpPr/>
              <p:nvPr/>
            </p:nvSpPr>
            <p:spPr>
              <a:xfrm>
                <a:off x="6354508" y="1612007"/>
                <a:ext cx="285" cy="2760"/>
              </a:xfrm>
              <a:custGeom>
                <a:avLst/>
                <a:gdLst>
                  <a:gd name="connsiteX0" fmla="*/ 286 w 285"/>
                  <a:gd name="connsiteY0" fmla="*/ 0 h 2760"/>
                  <a:gd name="connsiteX1" fmla="*/ 0 w 285"/>
                  <a:gd name="connsiteY1" fmla="*/ 2760 h 2760"/>
                  <a:gd name="connsiteX2" fmla="*/ 286 w 285"/>
                  <a:gd name="connsiteY2" fmla="*/ 0 h 2760"/>
                </a:gdLst>
                <a:ahLst/>
                <a:cxnLst>
                  <a:cxn ang="0">
                    <a:pos x="connsiteX0" y="connsiteY0"/>
                  </a:cxn>
                  <a:cxn ang="0">
                    <a:pos x="connsiteX1" y="connsiteY1"/>
                  </a:cxn>
                  <a:cxn ang="0">
                    <a:pos x="connsiteX2" y="connsiteY2"/>
                  </a:cxn>
                </a:cxnLst>
                <a:rect l="l" t="t" r="r" b="b"/>
                <a:pathLst>
                  <a:path w="285" h="2760">
                    <a:moveTo>
                      <a:pt x="286" y="0"/>
                    </a:moveTo>
                    <a:cubicBezTo>
                      <a:pt x="95" y="857"/>
                      <a:pt x="0" y="1809"/>
                      <a:pt x="0" y="2760"/>
                    </a:cubicBezTo>
                    <a:cubicBezTo>
                      <a:pt x="95" y="1809"/>
                      <a:pt x="190" y="952"/>
                      <a:pt x="286" y="0"/>
                    </a:cubicBezTo>
                    <a:close/>
                  </a:path>
                </a:pathLst>
              </a:custGeom>
              <a:solidFill>
                <a:srgbClr val="23AED4"/>
              </a:solidFill>
              <a:ln w="9525"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A4A24A44-9FAA-4F3B-C7DA-DC506E2AC0E7}"/>
                  </a:ext>
                </a:extLst>
              </p:cNvPr>
              <p:cNvSpPr/>
              <p:nvPr/>
            </p:nvSpPr>
            <p:spPr>
              <a:xfrm>
                <a:off x="5897499" y="1582975"/>
                <a:ext cx="425151" cy="465932"/>
              </a:xfrm>
              <a:custGeom>
                <a:avLst/>
                <a:gdLst>
                  <a:gd name="connsiteX0" fmla="*/ 425101 w 425151"/>
                  <a:gd name="connsiteY0" fmla="*/ 376744 h 465932"/>
                  <a:gd name="connsiteX1" fmla="*/ 421672 w 425151"/>
                  <a:gd name="connsiteY1" fmla="*/ 387499 h 465932"/>
                  <a:gd name="connsiteX2" fmla="*/ 415099 w 425151"/>
                  <a:gd name="connsiteY2" fmla="*/ 390641 h 465932"/>
                  <a:gd name="connsiteX3" fmla="*/ 411289 w 425151"/>
                  <a:gd name="connsiteY3" fmla="*/ 399398 h 465932"/>
                  <a:gd name="connsiteX4" fmla="*/ 405670 w 425151"/>
                  <a:gd name="connsiteY4" fmla="*/ 446038 h 465932"/>
                  <a:gd name="connsiteX5" fmla="*/ 399574 w 425151"/>
                  <a:gd name="connsiteY5" fmla="*/ 460126 h 465932"/>
                  <a:gd name="connsiteX6" fmla="*/ 391954 w 425151"/>
                  <a:gd name="connsiteY6" fmla="*/ 462886 h 465932"/>
                  <a:gd name="connsiteX7" fmla="*/ 379381 w 425151"/>
                  <a:gd name="connsiteY7" fmla="*/ 465932 h 465932"/>
                  <a:gd name="connsiteX8" fmla="*/ 251936 w 425151"/>
                  <a:gd name="connsiteY8" fmla="*/ 357897 h 465932"/>
                  <a:gd name="connsiteX9" fmla="*/ 186690 w 425151"/>
                  <a:gd name="connsiteY9" fmla="*/ 257572 h 465932"/>
                  <a:gd name="connsiteX10" fmla="*/ 0 w 425151"/>
                  <a:gd name="connsiteY10" fmla="*/ 172285 h 465932"/>
                  <a:gd name="connsiteX11" fmla="*/ 9144 w 425151"/>
                  <a:gd name="connsiteY11" fmla="*/ 123075 h 465932"/>
                  <a:gd name="connsiteX12" fmla="*/ 26098 w 425151"/>
                  <a:gd name="connsiteY12" fmla="*/ 95281 h 465932"/>
                  <a:gd name="connsiteX13" fmla="*/ 40481 w 425151"/>
                  <a:gd name="connsiteY13" fmla="*/ 84049 h 465932"/>
                  <a:gd name="connsiteX14" fmla="*/ 42577 w 425151"/>
                  <a:gd name="connsiteY14" fmla="*/ 55969 h 465932"/>
                  <a:gd name="connsiteX15" fmla="*/ 53340 w 425151"/>
                  <a:gd name="connsiteY15" fmla="*/ 42929 h 465932"/>
                  <a:gd name="connsiteX16" fmla="*/ 94107 w 425151"/>
                  <a:gd name="connsiteY16" fmla="*/ 8281 h 465932"/>
                  <a:gd name="connsiteX17" fmla="*/ 315278 w 425151"/>
                  <a:gd name="connsiteY17" fmla="*/ 0 h 465932"/>
                  <a:gd name="connsiteX18" fmla="*/ 317182 w 425151"/>
                  <a:gd name="connsiteY18" fmla="*/ 1523 h 465932"/>
                  <a:gd name="connsiteX19" fmla="*/ 322707 w 425151"/>
                  <a:gd name="connsiteY19" fmla="*/ 31697 h 465932"/>
                  <a:gd name="connsiteX20" fmla="*/ 324612 w 425151"/>
                  <a:gd name="connsiteY20" fmla="*/ 33124 h 465932"/>
                  <a:gd name="connsiteX21" fmla="*/ 384238 w 425151"/>
                  <a:gd name="connsiteY21" fmla="*/ 30745 h 465932"/>
                  <a:gd name="connsiteX22" fmla="*/ 400621 w 425151"/>
                  <a:gd name="connsiteY22" fmla="*/ 339336 h 465932"/>
                  <a:gd name="connsiteX23" fmla="*/ 407670 w 425151"/>
                  <a:gd name="connsiteY23" fmla="*/ 345142 h 465932"/>
                  <a:gd name="connsiteX24" fmla="*/ 422624 w 425151"/>
                  <a:gd name="connsiteY24" fmla="*/ 344666 h 465932"/>
                  <a:gd name="connsiteX25" fmla="*/ 425101 w 425151"/>
                  <a:gd name="connsiteY25" fmla="*/ 376744 h 46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151" h="465932">
                    <a:moveTo>
                      <a:pt x="425101" y="376744"/>
                    </a:moveTo>
                    <a:cubicBezTo>
                      <a:pt x="425291" y="380646"/>
                      <a:pt x="425101" y="385215"/>
                      <a:pt x="421672" y="387499"/>
                    </a:cubicBezTo>
                    <a:cubicBezTo>
                      <a:pt x="419767" y="388927"/>
                      <a:pt x="417005" y="389213"/>
                      <a:pt x="415099" y="390641"/>
                    </a:cubicBezTo>
                    <a:cubicBezTo>
                      <a:pt x="412337" y="392639"/>
                      <a:pt x="411766" y="396161"/>
                      <a:pt x="411289" y="399398"/>
                    </a:cubicBezTo>
                    <a:cubicBezTo>
                      <a:pt x="409480" y="414913"/>
                      <a:pt x="407575" y="430523"/>
                      <a:pt x="405670" y="446038"/>
                    </a:cubicBezTo>
                    <a:cubicBezTo>
                      <a:pt x="405003" y="451274"/>
                      <a:pt x="404050" y="456985"/>
                      <a:pt x="399574" y="460126"/>
                    </a:cubicBezTo>
                    <a:cubicBezTo>
                      <a:pt x="397383" y="461649"/>
                      <a:pt x="394621" y="462315"/>
                      <a:pt x="391954" y="462886"/>
                    </a:cubicBezTo>
                    <a:cubicBezTo>
                      <a:pt x="387763" y="463933"/>
                      <a:pt x="383572" y="464885"/>
                      <a:pt x="379381" y="465932"/>
                    </a:cubicBezTo>
                    <a:cubicBezTo>
                      <a:pt x="343186" y="426335"/>
                      <a:pt x="270224" y="408726"/>
                      <a:pt x="251936" y="357897"/>
                    </a:cubicBezTo>
                    <a:cubicBezTo>
                      <a:pt x="246602" y="315539"/>
                      <a:pt x="232124" y="277560"/>
                      <a:pt x="186690" y="257572"/>
                    </a:cubicBezTo>
                    <a:cubicBezTo>
                      <a:pt x="132302" y="235108"/>
                      <a:pt x="56579" y="179329"/>
                      <a:pt x="0" y="172285"/>
                    </a:cubicBezTo>
                    <a:cubicBezTo>
                      <a:pt x="571" y="155723"/>
                      <a:pt x="4000" y="138971"/>
                      <a:pt x="9144" y="123075"/>
                    </a:cubicBezTo>
                    <a:cubicBezTo>
                      <a:pt x="12478" y="112699"/>
                      <a:pt x="16859" y="101943"/>
                      <a:pt x="26098" y="95281"/>
                    </a:cubicBezTo>
                    <a:cubicBezTo>
                      <a:pt x="31051" y="91663"/>
                      <a:pt x="37338" y="89093"/>
                      <a:pt x="40481" y="84049"/>
                    </a:cubicBezTo>
                    <a:cubicBezTo>
                      <a:pt x="45529" y="75672"/>
                      <a:pt x="39529" y="65012"/>
                      <a:pt x="42577" y="55969"/>
                    </a:cubicBezTo>
                    <a:cubicBezTo>
                      <a:pt x="44291" y="50639"/>
                      <a:pt x="48863" y="46641"/>
                      <a:pt x="53340" y="42929"/>
                    </a:cubicBezTo>
                    <a:cubicBezTo>
                      <a:pt x="66961" y="31411"/>
                      <a:pt x="80486" y="19799"/>
                      <a:pt x="94107" y="8281"/>
                    </a:cubicBezTo>
                    <a:lnTo>
                      <a:pt x="315278" y="0"/>
                    </a:lnTo>
                    <a:cubicBezTo>
                      <a:pt x="316230" y="0"/>
                      <a:pt x="316992" y="571"/>
                      <a:pt x="317182" y="1523"/>
                    </a:cubicBezTo>
                    <a:lnTo>
                      <a:pt x="322707" y="31697"/>
                    </a:lnTo>
                    <a:cubicBezTo>
                      <a:pt x="322802" y="32553"/>
                      <a:pt x="323660" y="33220"/>
                      <a:pt x="324612" y="33124"/>
                    </a:cubicBezTo>
                    <a:lnTo>
                      <a:pt x="384238" y="30745"/>
                    </a:lnTo>
                    <a:lnTo>
                      <a:pt x="400621" y="339336"/>
                    </a:lnTo>
                    <a:cubicBezTo>
                      <a:pt x="400812" y="342762"/>
                      <a:pt x="403955" y="345332"/>
                      <a:pt x="407670" y="345142"/>
                    </a:cubicBezTo>
                    <a:lnTo>
                      <a:pt x="422624" y="344666"/>
                    </a:lnTo>
                    <a:cubicBezTo>
                      <a:pt x="423863" y="355327"/>
                      <a:pt x="424720" y="366083"/>
                      <a:pt x="425101" y="376744"/>
                    </a:cubicBezTo>
                    <a:close/>
                  </a:path>
                </a:pathLst>
              </a:custGeom>
              <a:solidFill>
                <a:schemeClr val="accent4"/>
              </a:solidFill>
              <a:ln w="9525"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491FE7E7-0454-F9E4-A281-2F428CD17286}"/>
                  </a:ext>
                </a:extLst>
              </p:cNvPr>
              <p:cNvSpPr/>
              <p:nvPr/>
            </p:nvSpPr>
            <p:spPr>
              <a:xfrm>
                <a:off x="5824304" y="1316266"/>
                <a:ext cx="297317" cy="452415"/>
              </a:xfrm>
              <a:custGeom>
                <a:avLst/>
                <a:gdLst>
                  <a:gd name="connsiteX0" fmla="*/ 297222 w 297317"/>
                  <a:gd name="connsiteY0" fmla="*/ 1999 h 452415"/>
                  <a:gd name="connsiteX1" fmla="*/ 290841 w 297317"/>
                  <a:gd name="connsiteY1" fmla="*/ 53685 h 452415"/>
                  <a:gd name="connsiteX2" fmla="*/ 287983 w 297317"/>
                  <a:gd name="connsiteY2" fmla="*/ 65107 h 452415"/>
                  <a:gd name="connsiteX3" fmla="*/ 268933 w 297317"/>
                  <a:gd name="connsiteY3" fmla="*/ 79956 h 452415"/>
                  <a:gd name="connsiteX4" fmla="*/ 239310 w 297317"/>
                  <a:gd name="connsiteY4" fmla="*/ 103181 h 452415"/>
                  <a:gd name="connsiteX5" fmla="*/ 227595 w 297317"/>
                  <a:gd name="connsiteY5" fmla="*/ 121932 h 452415"/>
                  <a:gd name="connsiteX6" fmla="*/ 226166 w 297317"/>
                  <a:gd name="connsiteY6" fmla="*/ 141350 h 452415"/>
                  <a:gd name="connsiteX7" fmla="*/ 209211 w 297317"/>
                  <a:gd name="connsiteY7" fmla="*/ 205886 h 452415"/>
                  <a:gd name="connsiteX8" fmla="*/ 205973 w 297317"/>
                  <a:gd name="connsiteY8" fmla="*/ 210074 h 452415"/>
                  <a:gd name="connsiteX9" fmla="*/ 194067 w 297317"/>
                  <a:gd name="connsiteY9" fmla="*/ 213120 h 452415"/>
                  <a:gd name="connsiteX10" fmla="*/ 185875 w 297317"/>
                  <a:gd name="connsiteY10" fmla="*/ 233109 h 452415"/>
                  <a:gd name="connsiteX11" fmla="*/ 186923 w 297317"/>
                  <a:gd name="connsiteY11" fmla="*/ 255763 h 452415"/>
                  <a:gd name="connsiteX12" fmla="*/ 178160 w 297317"/>
                  <a:gd name="connsiteY12" fmla="*/ 265757 h 452415"/>
                  <a:gd name="connsiteX13" fmla="*/ 167301 w 297317"/>
                  <a:gd name="connsiteY13" fmla="*/ 274990 h 452415"/>
                  <a:gd name="connsiteX14" fmla="*/ 126534 w 297317"/>
                  <a:gd name="connsiteY14" fmla="*/ 309638 h 452415"/>
                  <a:gd name="connsiteX15" fmla="*/ 115771 w 297317"/>
                  <a:gd name="connsiteY15" fmla="*/ 322678 h 452415"/>
                  <a:gd name="connsiteX16" fmla="*/ 113676 w 297317"/>
                  <a:gd name="connsiteY16" fmla="*/ 350758 h 452415"/>
                  <a:gd name="connsiteX17" fmla="*/ 99293 w 297317"/>
                  <a:gd name="connsiteY17" fmla="*/ 361990 h 452415"/>
                  <a:gd name="connsiteX18" fmla="*/ 82338 w 297317"/>
                  <a:gd name="connsiteY18" fmla="*/ 389784 h 452415"/>
                  <a:gd name="connsiteX19" fmla="*/ 73194 w 297317"/>
                  <a:gd name="connsiteY19" fmla="*/ 438995 h 452415"/>
                  <a:gd name="connsiteX20" fmla="*/ 39571 w 297317"/>
                  <a:gd name="connsiteY20" fmla="*/ 442041 h 452415"/>
                  <a:gd name="connsiteX21" fmla="*/ 12996 w 297317"/>
                  <a:gd name="connsiteY21" fmla="*/ 452416 h 452415"/>
                  <a:gd name="connsiteX22" fmla="*/ 12044 w 297317"/>
                  <a:gd name="connsiteY22" fmla="*/ 435854 h 452415"/>
                  <a:gd name="connsiteX23" fmla="*/ 11568 w 297317"/>
                  <a:gd name="connsiteY23" fmla="*/ 427001 h 452415"/>
                  <a:gd name="connsiteX24" fmla="*/ 11282 w 297317"/>
                  <a:gd name="connsiteY24" fmla="*/ 421766 h 452415"/>
                  <a:gd name="connsiteX25" fmla="*/ 10806 w 297317"/>
                  <a:gd name="connsiteY25" fmla="*/ 413485 h 452415"/>
                  <a:gd name="connsiteX26" fmla="*/ 5376 w 297317"/>
                  <a:gd name="connsiteY26" fmla="*/ 314207 h 452415"/>
                  <a:gd name="connsiteX27" fmla="*/ 4519 w 297317"/>
                  <a:gd name="connsiteY27" fmla="*/ 296693 h 452415"/>
                  <a:gd name="connsiteX28" fmla="*/ 4138 w 297317"/>
                  <a:gd name="connsiteY28" fmla="*/ 288792 h 452415"/>
                  <a:gd name="connsiteX29" fmla="*/ 4138 w 297317"/>
                  <a:gd name="connsiteY29" fmla="*/ 287079 h 452415"/>
                  <a:gd name="connsiteX30" fmla="*/ 3662 w 297317"/>
                  <a:gd name="connsiteY30" fmla="*/ 278322 h 452415"/>
                  <a:gd name="connsiteX31" fmla="*/ 3281 w 297317"/>
                  <a:gd name="connsiteY31" fmla="*/ 269660 h 452415"/>
                  <a:gd name="connsiteX32" fmla="*/ 3090 w 297317"/>
                  <a:gd name="connsiteY32" fmla="*/ 265853 h 452415"/>
                  <a:gd name="connsiteX33" fmla="*/ 1757 w 297317"/>
                  <a:gd name="connsiteY33" fmla="*/ 237392 h 452415"/>
                  <a:gd name="connsiteX34" fmla="*/ 1471 w 297317"/>
                  <a:gd name="connsiteY34" fmla="*/ 230729 h 452415"/>
                  <a:gd name="connsiteX35" fmla="*/ 995 w 297317"/>
                  <a:gd name="connsiteY35" fmla="*/ 218165 h 452415"/>
                  <a:gd name="connsiteX36" fmla="*/ 42 w 297317"/>
                  <a:gd name="connsiteY36" fmla="*/ 191608 h 452415"/>
                  <a:gd name="connsiteX37" fmla="*/ 42 w 297317"/>
                  <a:gd name="connsiteY37" fmla="*/ 190751 h 452415"/>
                  <a:gd name="connsiteX38" fmla="*/ 16330 w 297317"/>
                  <a:gd name="connsiteY38" fmla="*/ 170667 h 452415"/>
                  <a:gd name="connsiteX39" fmla="*/ 29665 w 297317"/>
                  <a:gd name="connsiteY39" fmla="*/ 146109 h 452415"/>
                  <a:gd name="connsiteX40" fmla="*/ 27855 w 297317"/>
                  <a:gd name="connsiteY40" fmla="*/ 126311 h 452415"/>
                  <a:gd name="connsiteX41" fmla="*/ 34142 w 297317"/>
                  <a:gd name="connsiteY41" fmla="*/ 107940 h 452415"/>
                  <a:gd name="connsiteX42" fmla="*/ 43476 w 297317"/>
                  <a:gd name="connsiteY42" fmla="*/ 104133 h 452415"/>
                  <a:gd name="connsiteX43" fmla="*/ 67003 w 297317"/>
                  <a:gd name="connsiteY43" fmla="*/ 100040 h 452415"/>
                  <a:gd name="connsiteX44" fmla="*/ 82719 w 297317"/>
                  <a:gd name="connsiteY44" fmla="*/ 85096 h 452415"/>
                  <a:gd name="connsiteX45" fmla="*/ 69003 w 297317"/>
                  <a:gd name="connsiteY45" fmla="*/ 65773 h 452415"/>
                  <a:gd name="connsiteX46" fmla="*/ 49001 w 297317"/>
                  <a:gd name="connsiteY46" fmla="*/ 50353 h 452415"/>
                  <a:gd name="connsiteX47" fmla="*/ 45762 w 297317"/>
                  <a:gd name="connsiteY47" fmla="*/ 33315 h 452415"/>
                  <a:gd name="connsiteX48" fmla="*/ 46524 w 297317"/>
                  <a:gd name="connsiteY48" fmla="*/ 0 h 452415"/>
                  <a:gd name="connsiteX49" fmla="*/ 297318 w 297317"/>
                  <a:gd name="connsiteY49" fmla="*/ 2284 h 45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7317" h="452415">
                    <a:moveTo>
                      <a:pt x="297222" y="1999"/>
                    </a:moveTo>
                    <a:cubicBezTo>
                      <a:pt x="295127" y="19227"/>
                      <a:pt x="293031" y="36456"/>
                      <a:pt x="290841" y="53685"/>
                    </a:cubicBezTo>
                    <a:cubicBezTo>
                      <a:pt x="290364" y="57587"/>
                      <a:pt x="289888" y="61585"/>
                      <a:pt x="287983" y="65107"/>
                    </a:cubicBezTo>
                    <a:cubicBezTo>
                      <a:pt x="284268" y="72055"/>
                      <a:pt x="276172" y="75863"/>
                      <a:pt x="268933" y="79956"/>
                    </a:cubicBezTo>
                    <a:cubicBezTo>
                      <a:pt x="257789" y="86143"/>
                      <a:pt x="247788" y="94043"/>
                      <a:pt x="239310" y="103181"/>
                    </a:cubicBezTo>
                    <a:cubicBezTo>
                      <a:pt x="234167" y="108702"/>
                      <a:pt x="229595" y="114889"/>
                      <a:pt x="227595" y="121932"/>
                    </a:cubicBezTo>
                    <a:cubicBezTo>
                      <a:pt x="225785" y="128310"/>
                      <a:pt x="226261" y="134878"/>
                      <a:pt x="226166" y="141350"/>
                    </a:cubicBezTo>
                    <a:cubicBezTo>
                      <a:pt x="226071" y="163719"/>
                      <a:pt x="220260" y="185992"/>
                      <a:pt x="209211" y="205886"/>
                    </a:cubicBezTo>
                    <a:cubicBezTo>
                      <a:pt x="208354" y="207409"/>
                      <a:pt x="207402" y="209027"/>
                      <a:pt x="205973" y="210074"/>
                    </a:cubicBezTo>
                    <a:cubicBezTo>
                      <a:pt x="202734" y="212549"/>
                      <a:pt x="197972" y="211787"/>
                      <a:pt x="194067" y="213120"/>
                    </a:cubicBezTo>
                    <a:cubicBezTo>
                      <a:pt x="186161" y="215880"/>
                      <a:pt x="184542" y="225494"/>
                      <a:pt x="185875" y="233109"/>
                    </a:cubicBezTo>
                    <a:cubicBezTo>
                      <a:pt x="187209" y="240629"/>
                      <a:pt x="190161" y="248719"/>
                      <a:pt x="186923" y="255763"/>
                    </a:cubicBezTo>
                    <a:cubicBezTo>
                      <a:pt x="185113" y="259761"/>
                      <a:pt x="181589" y="262807"/>
                      <a:pt x="178160" y="265757"/>
                    </a:cubicBezTo>
                    <a:cubicBezTo>
                      <a:pt x="174540" y="268803"/>
                      <a:pt x="170921" y="271849"/>
                      <a:pt x="167301" y="274990"/>
                    </a:cubicBezTo>
                    <a:cubicBezTo>
                      <a:pt x="153681" y="286508"/>
                      <a:pt x="140155" y="298120"/>
                      <a:pt x="126534" y="309638"/>
                    </a:cubicBezTo>
                    <a:cubicBezTo>
                      <a:pt x="122058" y="313350"/>
                      <a:pt x="117486" y="317348"/>
                      <a:pt x="115771" y="322678"/>
                    </a:cubicBezTo>
                    <a:cubicBezTo>
                      <a:pt x="112723" y="331721"/>
                      <a:pt x="118724" y="342382"/>
                      <a:pt x="113676" y="350758"/>
                    </a:cubicBezTo>
                    <a:cubicBezTo>
                      <a:pt x="110532" y="355803"/>
                      <a:pt x="104246" y="358278"/>
                      <a:pt x="99293" y="361990"/>
                    </a:cubicBezTo>
                    <a:cubicBezTo>
                      <a:pt x="90054" y="368653"/>
                      <a:pt x="85672" y="379409"/>
                      <a:pt x="82338" y="389784"/>
                    </a:cubicBezTo>
                    <a:cubicBezTo>
                      <a:pt x="77195" y="405680"/>
                      <a:pt x="73766" y="422337"/>
                      <a:pt x="73194" y="438995"/>
                    </a:cubicBezTo>
                    <a:cubicBezTo>
                      <a:pt x="60907" y="437472"/>
                      <a:pt x="49572" y="438138"/>
                      <a:pt x="39571" y="442041"/>
                    </a:cubicBezTo>
                    <a:cubicBezTo>
                      <a:pt x="31380" y="448513"/>
                      <a:pt x="22331" y="451559"/>
                      <a:pt x="12996" y="452416"/>
                    </a:cubicBezTo>
                    <a:cubicBezTo>
                      <a:pt x="12711" y="447086"/>
                      <a:pt x="12330" y="441660"/>
                      <a:pt x="12044" y="435854"/>
                    </a:cubicBezTo>
                    <a:cubicBezTo>
                      <a:pt x="11853" y="432903"/>
                      <a:pt x="11663" y="429952"/>
                      <a:pt x="11568" y="427001"/>
                    </a:cubicBezTo>
                    <a:cubicBezTo>
                      <a:pt x="11472" y="425383"/>
                      <a:pt x="11377" y="423575"/>
                      <a:pt x="11282" y="421766"/>
                    </a:cubicBezTo>
                    <a:cubicBezTo>
                      <a:pt x="11091" y="419101"/>
                      <a:pt x="10901" y="416245"/>
                      <a:pt x="10806" y="413485"/>
                    </a:cubicBezTo>
                    <a:cubicBezTo>
                      <a:pt x="8996" y="382740"/>
                      <a:pt x="7091" y="347807"/>
                      <a:pt x="5376" y="314207"/>
                    </a:cubicBezTo>
                    <a:cubicBezTo>
                      <a:pt x="5091" y="308305"/>
                      <a:pt x="4805" y="302499"/>
                      <a:pt x="4519" y="296693"/>
                    </a:cubicBezTo>
                    <a:cubicBezTo>
                      <a:pt x="4329" y="294123"/>
                      <a:pt x="4233" y="291362"/>
                      <a:pt x="4138" y="288792"/>
                    </a:cubicBezTo>
                    <a:cubicBezTo>
                      <a:pt x="4138" y="288221"/>
                      <a:pt x="4138" y="287650"/>
                      <a:pt x="4138" y="287079"/>
                    </a:cubicBezTo>
                    <a:cubicBezTo>
                      <a:pt x="3948" y="284128"/>
                      <a:pt x="3852" y="281178"/>
                      <a:pt x="3662" y="278322"/>
                    </a:cubicBezTo>
                    <a:cubicBezTo>
                      <a:pt x="3567" y="275371"/>
                      <a:pt x="3376" y="272516"/>
                      <a:pt x="3281" y="269660"/>
                    </a:cubicBezTo>
                    <a:cubicBezTo>
                      <a:pt x="3186" y="268327"/>
                      <a:pt x="3186" y="267090"/>
                      <a:pt x="3090" y="265853"/>
                    </a:cubicBezTo>
                    <a:cubicBezTo>
                      <a:pt x="2614" y="255858"/>
                      <a:pt x="2138" y="246340"/>
                      <a:pt x="1757" y="237392"/>
                    </a:cubicBezTo>
                    <a:cubicBezTo>
                      <a:pt x="1662" y="235108"/>
                      <a:pt x="1566" y="232919"/>
                      <a:pt x="1471" y="230729"/>
                    </a:cubicBezTo>
                    <a:cubicBezTo>
                      <a:pt x="1281" y="226351"/>
                      <a:pt x="1090" y="222163"/>
                      <a:pt x="995" y="218165"/>
                    </a:cubicBezTo>
                    <a:cubicBezTo>
                      <a:pt x="614" y="208075"/>
                      <a:pt x="233" y="199128"/>
                      <a:pt x="42" y="191608"/>
                    </a:cubicBezTo>
                    <a:cubicBezTo>
                      <a:pt x="42" y="191418"/>
                      <a:pt x="-53" y="191037"/>
                      <a:pt x="42" y="190751"/>
                    </a:cubicBezTo>
                    <a:cubicBezTo>
                      <a:pt x="2900" y="182851"/>
                      <a:pt x="10901" y="177330"/>
                      <a:pt x="16330" y="170667"/>
                    </a:cubicBezTo>
                    <a:cubicBezTo>
                      <a:pt x="22331" y="163148"/>
                      <a:pt x="28617" y="155247"/>
                      <a:pt x="29665" y="146109"/>
                    </a:cubicBezTo>
                    <a:cubicBezTo>
                      <a:pt x="30427" y="139542"/>
                      <a:pt x="28427" y="132879"/>
                      <a:pt x="27855" y="126311"/>
                    </a:cubicBezTo>
                    <a:cubicBezTo>
                      <a:pt x="27284" y="119743"/>
                      <a:pt x="28522" y="112224"/>
                      <a:pt x="34142" y="107940"/>
                    </a:cubicBezTo>
                    <a:cubicBezTo>
                      <a:pt x="36809" y="105941"/>
                      <a:pt x="40143" y="104894"/>
                      <a:pt x="43476" y="104133"/>
                    </a:cubicBezTo>
                    <a:cubicBezTo>
                      <a:pt x="51287" y="102515"/>
                      <a:pt x="59478" y="102419"/>
                      <a:pt x="67003" y="100040"/>
                    </a:cubicBezTo>
                    <a:cubicBezTo>
                      <a:pt x="74623" y="97755"/>
                      <a:pt x="81957" y="92425"/>
                      <a:pt x="82719" y="85096"/>
                    </a:cubicBezTo>
                    <a:cubicBezTo>
                      <a:pt x="83577" y="77100"/>
                      <a:pt x="76338" y="70342"/>
                      <a:pt x="69003" y="65773"/>
                    </a:cubicBezTo>
                    <a:cubicBezTo>
                      <a:pt x="61669" y="61299"/>
                      <a:pt x="53192" y="57397"/>
                      <a:pt x="49001" y="50353"/>
                    </a:cubicBezTo>
                    <a:cubicBezTo>
                      <a:pt x="46048" y="45213"/>
                      <a:pt x="45762" y="39121"/>
                      <a:pt x="45762" y="33315"/>
                    </a:cubicBezTo>
                    <a:cubicBezTo>
                      <a:pt x="45572" y="22273"/>
                      <a:pt x="45762" y="11137"/>
                      <a:pt x="46524" y="0"/>
                    </a:cubicBezTo>
                    <a:cubicBezTo>
                      <a:pt x="127201" y="761"/>
                      <a:pt x="212164" y="1523"/>
                      <a:pt x="297318" y="2284"/>
                    </a:cubicBezTo>
                    <a:close/>
                  </a:path>
                </a:pathLst>
              </a:custGeom>
              <a:solidFill>
                <a:schemeClr val="accent4"/>
              </a:solidFill>
              <a:ln w="9525"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CF3DA9A9-B9E9-4469-7864-0E84C50BA66E}"/>
                  </a:ext>
                </a:extLst>
              </p:cNvPr>
              <p:cNvSpPr/>
              <p:nvPr/>
            </p:nvSpPr>
            <p:spPr>
              <a:xfrm>
                <a:off x="5435536" y="1314267"/>
                <a:ext cx="471461" cy="304688"/>
              </a:xfrm>
              <a:custGeom>
                <a:avLst/>
                <a:gdLst>
                  <a:gd name="connsiteX0" fmla="*/ 457676 w 471461"/>
                  <a:gd name="connsiteY0" fmla="*/ 67486 h 304688"/>
                  <a:gd name="connsiteX1" fmla="*/ 471392 w 471461"/>
                  <a:gd name="connsiteY1" fmla="*/ 86809 h 304688"/>
                  <a:gd name="connsiteX2" fmla="*/ 455676 w 471461"/>
                  <a:gd name="connsiteY2" fmla="*/ 101753 h 304688"/>
                  <a:gd name="connsiteX3" fmla="*/ 432149 w 471461"/>
                  <a:gd name="connsiteY3" fmla="*/ 105846 h 304688"/>
                  <a:gd name="connsiteX4" fmla="*/ 422815 w 471461"/>
                  <a:gd name="connsiteY4" fmla="*/ 109653 h 304688"/>
                  <a:gd name="connsiteX5" fmla="*/ 416528 w 471461"/>
                  <a:gd name="connsiteY5" fmla="*/ 128024 h 304688"/>
                  <a:gd name="connsiteX6" fmla="*/ 418338 w 471461"/>
                  <a:gd name="connsiteY6" fmla="*/ 147823 h 304688"/>
                  <a:gd name="connsiteX7" fmla="*/ 405003 w 471461"/>
                  <a:gd name="connsiteY7" fmla="*/ 172381 h 304688"/>
                  <a:gd name="connsiteX8" fmla="*/ 388715 w 471461"/>
                  <a:gd name="connsiteY8" fmla="*/ 192465 h 304688"/>
                  <a:gd name="connsiteX9" fmla="*/ 388715 w 471461"/>
                  <a:gd name="connsiteY9" fmla="*/ 193321 h 304688"/>
                  <a:gd name="connsiteX10" fmla="*/ 389668 w 471461"/>
                  <a:gd name="connsiteY10" fmla="*/ 219878 h 304688"/>
                  <a:gd name="connsiteX11" fmla="*/ 390144 w 471461"/>
                  <a:gd name="connsiteY11" fmla="*/ 232443 h 304688"/>
                  <a:gd name="connsiteX12" fmla="*/ 390430 w 471461"/>
                  <a:gd name="connsiteY12" fmla="*/ 239106 h 304688"/>
                  <a:gd name="connsiteX13" fmla="*/ 391763 w 471461"/>
                  <a:gd name="connsiteY13" fmla="*/ 267566 h 304688"/>
                  <a:gd name="connsiteX14" fmla="*/ 391954 w 471461"/>
                  <a:gd name="connsiteY14" fmla="*/ 271373 h 304688"/>
                  <a:gd name="connsiteX15" fmla="*/ 392335 w 471461"/>
                  <a:gd name="connsiteY15" fmla="*/ 280035 h 304688"/>
                  <a:gd name="connsiteX16" fmla="*/ 392811 w 471461"/>
                  <a:gd name="connsiteY16" fmla="*/ 288792 h 304688"/>
                  <a:gd name="connsiteX17" fmla="*/ 392811 w 471461"/>
                  <a:gd name="connsiteY17" fmla="*/ 290506 h 304688"/>
                  <a:gd name="connsiteX18" fmla="*/ 393097 w 471461"/>
                  <a:gd name="connsiteY18" fmla="*/ 298406 h 304688"/>
                  <a:gd name="connsiteX19" fmla="*/ 302514 w 471461"/>
                  <a:gd name="connsiteY19" fmla="*/ 304688 h 304688"/>
                  <a:gd name="connsiteX20" fmla="*/ 300514 w 471461"/>
                  <a:gd name="connsiteY20" fmla="*/ 303260 h 304688"/>
                  <a:gd name="connsiteX21" fmla="*/ 294418 w 471461"/>
                  <a:gd name="connsiteY21" fmla="*/ 294789 h 304688"/>
                  <a:gd name="connsiteX22" fmla="*/ 288036 w 471461"/>
                  <a:gd name="connsiteY22" fmla="*/ 284604 h 304688"/>
                  <a:gd name="connsiteX23" fmla="*/ 286036 w 471461"/>
                  <a:gd name="connsiteY23" fmla="*/ 282700 h 304688"/>
                  <a:gd name="connsiteX24" fmla="*/ 0 w 471461"/>
                  <a:gd name="connsiteY24" fmla="*/ 295170 h 304688"/>
                  <a:gd name="connsiteX25" fmla="*/ 5905 w 471461"/>
                  <a:gd name="connsiteY25" fmla="*/ 288602 h 304688"/>
                  <a:gd name="connsiteX26" fmla="*/ 20669 w 471461"/>
                  <a:gd name="connsiteY26" fmla="*/ 246720 h 304688"/>
                  <a:gd name="connsiteX27" fmla="*/ 39338 w 471461"/>
                  <a:gd name="connsiteY27" fmla="*/ 232252 h 304688"/>
                  <a:gd name="connsiteX28" fmla="*/ 38481 w 471461"/>
                  <a:gd name="connsiteY28" fmla="*/ 230158 h 304688"/>
                  <a:gd name="connsiteX29" fmla="*/ 37433 w 471461"/>
                  <a:gd name="connsiteY29" fmla="*/ 228635 h 304688"/>
                  <a:gd name="connsiteX30" fmla="*/ 37243 w 471461"/>
                  <a:gd name="connsiteY30" fmla="*/ 228350 h 304688"/>
                  <a:gd name="connsiteX31" fmla="*/ 49244 w 471461"/>
                  <a:gd name="connsiteY31" fmla="*/ 218926 h 304688"/>
                  <a:gd name="connsiteX32" fmla="*/ 73628 w 471461"/>
                  <a:gd name="connsiteY32" fmla="*/ 206647 h 304688"/>
                  <a:gd name="connsiteX33" fmla="*/ 138017 w 471461"/>
                  <a:gd name="connsiteY33" fmla="*/ 179424 h 304688"/>
                  <a:gd name="connsiteX34" fmla="*/ 164306 w 471461"/>
                  <a:gd name="connsiteY34" fmla="*/ 171238 h 304688"/>
                  <a:gd name="connsiteX35" fmla="*/ 177927 w 471461"/>
                  <a:gd name="connsiteY35" fmla="*/ 169620 h 304688"/>
                  <a:gd name="connsiteX36" fmla="*/ 193643 w 471461"/>
                  <a:gd name="connsiteY36" fmla="*/ 150583 h 304688"/>
                  <a:gd name="connsiteX37" fmla="*/ 196310 w 471461"/>
                  <a:gd name="connsiteY37" fmla="*/ 125930 h 304688"/>
                  <a:gd name="connsiteX38" fmla="*/ 237077 w 471461"/>
                  <a:gd name="connsiteY38" fmla="*/ 59396 h 304688"/>
                  <a:gd name="connsiteX39" fmla="*/ 243364 w 471461"/>
                  <a:gd name="connsiteY39" fmla="*/ 50543 h 304688"/>
                  <a:gd name="connsiteX40" fmla="*/ 245554 w 471461"/>
                  <a:gd name="connsiteY40" fmla="*/ 42357 h 304688"/>
                  <a:gd name="connsiteX41" fmla="*/ 253365 w 471461"/>
                  <a:gd name="connsiteY41" fmla="*/ 0 h 304688"/>
                  <a:gd name="connsiteX42" fmla="*/ 435102 w 471461"/>
                  <a:gd name="connsiteY42" fmla="*/ 1523 h 304688"/>
                  <a:gd name="connsiteX43" fmla="*/ 434340 w 471461"/>
                  <a:gd name="connsiteY43" fmla="*/ 34838 h 304688"/>
                  <a:gd name="connsiteX44" fmla="*/ 437579 w 471461"/>
                  <a:gd name="connsiteY44" fmla="*/ 51876 h 304688"/>
                  <a:gd name="connsiteX45" fmla="*/ 457581 w 471461"/>
                  <a:gd name="connsiteY45" fmla="*/ 67296 h 30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71461" h="304688">
                    <a:moveTo>
                      <a:pt x="457676" y="67486"/>
                    </a:moveTo>
                    <a:cubicBezTo>
                      <a:pt x="465010" y="71960"/>
                      <a:pt x="472250" y="78813"/>
                      <a:pt x="471392" y="86809"/>
                    </a:cubicBezTo>
                    <a:cubicBezTo>
                      <a:pt x="470630" y="94138"/>
                      <a:pt x="463296" y="99469"/>
                      <a:pt x="455676" y="101753"/>
                    </a:cubicBezTo>
                    <a:cubicBezTo>
                      <a:pt x="448151" y="104133"/>
                      <a:pt x="439960" y="104228"/>
                      <a:pt x="432149" y="105846"/>
                    </a:cubicBezTo>
                    <a:cubicBezTo>
                      <a:pt x="428815" y="106608"/>
                      <a:pt x="425482" y="107655"/>
                      <a:pt x="422815" y="109653"/>
                    </a:cubicBezTo>
                    <a:cubicBezTo>
                      <a:pt x="417195" y="113937"/>
                      <a:pt x="415957" y="121361"/>
                      <a:pt x="416528" y="128024"/>
                    </a:cubicBezTo>
                    <a:cubicBezTo>
                      <a:pt x="417100" y="134687"/>
                      <a:pt x="419100" y="141255"/>
                      <a:pt x="418338" y="147823"/>
                    </a:cubicBezTo>
                    <a:cubicBezTo>
                      <a:pt x="417290" y="157056"/>
                      <a:pt x="411004" y="164956"/>
                      <a:pt x="405003" y="172381"/>
                    </a:cubicBezTo>
                    <a:cubicBezTo>
                      <a:pt x="399574" y="179044"/>
                      <a:pt x="391573" y="184564"/>
                      <a:pt x="388715" y="192465"/>
                    </a:cubicBezTo>
                    <a:cubicBezTo>
                      <a:pt x="388620" y="192750"/>
                      <a:pt x="388715" y="193131"/>
                      <a:pt x="388715" y="193321"/>
                    </a:cubicBezTo>
                    <a:cubicBezTo>
                      <a:pt x="388906" y="200841"/>
                      <a:pt x="389287" y="209788"/>
                      <a:pt x="389668" y="219878"/>
                    </a:cubicBezTo>
                    <a:cubicBezTo>
                      <a:pt x="389763" y="223971"/>
                      <a:pt x="389954" y="228159"/>
                      <a:pt x="390144" y="232443"/>
                    </a:cubicBezTo>
                    <a:cubicBezTo>
                      <a:pt x="390239" y="234632"/>
                      <a:pt x="390334" y="236916"/>
                      <a:pt x="390430" y="239106"/>
                    </a:cubicBezTo>
                    <a:cubicBezTo>
                      <a:pt x="390811" y="248148"/>
                      <a:pt x="391192" y="257667"/>
                      <a:pt x="391763" y="267566"/>
                    </a:cubicBezTo>
                    <a:cubicBezTo>
                      <a:pt x="391859" y="268803"/>
                      <a:pt x="391859" y="270041"/>
                      <a:pt x="391954" y="271373"/>
                    </a:cubicBezTo>
                    <a:cubicBezTo>
                      <a:pt x="391954" y="274229"/>
                      <a:pt x="392144" y="277085"/>
                      <a:pt x="392335" y="280035"/>
                    </a:cubicBezTo>
                    <a:cubicBezTo>
                      <a:pt x="392430" y="282891"/>
                      <a:pt x="392621" y="285842"/>
                      <a:pt x="392811" y="288792"/>
                    </a:cubicBezTo>
                    <a:cubicBezTo>
                      <a:pt x="392811" y="289363"/>
                      <a:pt x="392811" y="289935"/>
                      <a:pt x="392811" y="290506"/>
                    </a:cubicBezTo>
                    <a:cubicBezTo>
                      <a:pt x="392906" y="293076"/>
                      <a:pt x="393001" y="295836"/>
                      <a:pt x="393097" y="298406"/>
                    </a:cubicBezTo>
                    <a:cubicBezTo>
                      <a:pt x="355187" y="301738"/>
                      <a:pt x="311658" y="304117"/>
                      <a:pt x="302514" y="304688"/>
                    </a:cubicBezTo>
                    <a:cubicBezTo>
                      <a:pt x="301562" y="304688"/>
                      <a:pt x="300800" y="304212"/>
                      <a:pt x="300514" y="303260"/>
                    </a:cubicBezTo>
                    <a:cubicBezTo>
                      <a:pt x="300038" y="301071"/>
                      <a:pt x="298609" y="297073"/>
                      <a:pt x="294418" y="294789"/>
                    </a:cubicBezTo>
                    <a:cubicBezTo>
                      <a:pt x="289274" y="291933"/>
                      <a:pt x="287464" y="289363"/>
                      <a:pt x="288036" y="284604"/>
                    </a:cubicBezTo>
                    <a:cubicBezTo>
                      <a:pt x="288131" y="283557"/>
                      <a:pt x="287179" y="282605"/>
                      <a:pt x="286036" y="282700"/>
                    </a:cubicBezTo>
                    <a:lnTo>
                      <a:pt x="0" y="295170"/>
                    </a:lnTo>
                    <a:cubicBezTo>
                      <a:pt x="2191" y="293171"/>
                      <a:pt x="4381" y="291077"/>
                      <a:pt x="5905" y="288602"/>
                    </a:cubicBezTo>
                    <a:cubicBezTo>
                      <a:pt x="14192" y="275466"/>
                      <a:pt x="6572" y="254526"/>
                      <a:pt x="20669" y="246720"/>
                    </a:cubicBezTo>
                    <a:cubicBezTo>
                      <a:pt x="28384" y="242437"/>
                      <a:pt x="41815" y="242437"/>
                      <a:pt x="39338" y="232252"/>
                    </a:cubicBezTo>
                    <a:cubicBezTo>
                      <a:pt x="39148" y="231491"/>
                      <a:pt x="38862" y="230729"/>
                      <a:pt x="38481" y="230158"/>
                    </a:cubicBezTo>
                    <a:cubicBezTo>
                      <a:pt x="38195" y="229587"/>
                      <a:pt x="37909" y="229016"/>
                      <a:pt x="37433" y="228635"/>
                    </a:cubicBezTo>
                    <a:cubicBezTo>
                      <a:pt x="37338" y="228635"/>
                      <a:pt x="37338" y="228445"/>
                      <a:pt x="37243" y="228350"/>
                    </a:cubicBezTo>
                    <a:cubicBezTo>
                      <a:pt x="41148" y="225209"/>
                      <a:pt x="45053" y="221877"/>
                      <a:pt x="49244" y="218926"/>
                    </a:cubicBezTo>
                    <a:cubicBezTo>
                      <a:pt x="56674" y="213786"/>
                      <a:pt x="65151" y="210264"/>
                      <a:pt x="73628" y="206647"/>
                    </a:cubicBezTo>
                    <a:cubicBezTo>
                      <a:pt x="95059" y="197605"/>
                      <a:pt x="116491" y="188467"/>
                      <a:pt x="138017" y="179424"/>
                    </a:cubicBezTo>
                    <a:cubicBezTo>
                      <a:pt x="146399" y="175903"/>
                      <a:pt x="155067" y="172190"/>
                      <a:pt x="164306" y="171238"/>
                    </a:cubicBezTo>
                    <a:cubicBezTo>
                      <a:pt x="168878" y="170763"/>
                      <a:pt x="173546" y="170858"/>
                      <a:pt x="177927" y="169620"/>
                    </a:cubicBezTo>
                    <a:cubicBezTo>
                      <a:pt x="186500" y="166860"/>
                      <a:pt x="191643" y="158674"/>
                      <a:pt x="193643" y="150583"/>
                    </a:cubicBezTo>
                    <a:cubicBezTo>
                      <a:pt x="195548" y="142492"/>
                      <a:pt x="195072" y="134116"/>
                      <a:pt x="196310" y="125930"/>
                    </a:cubicBezTo>
                    <a:cubicBezTo>
                      <a:pt x="200025" y="100421"/>
                      <a:pt x="219551" y="79575"/>
                      <a:pt x="237077" y="59396"/>
                    </a:cubicBezTo>
                    <a:cubicBezTo>
                      <a:pt x="239459" y="56635"/>
                      <a:pt x="241935" y="53875"/>
                      <a:pt x="243364" y="50543"/>
                    </a:cubicBezTo>
                    <a:cubicBezTo>
                      <a:pt x="244507" y="47973"/>
                      <a:pt x="244983" y="45118"/>
                      <a:pt x="245554" y="42357"/>
                    </a:cubicBezTo>
                    <a:cubicBezTo>
                      <a:pt x="248126" y="28270"/>
                      <a:pt x="250698" y="14087"/>
                      <a:pt x="253365" y="0"/>
                    </a:cubicBezTo>
                    <a:cubicBezTo>
                      <a:pt x="309848" y="476"/>
                      <a:pt x="371094" y="1047"/>
                      <a:pt x="435102" y="1523"/>
                    </a:cubicBezTo>
                    <a:cubicBezTo>
                      <a:pt x="434435" y="12660"/>
                      <a:pt x="434150" y="23796"/>
                      <a:pt x="434340" y="34838"/>
                    </a:cubicBezTo>
                    <a:cubicBezTo>
                      <a:pt x="434340" y="40644"/>
                      <a:pt x="434626" y="46736"/>
                      <a:pt x="437579" y="51876"/>
                    </a:cubicBezTo>
                    <a:cubicBezTo>
                      <a:pt x="441769" y="59015"/>
                      <a:pt x="450247" y="62918"/>
                      <a:pt x="457581" y="67296"/>
                    </a:cubicBezTo>
                    <a:close/>
                  </a:path>
                </a:pathLst>
              </a:custGeom>
              <a:solidFill>
                <a:schemeClr val="accent3"/>
              </a:solidFill>
              <a:ln w="9525"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02A87A6A-114E-E459-6180-E28991D5B322}"/>
                  </a:ext>
                </a:extLst>
              </p:cNvPr>
              <p:cNvSpPr/>
              <p:nvPr/>
            </p:nvSpPr>
            <p:spPr>
              <a:xfrm>
                <a:off x="5422945" y="1597063"/>
                <a:ext cx="414355" cy="274800"/>
              </a:xfrm>
              <a:custGeom>
                <a:avLst/>
                <a:gdLst>
                  <a:gd name="connsiteX0" fmla="*/ 413403 w 414355"/>
                  <a:gd name="connsiteY0" fmla="*/ 154962 h 274800"/>
                  <a:gd name="connsiteX1" fmla="*/ 414356 w 414355"/>
                  <a:gd name="connsiteY1" fmla="*/ 171524 h 274800"/>
                  <a:gd name="connsiteX2" fmla="*/ 309200 w 414355"/>
                  <a:gd name="connsiteY2" fmla="*/ 182756 h 274800"/>
                  <a:gd name="connsiteX3" fmla="*/ 265861 w 414355"/>
                  <a:gd name="connsiteY3" fmla="*/ 186944 h 274800"/>
                  <a:gd name="connsiteX4" fmla="*/ 277196 w 414355"/>
                  <a:gd name="connsiteY4" fmla="*/ 251480 h 274800"/>
                  <a:gd name="connsiteX5" fmla="*/ 281577 w 414355"/>
                  <a:gd name="connsiteY5" fmla="*/ 274800 h 274800"/>
                  <a:gd name="connsiteX6" fmla="*/ 241477 w 414355"/>
                  <a:gd name="connsiteY6" fmla="*/ 255287 h 274800"/>
                  <a:gd name="connsiteX7" fmla="*/ 217474 w 414355"/>
                  <a:gd name="connsiteY7" fmla="*/ 253383 h 274800"/>
                  <a:gd name="connsiteX8" fmla="*/ 209568 w 414355"/>
                  <a:gd name="connsiteY8" fmla="*/ 252241 h 274800"/>
                  <a:gd name="connsiteX9" fmla="*/ 184708 w 414355"/>
                  <a:gd name="connsiteY9" fmla="*/ 235774 h 274800"/>
                  <a:gd name="connsiteX10" fmla="*/ 181469 w 414355"/>
                  <a:gd name="connsiteY10" fmla="*/ 228730 h 274800"/>
                  <a:gd name="connsiteX11" fmla="*/ 164420 w 414355"/>
                  <a:gd name="connsiteY11" fmla="*/ 226636 h 274800"/>
                  <a:gd name="connsiteX12" fmla="*/ 147846 w 414355"/>
                  <a:gd name="connsiteY12" fmla="*/ 234251 h 274800"/>
                  <a:gd name="connsiteX13" fmla="*/ 111365 w 414355"/>
                  <a:gd name="connsiteY13" fmla="*/ 219783 h 274800"/>
                  <a:gd name="connsiteX14" fmla="*/ 106127 w 414355"/>
                  <a:gd name="connsiteY14" fmla="*/ 214643 h 274800"/>
                  <a:gd name="connsiteX15" fmla="*/ 99078 w 414355"/>
                  <a:gd name="connsiteY15" fmla="*/ 207409 h 274800"/>
                  <a:gd name="connsiteX16" fmla="*/ 80504 w 414355"/>
                  <a:gd name="connsiteY16" fmla="*/ 184945 h 274800"/>
                  <a:gd name="connsiteX17" fmla="*/ 79266 w 414355"/>
                  <a:gd name="connsiteY17" fmla="*/ 183327 h 274800"/>
                  <a:gd name="connsiteX18" fmla="*/ 74789 w 414355"/>
                  <a:gd name="connsiteY18" fmla="*/ 176759 h 274800"/>
                  <a:gd name="connsiteX19" fmla="*/ 70313 w 414355"/>
                  <a:gd name="connsiteY19" fmla="*/ 170001 h 274800"/>
                  <a:gd name="connsiteX20" fmla="*/ 67169 w 414355"/>
                  <a:gd name="connsiteY20" fmla="*/ 164766 h 274800"/>
                  <a:gd name="connsiteX21" fmla="*/ 62883 w 414355"/>
                  <a:gd name="connsiteY21" fmla="*/ 157056 h 274800"/>
                  <a:gd name="connsiteX22" fmla="*/ 60216 w 414355"/>
                  <a:gd name="connsiteY22" fmla="*/ 151916 h 274800"/>
                  <a:gd name="connsiteX23" fmla="*/ 56311 w 414355"/>
                  <a:gd name="connsiteY23" fmla="*/ 143920 h 274800"/>
                  <a:gd name="connsiteX24" fmla="*/ 53930 w 414355"/>
                  <a:gd name="connsiteY24" fmla="*/ 138399 h 274800"/>
                  <a:gd name="connsiteX25" fmla="*/ 51548 w 414355"/>
                  <a:gd name="connsiteY25" fmla="*/ 132593 h 274800"/>
                  <a:gd name="connsiteX26" fmla="*/ 48786 w 414355"/>
                  <a:gd name="connsiteY26" fmla="*/ 125074 h 274800"/>
                  <a:gd name="connsiteX27" fmla="*/ 45738 w 414355"/>
                  <a:gd name="connsiteY27" fmla="*/ 115841 h 274800"/>
                  <a:gd name="connsiteX28" fmla="*/ 43928 w 414355"/>
                  <a:gd name="connsiteY28" fmla="*/ 109368 h 274800"/>
                  <a:gd name="connsiteX29" fmla="*/ 42595 w 414355"/>
                  <a:gd name="connsiteY29" fmla="*/ 104513 h 274800"/>
                  <a:gd name="connsiteX30" fmla="*/ 38975 w 414355"/>
                  <a:gd name="connsiteY30" fmla="*/ 86238 h 274800"/>
                  <a:gd name="connsiteX31" fmla="*/ 37642 w 414355"/>
                  <a:gd name="connsiteY31" fmla="*/ 76148 h 274800"/>
                  <a:gd name="connsiteX32" fmla="*/ 16877 w 414355"/>
                  <a:gd name="connsiteY32" fmla="*/ 40739 h 274800"/>
                  <a:gd name="connsiteX33" fmla="*/ 2114 w 414355"/>
                  <a:gd name="connsiteY33" fmla="*/ 36456 h 274800"/>
                  <a:gd name="connsiteX34" fmla="*/ 971 w 414355"/>
                  <a:gd name="connsiteY34" fmla="*/ 25795 h 274800"/>
                  <a:gd name="connsiteX35" fmla="*/ 2590 w 414355"/>
                  <a:gd name="connsiteY35" fmla="*/ 22844 h 274800"/>
                  <a:gd name="connsiteX36" fmla="*/ 12686 w 414355"/>
                  <a:gd name="connsiteY36" fmla="*/ 12469 h 274800"/>
                  <a:gd name="connsiteX37" fmla="*/ 298722 w 414355"/>
                  <a:gd name="connsiteY37" fmla="*/ 0 h 274800"/>
                  <a:gd name="connsiteX38" fmla="*/ 300722 w 414355"/>
                  <a:gd name="connsiteY38" fmla="*/ 1904 h 274800"/>
                  <a:gd name="connsiteX39" fmla="*/ 307104 w 414355"/>
                  <a:gd name="connsiteY39" fmla="*/ 12089 h 274800"/>
                  <a:gd name="connsiteX40" fmla="*/ 313200 w 414355"/>
                  <a:gd name="connsiteY40" fmla="*/ 20560 h 274800"/>
                  <a:gd name="connsiteX41" fmla="*/ 315200 w 414355"/>
                  <a:gd name="connsiteY41" fmla="*/ 21988 h 274800"/>
                  <a:gd name="connsiteX42" fmla="*/ 405783 w 414355"/>
                  <a:gd name="connsiteY42" fmla="*/ 15706 h 274800"/>
                  <a:gd name="connsiteX43" fmla="*/ 406736 w 414355"/>
                  <a:gd name="connsiteY43" fmla="*/ 33220 h 274800"/>
                  <a:gd name="connsiteX44" fmla="*/ 412165 w 414355"/>
                  <a:gd name="connsiteY44" fmla="*/ 132498 h 274800"/>
                  <a:gd name="connsiteX45" fmla="*/ 412641 w 414355"/>
                  <a:gd name="connsiteY45" fmla="*/ 140779 h 274800"/>
                  <a:gd name="connsiteX46" fmla="*/ 412927 w 414355"/>
                  <a:gd name="connsiteY46" fmla="*/ 146014 h 274800"/>
                  <a:gd name="connsiteX47" fmla="*/ 413403 w 414355"/>
                  <a:gd name="connsiteY47" fmla="*/ 154867 h 2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4355" h="274800">
                    <a:moveTo>
                      <a:pt x="413403" y="154962"/>
                    </a:moveTo>
                    <a:cubicBezTo>
                      <a:pt x="413689" y="160768"/>
                      <a:pt x="414070" y="166289"/>
                      <a:pt x="414356" y="171524"/>
                    </a:cubicBezTo>
                    <a:cubicBezTo>
                      <a:pt x="376160" y="175046"/>
                      <a:pt x="331679" y="144491"/>
                      <a:pt x="309200" y="182756"/>
                    </a:cubicBezTo>
                    <a:cubicBezTo>
                      <a:pt x="301961" y="195035"/>
                      <a:pt x="275767" y="176283"/>
                      <a:pt x="265861" y="186944"/>
                    </a:cubicBezTo>
                    <a:cubicBezTo>
                      <a:pt x="249383" y="205029"/>
                      <a:pt x="267385" y="231776"/>
                      <a:pt x="277196" y="251480"/>
                    </a:cubicBezTo>
                    <a:cubicBezTo>
                      <a:pt x="279958" y="257000"/>
                      <a:pt x="281482" y="265853"/>
                      <a:pt x="281577" y="274800"/>
                    </a:cubicBezTo>
                    <a:cubicBezTo>
                      <a:pt x="270814" y="264710"/>
                      <a:pt x="256717" y="257572"/>
                      <a:pt x="241477" y="255287"/>
                    </a:cubicBezTo>
                    <a:cubicBezTo>
                      <a:pt x="233571" y="254050"/>
                      <a:pt x="225475" y="254050"/>
                      <a:pt x="217474" y="253383"/>
                    </a:cubicBezTo>
                    <a:cubicBezTo>
                      <a:pt x="214807" y="253098"/>
                      <a:pt x="212140" y="252812"/>
                      <a:pt x="209568" y="252241"/>
                    </a:cubicBezTo>
                    <a:cubicBezTo>
                      <a:pt x="199091" y="250242"/>
                      <a:pt x="188423" y="244912"/>
                      <a:pt x="184708" y="235774"/>
                    </a:cubicBezTo>
                    <a:cubicBezTo>
                      <a:pt x="183660" y="233394"/>
                      <a:pt x="183184" y="230824"/>
                      <a:pt x="181469" y="228730"/>
                    </a:cubicBezTo>
                    <a:cubicBezTo>
                      <a:pt x="177850" y="224257"/>
                      <a:pt x="170135" y="224352"/>
                      <a:pt x="164420" y="226636"/>
                    </a:cubicBezTo>
                    <a:cubicBezTo>
                      <a:pt x="158705" y="228921"/>
                      <a:pt x="153847" y="232728"/>
                      <a:pt x="147846" y="234251"/>
                    </a:cubicBezTo>
                    <a:cubicBezTo>
                      <a:pt x="134416" y="237773"/>
                      <a:pt x="121176" y="228730"/>
                      <a:pt x="111365" y="219783"/>
                    </a:cubicBezTo>
                    <a:cubicBezTo>
                      <a:pt x="109556" y="218165"/>
                      <a:pt x="107841" y="216356"/>
                      <a:pt x="106127" y="214643"/>
                    </a:cubicBezTo>
                    <a:cubicBezTo>
                      <a:pt x="103745" y="212263"/>
                      <a:pt x="101364" y="209884"/>
                      <a:pt x="99078" y="207409"/>
                    </a:cubicBezTo>
                    <a:cubicBezTo>
                      <a:pt x="92411" y="200270"/>
                      <a:pt x="86219" y="192846"/>
                      <a:pt x="80504" y="184945"/>
                    </a:cubicBezTo>
                    <a:cubicBezTo>
                      <a:pt x="80028" y="184469"/>
                      <a:pt x="79647" y="183803"/>
                      <a:pt x="79266" y="183327"/>
                    </a:cubicBezTo>
                    <a:cubicBezTo>
                      <a:pt x="77742" y="181138"/>
                      <a:pt x="76218" y="178948"/>
                      <a:pt x="74789" y="176759"/>
                    </a:cubicBezTo>
                    <a:cubicBezTo>
                      <a:pt x="73170" y="174475"/>
                      <a:pt x="71741" y="172285"/>
                      <a:pt x="70313" y="170001"/>
                    </a:cubicBezTo>
                    <a:cubicBezTo>
                      <a:pt x="69265" y="168383"/>
                      <a:pt x="68217" y="166574"/>
                      <a:pt x="67169" y="164766"/>
                    </a:cubicBezTo>
                    <a:cubicBezTo>
                      <a:pt x="65741" y="162291"/>
                      <a:pt x="64217" y="159626"/>
                      <a:pt x="62883" y="157056"/>
                    </a:cubicBezTo>
                    <a:cubicBezTo>
                      <a:pt x="61931" y="155438"/>
                      <a:pt x="61073" y="153629"/>
                      <a:pt x="60216" y="151916"/>
                    </a:cubicBezTo>
                    <a:cubicBezTo>
                      <a:pt x="58883" y="149346"/>
                      <a:pt x="57549" y="146585"/>
                      <a:pt x="56311" y="143920"/>
                    </a:cubicBezTo>
                    <a:cubicBezTo>
                      <a:pt x="55454" y="142112"/>
                      <a:pt x="54692" y="140303"/>
                      <a:pt x="53930" y="138399"/>
                    </a:cubicBezTo>
                    <a:cubicBezTo>
                      <a:pt x="53072" y="136496"/>
                      <a:pt x="52310" y="134497"/>
                      <a:pt x="51548" y="132593"/>
                    </a:cubicBezTo>
                    <a:cubicBezTo>
                      <a:pt x="50596" y="130118"/>
                      <a:pt x="49643" y="127644"/>
                      <a:pt x="48786" y="125074"/>
                    </a:cubicBezTo>
                    <a:cubicBezTo>
                      <a:pt x="47643" y="122028"/>
                      <a:pt x="46691" y="118886"/>
                      <a:pt x="45738" y="115841"/>
                    </a:cubicBezTo>
                    <a:cubicBezTo>
                      <a:pt x="45072" y="113651"/>
                      <a:pt x="44405" y="111462"/>
                      <a:pt x="43928" y="109368"/>
                    </a:cubicBezTo>
                    <a:cubicBezTo>
                      <a:pt x="43452" y="107750"/>
                      <a:pt x="42976" y="106132"/>
                      <a:pt x="42595" y="104513"/>
                    </a:cubicBezTo>
                    <a:cubicBezTo>
                      <a:pt x="41166" y="98422"/>
                      <a:pt x="39928" y="92330"/>
                      <a:pt x="38975" y="86238"/>
                    </a:cubicBezTo>
                    <a:cubicBezTo>
                      <a:pt x="38404" y="82906"/>
                      <a:pt x="38023" y="79575"/>
                      <a:pt x="37642" y="76148"/>
                    </a:cubicBezTo>
                    <a:cubicBezTo>
                      <a:pt x="36118" y="61680"/>
                      <a:pt x="32498" y="43214"/>
                      <a:pt x="16877" y="40739"/>
                    </a:cubicBezTo>
                    <a:cubicBezTo>
                      <a:pt x="11734" y="39883"/>
                      <a:pt x="5828" y="41120"/>
                      <a:pt x="2114" y="36456"/>
                    </a:cubicBezTo>
                    <a:cubicBezTo>
                      <a:pt x="-363" y="33410"/>
                      <a:pt x="-553" y="29317"/>
                      <a:pt x="971" y="25795"/>
                    </a:cubicBezTo>
                    <a:cubicBezTo>
                      <a:pt x="1447" y="24748"/>
                      <a:pt x="1923" y="23796"/>
                      <a:pt x="2590" y="22844"/>
                    </a:cubicBezTo>
                    <a:cubicBezTo>
                      <a:pt x="5162" y="18847"/>
                      <a:pt x="9067" y="15801"/>
                      <a:pt x="12686" y="12469"/>
                    </a:cubicBezTo>
                    <a:lnTo>
                      <a:pt x="298722" y="0"/>
                    </a:lnTo>
                    <a:cubicBezTo>
                      <a:pt x="299865" y="0"/>
                      <a:pt x="300818" y="857"/>
                      <a:pt x="300722" y="1904"/>
                    </a:cubicBezTo>
                    <a:cubicBezTo>
                      <a:pt x="300151" y="6663"/>
                      <a:pt x="301961" y="9233"/>
                      <a:pt x="307104" y="12089"/>
                    </a:cubicBezTo>
                    <a:cubicBezTo>
                      <a:pt x="311295" y="14468"/>
                      <a:pt x="312724" y="18466"/>
                      <a:pt x="313200" y="20560"/>
                    </a:cubicBezTo>
                    <a:cubicBezTo>
                      <a:pt x="313486" y="21417"/>
                      <a:pt x="314248" y="21988"/>
                      <a:pt x="315200" y="21988"/>
                    </a:cubicBezTo>
                    <a:cubicBezTo>
                      <a:pt x="324344" y="21512"/>
                      <a:pt x="367874" y="19037"/>
                      <a:pt x="405783" y="15706"/>
                    </a:cubicBezTo>
                    <a:cubicBezTo>
                      <a:pt x="406164" y="21512"/>
                      <a:pt x="406450" y="27318"/>
                      <a:pt x="406736" y="33220"/>
                    </a:cubicBezTo>
                    <a:cubicBezTo>
                      <a:pt x="408450" y="66820"/>
                      <a:pt x="410355" y="101753"/>
                      <a:pt x="412165" y="132498"/>
                    </a:cubicBezTo>
                    <a:cubicBezTo>
                      <a:pt x="412165" y="135258"/>
                      <a:pt x="412451" y="138019"/>
                      <a:pt x="412641" y="140779"/>
                    </a:cubicBezTo>
                    <a:cubicBezTo>
                      <a:pt x="412736" y="142588"/>
                      <a:pt x="412832" y="144301"/>
                      <a:pt x="412927" y="146014"/>
                    </a:cubicBezTo>
                    <a:cubicBezTo>
                      <a:pt x="412927" y="149060"/>
                      <a:pt x="413213" y="152011"/>
                      <a:pt x="413403" y="154867"/>
                    </a:cubicBezTo>
                    <a:close/>
                  </a:path>
                </a:pathLst>
              </a:custGeom>
              <a:solidFill>
                <a:schemeClr val="accent4"/>
              </a:solidFill>
              <a:ln w="9525"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A3D16EC4-419F-BB1E-E732-EE8CE5E0283A}"/>
                  </a:ext>
                </a:extLst>
              </p:cNvPr>
              <p:cNvSpPr/>
              <p:nvPr/>
            </p:nvSpPr>
            <p:spPr>
              <a:xfrm>
                <a:off x="5835872" y="1743172"/>
                <a:ext cx="476" cy="8852"/>
              </a:xfrm>
              <a:custGeom>
                <a:avLst/>
                <a:gdLst>
                  <a:gd name="connsiteX0" fmla="*/ 0 w 476"/>
                  <a:gd name="connsiteY0" fmla="*/ 0 h 8852"/>
                  <a:gd name="connsiteX1" fmla="*/ 476 w 476"/>
                  <a:gd name="connsiteY1" fmla="*/ 8852 h 8852"/>
                  <a:gd name="connsiteX2" fmla="*/ 0 w 476"/>
                  <a:gd name="connsiteY2" fmla="*/ 0 h 8852"/>
                </a:gdLst>
                <a:ahLst/>
                <a:cxnLst>
                  <a:cxn ang="0">
                    <a:pos x="connsiteX0" y="connsiteY0"/>
                  </a:cxn>
                  <a:cxn ang="0">
                    <a:pos x="connsiteX1" y="connsiteY1"/>
                  </a:cxn>
                  <a:cxn ang="0">
                    <a:pos x="connsiteX2" y="connsiteY2"/>
                  </a:cxn>
                </a:cxnLst>
                <a:rect l="l" t="t" r="r" b="b"/>
                <a:pathLst>
                  <a:path w="476" h="8852">
                    <a:moveTo>
                      <a:pt x="0" y="0"/>
                    </a:moveTo>
                    <a:cubicBezTo>
                      <a:pt x="0" y="2951"/>
                      <a:pt x="286" y="5902"/>
                      <a:pt x="476" y="8852"/>
                    </a:cubicBezTo>
                    <a:cubicBezTo>
                      <a:pt x="286" y="5997"/>
                      <a:pt x="95" y="3046"/>
                      <a:pt x="0" y="0"/>
                    </a:cubicBezTo>
                    <a:close/>
                  </a:path>
                </a:pathLst>
              </a:custGeom>
              <a:solidFill>
                <a:srgbClr val="AC5B8E"/>
              </a:solidFill>
              <a:ln w="9525"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E9C7C207-EE66-D2E9-2D54-DEA9EAA8E2B6}"/>
                  </a:ext>
                </a:extLst>
              </p:cNvPr>
              <p:cNvSpPr/>
              <p:nvPr/>
            </p:nvSpPr>
            <p:spPr>
              <a:xfrm>
                <a:off x="5828728" y="1612863"/>
                <a:ext cx="952" cy="17514"/>
              </a:xfrm>
              <a:custGeom>
                <a:avLst/>
                <a:gdLst>
                  <a:gd name="connsiteX0" fmla="*/ 95 w 952"/>
                  <a:gd name="connsiteY0" fmla="*/ 0 h 17514"/>
                  <a:gd name="connsiteX1" fmla="*/ 952 w 952"/>
                  <a:gd name="connsiteY1" fmla="*/ 17514 h 17514"/>
                  <a:gd name="connsiteX2" fmla="*/ 0 w 952"/>
                  <a:gd name="connsiteY2" fmla="*/ 0 h 17514"/>
                  <a:gd name="connsiteX3" fmla="*/ 0 w 952"/>
                  <a:gd name="connsiteY3" fmla="*/ 0 h 17514"/>
                </a:gdLst>
                <a:ahLst/>
                <a:cxnLst>
                  <a:cxn ang="0">
                    <a:pos x="connsiteX0" y="connsiteY0"/>
                  </a:cxn>
                  <a:cxn ang="0">
                    <a:pos x="connsiteX1" y="connsiteY1"/>
                  </a:cxn>
                  <a:cxn ang="0">
                    <a:pos x="connsiteX2" y="connsiteY2"/>
                  </a:cxn>
                  <a:cxn ang="0">
                    <a:pos x="connsiteX3" y="connsiteY3"/>
                  </a:cxn>
                </a:cxnLst>
                <a:rect l="l" t="t" r="r" b="b"/>
                <a:pathLst>
                  <a:path w="952" h="17514">
                    <a:moveTo>
                      <a:pt x="95" y="0"/>
                    </a:moveTo>
                    <a:cubicBezTo>
                      <a:pt x="381" y="5806"/>
                      <a:pt x="667" y="11613"/>
                      <a:pt x="952" y="17514"/>
                    </a:cubicBezTo>
                    <a:cubicBezTo>
                      <a:pt x="667" y="11613"/>
                      <a:pt x="381" y="5806"/>
                      <a:pt x="0" y="0"/>
                    </a:cubicBezTo>
                    <a:lnTo>
                      <a:pt x="0" y="0"/>
                    </a:lnTo>
                    <a:close/>
                  </a:path>
                </a:pathLst>
              </a:custGeom>
              <a:solidFill>
                <a:srgbClr val="AC5B8E"/>
              </a:solidFill>
              <a:ln w="9525"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CD6F5B6A-4886-3A31-B6AF-143D031F02FD}"/>
                  </a:ext>
                </a:extLst>
              </p:cNvPr>
              <p:cNvSpPr/>
              <p:nvPr/>
            </p:nvSpPr>
            <p:spPr>
              <a:xfrm>
                <a:off x="5828442" y="1604963"/>
                <a:ext cx="380" cy="7900"/>
              </a:xfrm>
              <a:custGeom>
                <a:avLst/>
                <a:gdLst>
                  <a:gd name="connsiteX0" fmla="*/ 0 w 380"/>
                  <a:gd name="connsiteY0" fmla="*/ 0 h 7900"/>
                  <a:gd name="connsiteX1" fmla="*/ 381 w 380"/>
                  <a:gd name="connsiteY1" fmla="*/ 7900 h 7900"/>
                  <a:gd name="connsiteX2" fmla="*/ 381 w 380"/>
                  <a:gd name="connsiteY2" fmla="*/ 7900 h 7900"/>
                  <a:gd name="connsiteX3" fmla="*/ 95 w 380"/>
                  <a:gd name="connsiteY3" fmla="*/ 0 h 7900"/>
                </a:gdLst>
                <a:ahLst/>
                <a:cxnLst>
                  <a:cxn ang="0">
                    <a:pos x="connsiteX0" y="connsiteY0"/>
                  </a:cxn>
                  <a:cxn ang="0">
                    <a:pos x="connsiteX1" y="connsiteY1"/>
                  </a:cxn>
                  <a:cxn ang="0">
                    <a:pos x="connsiteX2" y="connsiteY2"/>
                  </a:cxn>
                  <a:cxn ang="0">
                    <a:pos x="connsiteX3" y="connsiteY3"/>
                  </a:cxn>
                </a:cxnLst>
                <a:rect l="l" t="t" r="r" b="b"/>
                <a:pathLst>
                  <a:path w="380" h="7900">
                    <a:moveTo>
                      <a:pt x="0" y="0"/>
                    </a:moveTo>
                    <a:cubicBezTo>
                      <a:pt x="95" y="2570"/>
                      <a:pt x="190" y="5330"/>
                      <a:pt x="381" y="7900"/>
                    </a:cubicBezTo>
                    <a:lnTo>
                      <a:pt x="381" y="7900"/>
                    </a:lnTo>
                    <a:cubicBezTo>
                      <a:pt x="286" y="5330"/>
                      <a:pt x="190" y="2570"/>
                      <a:pt x="95" y="0"/>
                    </a:cubicBezTo>
                    <a:close/>
                  </a:path>
                </a:pathLst>
              </a:custGeom>
              <a:solidFill>
                <a:srgbClr val="AC5B8E"/>
              </a:solidFill>
              <a:ln w="9525"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0FE073F6-13D4-493A-2A14-CD20D38B5DF5}"/>
                  </a:ext>
                </a:extLst>
              </p:cNvPr>
              <p:cNvSpPr/>
              <p:nvPr/>
            </p:nvSpPr>
            <p:spPr>
              <a:xfrm>
                <a:off x="5635942" y="1850351"/>
                <a:ext cx="68586" cy="53197"/>
              </a:xfrm>
              <a:custGeom>
                <a:avLst/>
                <a:gdLst>
                  <a:gd name="connsiteX0" fmla="*/ 68580 w 68586"/>
                  <a:gd name="connsiteY0" fmla="*/ 21512 h 53197"/>
                  <a:gd name="connsiteX1" fmla="*/ 39624 w 68586"/>
                  <a:gd name="connsiteY1" fmla="*/ 42643 h 53197"/>
                  <a:gd name="connsiteX2" fmla="*/ 0 w 68586"/>
                  <a:gd name="connsiteY2" fmla="*/ 22369 h 53197"/>
                  <a:gd name="connsiteX3" fmla="*/ 4477 w 68586"/>
                  <a:gd name="connsiteY3" fmla="*/ 0 h 53197"/>
                  <a:gd name="connsiteX4" fmla="*/ 28480 w 68586"/>
                  <a:gd name="connsiteY4" fmla="*/ 1904 h 53197"/>
                  <a:gd name="connsiteX5" fmla="*/ 68580 w 68586"/>
                  <a:gd name="connsiteY5" fmla="*/ 21417 h 5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6" h="53197">
                    <a:moveTo>
                      <a:pt x="68580" y="21512"/>
                    </a:moveTo>
                    <a:cubicBezTo>
                      <a:pt x="68866" y="43976"/>
                      <a:pt x="60103" y="67296"/>
                      <a:pt x="39624" y="42643"/>
                    </a:cubicBezTo>
                    <a:cubicBezTo>
                      <a:pt x="31909" y="33315"/>
                      <a:pt x="13335" y="22369"/>
                      <a:pt x="0" y="22369"/>
                    </a:cubicBezTo>
                    <a:lnTo>
                      <a:pt x="4477" y="0"/>
                    </a:lnTo>
                    <a:cubicBezTo>
                      <a:pt x="12478" y="666"/>
                      <a:pt x="20574" y="666"/>
                      <a:pt x="28480" y="1904"/>
                    </a:cubicBezTo>
                    <a:cubicBezTo>
                      <a:pt x="43720" y="4283"/>
                      <a:pt x="57817" y="11422"/>
                      <a:pt x="68580" y="21417"/>
                    </a:cubicBezTo>
                    <a:close/>
                  </a:path>
                </a:pathLst>
              </a:custGeom>
              <a:solidFill>
                <a:srgbClr val="C25312"/>
              </a:solidFill>
              <a:ln w="9525"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2C59C652-73B7-3743-FA45-7761BE4B7D42}"/>
                  </a:ext>
                </a:extLst>
              </p:cNvPr>
              <p:cNvSpPr/>
              <p:nvPr/>
            </p:nvSpPr>
            <p:spPr>
              <a:xfrm>
                <a:off x="5299614" y="1310650"/>
                <a:ext cx="389382" cy="232061"/>
              </a:xfrm>
              <a:custGeom>
                <a:avLst/>
                <a:gdLst>
                  <a:gd name="connsiteX0" fmla="*/ 389382 w 389382"/>
                  <a:gd name="connsiteY0" fmla="*/ 3712 h 232061"/>
                  <a:gd name="connsiteX1" fmla="*/ 381571 w 389382"/>
                  <a:gd name="connsiteY1" fmla="*/ 46070 h 232061"/>
                  <a:gd name="connsiteX2" fmla="*/ 379381 w 389382"/>
                  <a:gd name="connsiteY2" fmla="*/ 54256 h 232061"/>
                  <a:gd name="connsiteX3" fmla="*/ 373094 w 389382"/>
                  <a:gd name="connsiteY3" fmla="*/ 63108 h 232061"/>
                  <a:gd name="connsiteX4" fmla="*/ 332327 w 389382"/>
                  <a:gd name="connsiteY4" fmla="*/ 129642 h 232061"/>
                  <a:gd name="connsiteX5" fmla="*/ 329660 w 389382"/>
                  <a:gd name="connsiteY5" fmla="*/ 154295 h 232061"/>
                  <a:gd name="connsiteX6" fmla="*/ 313944 w 389382"/>
                  <a:gd name="connsiteY6" fmla="*/ 173332 h 232061"/>
                  <a:gd name="connsiteX7" fmla="*/ 300323 w 389382"/>
                  <a:gd name="connsiteY7" fmla="*/ 174951 h 232061"/>
                  <a:gd name="connsiteX8" fmla="*/ 274034 w 389382"/>
                  <a:gd name="connsiteY8" fmla="*/ 183137 h 232061"/>
                  <a:gd name="connsiteX9" fmla="*/ 209645 w 389382"/>
                  <a:gd name="connsiteY9" fmla="*/ 210360 h 232061"/>
                  <a:gd name="connsiteX10" fmla="*/ 185261 w 389382"/>
                  <a:gd name="connsiteY10" fmla="*/ 222639 h 232061"/>
                  <a:gd name="connsiteX11" fmla="*/ 173260 w 389382"/>
                  <a:gd name="connsiteY11" fmla="*/ 232062 h 232061"/>
                  <a:gd name="connsiteX12" fmla="*/ 169545 w 389382"/>
                  <a:gd name="connsiteY12" fmla="*/ 229492 h 232061"/>
                  <a:gd name="connsiteX13" fmla="*/ 167830 w 389382"/>
                  <a:gd name="connsiteY13" fmla="*/ 228921 h 232061"/>
                  <a:gd name="connsiteX14" fmla="*/ 165640 w 389382"/>
                  <a:gd name="connsiteY14" fmla="*/ 228445 h 232061"/>
                  <a:gd name="connsiteX15" fmla="*/ 154972 w 389382"/>
                  <a:gd name="connsiteY15" fmla="*/ 221687 h 232061"/>
                  <a:gd name="connsiteX16" fmla="*/ 146304 w 389382"/>
                  <a:gd name="connsiteY16" fmla="*/ 214738 h 232061"/>
                  <a:gd name="connsiteX17" fmla="*/ 138208 w 389382"/>
                  <a:gd name="connsiteY17" fmla="*/ 207599 h 232061"/>
                  <a:gd name="connsiteX18" fmla="*/ 135255 w 389382"/>
                  <a:gd name="connsiteY18" fmla="*/ 188943 h 232061"/>
                  <a:gd name="connsiteX19" fmla="*/ 124682 w 389382"/>
                  <a:gd name="connsiteY19" fmla="*/ 173808 h 232061"/>
                  <a:gd name="connsiteX20" fmla="*/ 103156 w 389382"/>
                  <a:gd name="connsiteY20" fmla="*/ 172571 h 232061"/>
                  <a:gd name="connsiteX21" fmla="*/ 93154 w 389382"/>
                  <a:gd name="connsiteY21" fmla="*/ 140494 h 232061"/>
                  <a:gd name="connsiteX22" fmla="*/ 67723 w 389382"/>
                  <a:gd name="connsiteY22" fmla="*/ 133831 h 232061"/>
                  <a:gd name="connsiteX23" fmla="*/ 61055 w 389382"/>
                  <a:gd name="connsiteY23" fmla="*/ 123360 h 232061"/>
                  <a:gd name="connsiteX24" fmla="*/ 27242 w 389382"/>
                  <a:gd name="connsiteY24" fmla="*/ 117173 h 232061"/>
                  <a:gd name="connsiteX25" fmla="*/ 25813 w 389382"/>
                  <a:gd name="connsiteY25" fmla="*/ 111843 h 232061"/>
                  <a:gd name="connsiteX26" fmla="*/ 27718 w 389382"/>
                  <a:gd name="connsiteY26" fmla="*/ 82906 h 232061"/>
                  <a:gd name="connsiteX27" fmla="*/ 18193 w 389382"/>
                  <a:gd name="connsiteY27" fmla="*/ 71960 h 232061"/>
                  <a:gd name="connsiteX28" fmla="*/ 0 w 389382"/>
                  <a:gd name="connsiteY28" fmla="*/ 66915 h 232061"/>
                  <a:gd name="connsiteX29" fmla="*/ 381 w 389382"/>
                  <a:gd name="connsiteY29" fmla="*/ 66725 h 232061"/>
                  <a:gd name="connsiteX30" fmla="*/ 3524 w 389382"/>
                  <a:gd name="connsiteY30" fmla="*/ 65012 h 232061"/>
                  <a:gd name="connsiteX31" fmla="*/ 3715 w 389382"/>
                  <a:gd name="connsiteY31" fmla="*/ 65012 h 232061"/>
                  <a:gd name="connsiteX32" fmla="*/ 6572 w 389382"/>
                  <a:gd name="connsiteY32" fmla="*/ 62537 h 232061"/>
                  <a:gd name="connsiteX33" fmla="*/ 28194 w 389382"/>
                  <a:gd name="connsiteY33" fmla="*/ 39312 h 232061"/>
                  <a:gd name="connsiteX34" fmla="*/ 39433 w 389382"/>
                  <a:gd name="connsiteY34" fmla="*/ 22559 h 232061"/>
                  <a:gd name="connsiteX35" fmla="*/ 41148 w 389382"/>
                  <a:gd name="connsiteY35" fmla="*/ 13040 h 232061"/>
                  <a:gd name="connsiteX36" fmla="*/ 52959 w 389382"/>
                  <a:gd name="connsiteY36" fmla="*/ 0 h 232061"/>
                  <a:gd name="connsiteX37" fmla="*/ 55245 w 389382"/>
                  <a:gd name="connsiteY37" fmla="*/ 857 h 232061"/>
                  <a:gd name="connsiteX38" fmla="*/ 389382 w 389382"/>
                  <a:gd name="connsiteY38" fmla="*/ 3903 h 23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9382" h="232061">
                    <a:moveTo>
                      <a:pt x="389382" y="3712"/>
                    </a:moveTo>
                    <a:cubicBezTo>
                      <a:pt x="386715" y="17800"/>
                      <a:pt x="384143" y="31982"/>
                      <a:pt x="381571" y="46070"/>
                    </a:cubicBezTo>
                    <a:cubicBezTo>
                      <a:pt x="381000" y="48830"/>
                      <a:pt x="380524" y="51590"/>
                      <a:pt x="379381" y="54256"/>
                    </a:cubicBezTo>
                    <a:cubicBezTo>
                      <a:pt x="377952" y="57587"/>
                      <a:pt x="375475" y="60348"/>
                      <a:pt x="373094" y="63108"/>
                    </a:cubicBezTo>
                    <a:cubicBezTo>
                      <a:pt x="355568" y="83287"/>
                      <a:pt x="336042" y="104133"/>
                      <a:pt x="332327" y="129642"/>
                    </a:cubicBezTo>
                    <a:cubicBezTo>
                      <a:pt x="331089" y="137924"/>
                      <a:pt x="331565" y="146205"/>
                      <a:pt x="329660" y="154295"/>
                    </a:cubicBezTo>
                    <a:cubicBezTo>
                      <a:pt x="327660" y="162386"/>
                      <a:pt x="322517" y="170572"/>
                      <a:pt x="313944" y="173332"/>
                    </a:cubicBezTo>
                    <a:cubicBezTo>
                      <a:pt x="309563" y="174665"/>
                      <a:pt x="304895" y="174570"/>
                      <a:pt x="300323" y="174951"/>
                    </a:cubicBezTo>
                    <a:cubicBezTo>
                      <a:pt x="291084" y="175903"/>
                      <a:pt x="282416" y="179520"/>
                      <a:pt x="274034" y="183137"/>
                    </a:cubicBezTo>
                    <a:cubicBezTo>
                      <a:pt x="252508" y="192179"/>
                      <a:pt x="231076" y="201317"/>
                      <a:pt x="209645" y="210360"/>
                    </a:cubicBezTo>
                    <a:cubicBezTo>
                      <a:pt x="201168" y="213881"/>
                      <a:pt x="192691" y="217498"/>
                      <a:pt x="185261" y="222639"/>
                    </a:cubicBezTo>
                    <a:cubicBezTo>
                      <a:pt x="181070" y="225494"/>
                      <a:pt x="177165" y="228921"/>
                      <a:pt x="173260" y="232062"/>
                    </a:cubicBezTo>
                    <a:cubicBezTo>
                      <a:pt x="172212" y="230920"/>
                      <a:pt x="170974" y="230063"/>
                      <a:pt x="169545" y="229492"/>
                    </a:cubicBezTo>
                    <a:cubicBezTo>
                      <a:pt x="169069" y="229206"/>
                      <a:pt x="168402" y="229016"/>
                      <a:pt x="167830" y="228921"/>
                    </a:cubicBezTo>
                    <a:cubicBezTo>
                      <a:pt x="167164" y="228635"/>
                      <a:pt x="166402" y="228445"/>
                      <a:pt x="165640" y="228445"/>
                    </a:cubicBezTo>
                    <a:cubicBezTo>
                      <a:pt x="162020" y="227969"/>
                      <a:pt x="157353" y="225018"/>
                      <a:pt x="154972" y="221687"/>
                    </a:cubicBezTo>
                    <a:cubicBezTo>
                      <a:pt x="152876" y="218641"/>
                      <a:pt x="149924" y="216166"/>
                      <a:pt x="146304" y="214738"/>
                    </a:cubicBezTo>
                    <a:cubicBezTo>
                      <a:pt x="142875" y="213501"/>
                      <a:pt x="139732" y="210740"/>
                      <a:pt x="138208" y="207599"/>
                    </a:cubicBezTo>
                    <a:cubicBezTo>
                      <a:pt x="135446" y="201888"/>
                      <a:pt x="136017" y="195225"/>
                      <a:pt x="135255" y="188943"/>
                    </a:cubicBezTo>
                    <a:cubicBezTo>
                      <a:pt x="134398" y="182661"/>
                      <a:pt x="131254" y="175807"/>
                      <a:pt x="124682" y="173808"/>
                    </a:cubicBezTo>
                    <a:cubicBezTo>
                      <a:pt x="117729" y="171714"/>
                      <a:pt x="109442" y="175998"/>
                      <a:pt x="103156" y="172571"/>
                    </a:cubicBezTo>
                    <a:cubicBezTo>
                      <a:pt x="92202" y="166574"/>
                      <a:pt x="102870" y="148108"/>
                      <a:pt x="93154" y="140494"/>
                    </a:cubicBezTo>
                    <a:cubicBezTo>
                      <a:pt x="86296" y="135163"/>
                      <a:pt x="73914" y="139827"/>
                      <a:pt x="67723" y="133831"/>
                    </a:cubicBezTo>
                    <a:cubicBezTo>
                      <a:pt x="64675" y="130975"/>
                      <a:pt x="64199" y="126311"/>
                      <a:pt x="61055" y="123360"/>
                    </a:cubicBezTo>
                    <a:cubicBezTo>
                      <a:pt x="52483" y="115460"/>
                      <a:pt x="33528" y="127358"/>
                      <a:pt x="27242" y="117173"/>
                    </a:cubicBezTo>
                    <a:cubicBezTo>
                      <a:pt x="26194" y="115650"/>
                      <a:pt x="25813" y="113651"/>
                      <a:pt x="25813" y="111843"/>
                    </a:cubicBezTo>
                    <a:cubicBezTo>
                      <a:pt x="25622" y="102229"/>
                      <a:pt x="26289" y="92425"/>
                      <a:pt x="27718" y="82906"/>
                    </a:cubicBezTo>
                    <a:cubicBezTo>
                      <a:pt x="28575" y="77386"/>
                      <a:pt x="24193" y="72626"/>
                      <a:pt x="18193" y="71960"/>
                    </a:cubicBezTo>
                    <a:cubicBezTo>
                      <a:pt x="11906" y="71294"/>
                      <a:pt x="5715" y="69485"/>
                      <a:pt x="0" y="66915"/>
                    </a:cubicBezTo>
                    <a:cubicBezTo>
                      <a:pt x="95" y="66915"/>
                      <a:pt x="286" y="66915"/>
                      <a:pt x="381" y="66725"/>
                    </a:cubicBezTo>
                    <a:cubicBezTo>
                      <a:pt x="1524" y="66249"/>
                      <a:pt x="2572" y="65678"/>
                      <a:pt x="3524" y="65012"/>
                    </a:cubicBezTo>
                    <a:cubicBezTo>
                      <a:pt x="3620" y="65012"/>
                      <a:pt x="3715" y="65012"/>
                      <a:pt x="3715" y="65012"/>
                    </a:cubicBezTo>
                    <a:cubicBezTo>
                      <a:pt x="4763" y="64345"/>
                      <a:pt x="5715" y="63489"/>
                      <a:pt x="6572" y="62537"/>
                    </a:cubicBezTo>
                    <a:cubicBezTo>
                      <a:pt x="13811" y="54732"/>
                      <a:pt x="20383" y="47402"/>
                      <a:pt x="28194" y="39312"/>
                    </a:cubicBezTo>
                    <a:cubicBezTo>
                      <a:pt x="32957" y="34267"/>
                      <a:pt x="37909" y="29032"/>
                      <a:pt x="39433" y="22559"/>
                    </a:cubicBezTo>
                    <a:cubicBezTo>
                      <a:pt x="40196" y="19418"/>
                      <a:pt x="40100" y="16086"/>
                      <a:pt x="41148" y="13040"/>
                    </a:cubicBezTo>
                    <a:cubicBezTo>
                      <a:pt x="42958" y="7520"/>
                      <a:pt x="48101" y="3712"/>
                      <a:pt x="52959" y="0"/>
                    </a:cubicBezTo>
                    <a:cubicBezTo>
                      <a:pt x="53721" y="381"/>
                      <a:pt x="54483" y="571"/>
                      <a:pt x="55245" y="857"/>
                    </a:cubicBezTo>
                    <a:cubicBezTo>
                      <a:pt x="55531" y="857"/>
                      <a:pt x="194405" y="2189"/>
                      <a:pt x="389382" y="3903"/>
                    </a:cubicBezTo>
                    <a:close/>
                  </a:path>
                </a:pathLst>
              </a:custGeom>
              <a:solidFill>
                <a:schemeClr val="accent4"/>
              </a:solidFill>
              <a:ln w="9525"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EDFAD77E-4C3C-2E99-D3E3-5298A78032FE}"/>
                  </a:ext>
                </a:extLst>
              </p:cNvPr>
              <p:cNvSpPr/>
              <p:nvPr/>
            </p:nvSpPr>
            <p:spPr>
              <a:xfrm>
                <a:off x="5143494" y="1811610"/>
                <a:ext cx="496924" cy="266994"/>
              </a:xfrm>
              <a:custGeom>
                <a:avLst/>
                <a:gdLst>
                  <a:gd name="connsiteX0" fmla="*/ 496925 w 496924"/>
                  <a:gd name="connsiteY0" fmla="*/ 38836 h 266994"/>
                  <a:gd name="connsiteX1" fmla="*/ 492448 w 496924"/>
                  <a:gd name="connsiteY1" fmla="*/ 61204 h 266994"/>
                  <a:gd name="connsiteX2" fmla="*/ 479780 w 496924"/>
                  <a:gd name="connsiteY2" fmla="*/ 67677 h 266994"/>
                  <a:gd name="connsiteX3" fmla="*/ 443585 w 496924"/>
                  <a:gd name="connsiteY3" fmla="*/ 94519 h 266994"/>
                  <a:gd name="connsiteX4" fmla="*/ 337857 w 496924"/>
                  <a:gd name="connsiteY4" fmla="*/ 165908 h 266994"/>
                  <a:gd name="connsiteX5" fmla="*/ 296519 w 496924"/>
                  <a:gd name="connsiteY5" fmla="*/ 194940 h 266994"/>
                  <a:gd name="connsiteX6" fmla="*/ 219366 w 496924"/>
                  <a:gd name="connsiteY6" fmla="*/ 233775 h 266994"/>
                  <a:gd name="connsiteX7" fmla="*/ 212032 w 496924"/>
                  <a:gd name="connsiteY7" fmla="*/ 204363 h 266994"/>
                  <a:gd name="connsiteX8" fmla="*/ 196982 w 496924"/>
                  <a:gd name="connsiteY8" fmla="*/ 180281 h 266994"/>
                  <a:gd name="connsiteX9" fmla="*/ 169265 w 496924"/>
                  <a:gd name="connsiteY9" fmla="*/ 228254 h 266994"/>
                  <a:gd name="connsiteX10" fmla="*/ 121354 w 496924"/>
                  <a:gd name="connsiteY10" fmla="*/ 244246 h 266994"/>
                  <a:gd name="connsiteX11" fmla="*/ 33819 w 496924"/>
                  <a:gd name="connsiteY11" fmla="*/ 253288 h 266994"/>
                  <a:gd name="connsiteX12" fmla="*/ 4863 w 496924"/>
                  <a:gd name="connsiteY12" fmla="*/ 266995 h 266994"/>
                  <a:gd name="connsiteX13" fmla="*/ 3434 w 496924"/>
                  <a:gd name="connsiteY13" fmla="*/ 250718 h 266994"/>
                  <a:gd name="connsiteX14" fmla="*/ 2291 w 496924"/>
                  <a:gd name="connsiteY14" fmla="*/ 217213 h 266994"/>
                  <a:gd name="connsiteX15" fmla="*/ 16865 w 496924"/>
                  <a:gd name="connsiteY15" fmla="*/ 200746 h 266994"/>
                  <a:gd name="connsiteX16" fmla="*/ 43439 w 496924"/>
                  <a:gd name="connsiteY16" fmla="*/ 178663 h 266994"/>
                  <a:gd name="connsiteX17" fmla="*/ 53441 w 496924"/>
                  <a:gd name="connsiteY17" fmla="*/ 172857 h 266994"/>
                  <a:gd name="connsiteX18" fmla="*/ 66585 w 496924"/>
                  <a:gd name="connsiteY18" fmla="*/ 174380 h 266994"/>
                  <a:gd name="connsiteX19" fmla="*/ 106400 w 496924"/>
                  <a:gd name="connsiteY19" fmla="*/ 171905 h 266994"/>
                  <a:gd name="connsiteX20" fmla="*/ 113543 w 496924"/>
                  <a:gd name="connsiteY20" fmla="*/ 145062 h 266994"/>
                  <a:gd name="connsiteX21" fmla="*/ 117544 w 496924"/>
                  <a:gd name="connsiteY21" fmla="*/ 70152 h 266994"/>
                  <a:gd name="connsiteX22" fmla="*/ 110686 w 496924"/>
                  <a:gd name="connsiteY22" fmla="*/ 37789 h 266994"/>
                  <a:gd name="connsiteX23" fmla="*/ 107257 w 496924"/>
                  <a:gd name="connsiteY23" fmla="*/ 33981 h 266994"/>
                  <a:gd name="connsiteX24" fmla="*/ 105352 w 496924"/>
                  <a:gd name="connsiteY24" fmla="*/ 32268 h 266994"/>
                  <a:gd name="connsiteX25" fmla="*/ 101542 w 496924"/>
                  <a:gd name="connsiteY25" fmla="*/ 29317 h 266994"/>
                  <a:gd name="connsiteX26" fmla="*/ 108971 w 496924"/>
                  <a:gd name="connsiteY26" fmla="*/ 6948 h 266994"/>
                  <a:gd name="connsiteX27" fmla="*/ 112496 w 496924"/>
                  <a:gd name="connsiteY27" fmla="*/ 5997 h 266994"/>
                  <a:gd name="connsiteX28" fmla="*/ 385482 w 496924"/>
                  <a:gd name="connsiteY28" fmla="*/ 0 h 266994"/>
                  <a:gd name="connsiteX29" fmla="*/ 385577 w 496924"/>
                  <a:gd name="connsiteY29" fmla="*/ 0 h 266994"/>
                  <a:gd name="connsiteX30" fmla="*/ 390816 w 496924"/>
                  <a:gd name="connsiteY30" fmla="*/ 5140 h 266994"/>
                  <a:gd name="connsiteX31" fmla="*/ 427297 w 496924"/>
                  <a:gd name="connsiteY31" fmla="*/ 19608 h 266994"/>
                  <a:gd name="connsiteX32" fmla="*/ 443870 w 496924"/>
                  <a:gd name="connsiteY32" fmla="*/ 11993 h 266994"/>
                  <a:gd name="connsiteX33" fmla="*/ 460920 w 496924"/>
                  <a:gd name="connsiteY33" fmla="*/ 14087 h 266994"/>
                  <a:gd name="connsiteX34" fmla="*/ 464159 w 496924"/>
                  <a:gd name="connsiteY34" fmla="*/ 21131 h 266994"/>
                  <a:gd name="connsiteX35" fmla="*/ 489019 w 496924"/>
                  <a:gd name="connsiteY35" fmla="*/ 37598 h 266994"/>
                  <a:gd name="connsiteX36" fmla="*/ 496925 w 496924"/>
                  <a:gd name="connsiteY36" fmla="*/ 38740 h 26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6924" h="266994">
                    <a:moveTo>
                      <a:pt x="496925" y="38836"/>
                    </a:moveTo>
                    <a:lnTo>
                      <a:pt x="492448" y="61204"/>
                    </a:lnTo>
                    <a:cubicBezTo>
                      <a:pt x="486923" y="61204"/>
                      <a:pt x="482351" y="63013"/>
                      <a:pt x="479780" y="67677"/>
                    </a:cubicBezTo>
                    <a:cubicBezTo>
                      <a:pt x="470540" y="84620"/>
                      <a:pt x="463587" y="94138"/>
                      <a:pt x="443585" y="94519"/>
                    </a:cubicBezTo>
                    <a:cubicBezTo>
                      <a:pt x="394721" y="95280"/>
                      <a:pt x="369671" y="138019"/>
                      <a:pt x="337857" y="165908"/>
                    </a:cubicBezTo>
                    <a:cubicBezTo>
                      <a:pt x="325284" y="176950"/>
                      <a:pt x="311282" y="186373"/>
                      <a:pt x="296519" y="194940"/>
                    </a:cubicBezTo>
                    <a:cubicBezTo>
                      <a:pt x="271754" y="209313"/>
                      <a:pt x="244988" y="221211"/>
                      <a:pt x="219366" y="233775"/>
                    </a:cubicBezTo>
                    <a:cubicBezTo>
                      <a:pt x="195744" y="245388"/>
                      <a:pt x="195268" y="215309"/>
                      <a:pt x="212032" y="204363"/>
                    </a:cubicBezTo>
                    <a:cubicBezTo>
                      <a:pt x="237940" y="187610"/>
                      <a:pt x="217937" y="152963"/>
                      <a:pt x="196982" y="180281"/>
                    </a:cubicBezTo>
                    <a:cubicBezTo>
                      <a:pt x="185457" y="195511"/>
                      <a:pt x="181838" y="214453"/>
                      <a:pt x="169265" y="228254"/>
                    </a:cubicBezTo>
                    <a:cubicBezTo>
                      <a:pt x="157644" y="241104"/>
                      <a:pt x="139261" y="247006"/>
                      <a:pt x="121354" y="244246"/>
                    </a:cubicBezTo>
                    <a:cubicBezTo>
                      <a:pt x="81730" y="238058"/>
                      <a:pt x="56679" y="243770"/>
                      <a:pt x="33819" y="253288"/>
                    </a:cubicBezTo>
                    <a:cubicBezTo>
                      <a:pt x="24104" y="257381"/>
                      <a:pt x="14769" y="262140"/>
                      <a:pt x="4863" y="266995"/>
                    </a:cubicBezTo>
                    <a:cubicBezTo>
                      <a:pt x="4768" y="261569"/>
                      <a:pt x="4387" y="256144"/>
                      <a:pt x="3434" y="250718"/>
                    </a:cubicBezTo>
                    <a:cubicBezTo>
                      <a:pt x="1339" y="239486"/>
                      <a:pt x="-2471" y="227683"/>
                      <a:pt x="2291" y="217213"/>
                    </a:cubicBezTo>
                    <a:cubicBezTo>
                      <a:pt x="5244" y="210645"/>
                      <a:pt x="11150" y="205600"/>
                      <a:pt x="16865" y="200746"/>
                    </a:cubicBezTo>
                    <a:cubicBezTo>
                      <a:pt x="25723" y="193417"/>
                      <a:pt x="34581" y="186087"/>
                      <a:pt x="43439" y="178663"/>
                    </a:cubicBezTo>
                    <a:cubicBezTo>
                      <a:pt x="46392" y="176188"/>
                      <a:pt x="49535" y="173618"/>
                      <a:pt x="53441" y="172857"/>
                    </a:cubicBezTo>
                    <a:cubicBezTo>
                      <a:pt x="57822" y="171905"/>
                      <a:pt x="62299" y="173332"/>
                      <a:pt x="66585" y="174380"/>
                    </a:cubicBezTo>
                    <a:cubicBezTo>
                      <a:pt x="80396" y="177616"/>
                      <a:pt x="92779" y="175712"/>
                      <a:pt x="106400" y="171905"/>
                    </a:cubicBezTo>
                    <a:cubicBezTo>
                      <a:pt x="111638" y="163909"/>
                      <a:pt x="112686" y="154391"/>
                      <a:pt x="113543" y="145062"/>
                    </a:cubicBezTo>
                    <a:cubicBezTo>
                      <a:pt x="115734" y="120219"/>
                      <a:pt x="117163" y="95185"/>
                      <a:pt x="117544" y="70152"/>
                    </a:cubicBezTo>
                    <a:cubicBezTo>
                      <a:pt x="117734" y="59015"/>
                      <a:pt x="117544" y="47117"/>
                      <a:pt x="110686" y="37789"/>
                    </a:cubicBezTo>
                    <a:cubicBezTo>
                      <a:pt x="109638" y="36361"/>
                      <a:pt x="108495" y="35219"/>
                      <a:pt x="107257" y="33981"/>
                    </a:cubicBezTo>
                    <a:cubicBezTo>
                      <a:pt x="106685" y="33410"/>
                      <a:pt x="106019" y="32744"/>
                      <a:pt x="105352" y="32268"/>
                    </a:cubicBezTo>
                    <a:cubicBezTo>
                      <a:pt x="104209" y="31221"/>
                      <a:pt x="102875" y="30269"/>
                      <a:pt x="101542" y="29317"/>
                    </a:cubicBezTo>
                    <a:cubicBezTo>
                      <a:pt x="102780" y="21512"/>
                      <a:pt x="104685" y="13802"/>
                      <a:pt x="108971" y="6948"/>
                    </a:cubicBezTo>
                    <a:cubicBezTo>
                      <a:pt x="109352" y="6377"/>
                      <a:pt x="112400" y="5330"/>
                      <a:pt x="112496" y="5997"/>
                    </a:cubicBezTo>
                    <a:lnTo>
                      <a:pt x="385482" y="0"/>
                    </a:lnTo>
                    <a:lnTo>
                      <a:pt x="385577" y="0"/>
                    </a:lnTo>
                    <a:cubicBezTo>
                      <a:pt x="387292" y="1713"/>
                      <a:pt x="389006" y="3522"/>
                      <a:pt x="390816" y="5140"/>
                    </a:cubicBezTo>
                    <a:cubicBezTo>
                      <a:pt x="400627" y="14183"/>
                      <a:pt x="413867" y="23130"/>
                      <a:pt x="427297" y="19608"/>
                    </a:cubicBezTo>
                    <a:cubicBezTo>
                      <a:pt x="433298" y="18085"/>
                      <a:pt x="438155" y="14183"/>
                      <a:pt x="443870" y="11993"/>
                    </a:cubicBezTo>
                    <a:cubicBezTo>
                      <a:pt x="449585" y="9804"/>
                      <a:pt x="457301" y="9519"/>
                      <a:pt x="460920" y="14087"/>
                    </a:cubicBezTo>
                    <a:cubicBezTo>
                      <a:pt x="462635" y="16181"/>
                      <a:pt x="463111" y="18752"/>
                      <a:pt x="464159" y="21131"/>
                    </a:cubicBezTo>
                    <a:cubicBezTo>
                      <a:pt x="467873" y="30364"/>
                      <a:pt x="478541" y="35599"/>
                      <a:pt x="489019" y="37598"/>
                    </a:cubicBezTo>
                    <a:cubicBezTo>
                      <a:pt x="491591" y="38074"/>
                      <a:pt x="494258" y="38455"/>
                      <a:pt x="496925" y="38740"/>
                    </a:cubicBezTo>
                    <a:close/>
                  </a:path>
                </a:pathLst>
              </a:custGeom>
              <a:solidFill>
                <a:schemeClr val="accent4"/>
              </a:solidFill>
              <a:ln w="9525"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7C958793-6F65-4BF7-CC39-2F3B4A846F18}"/>
                  </a:ext>
                </a:extLst>
              </p:cNvPr>
              <p:cNvSpPr/>
              <p:nvPr/>
            </p:nvSpPr>
            <p:spPr>
              <a:xfrm>
                <a:off x="5522023" y="1804471"/>
                <a:ext cx="7048" cy="7234"/>
              </a:xfrm>
              <a:custGeom>
                <a:avLst/>
                <a:gdLst>
                  <a:gd name="connsiteX0" fmla="*/ 0 w 7048"/>
                  <a:gd name="connsiteY0" fmla="*/ 0 h 7234"/>
                  <a:gd name="connsiteX1" fmla="*/ 7048 w 7048"/>
                  <a:gd name="connsiteY1" fmla="*/ 7234 h 7234"/>
                  <a:gd name="connsiteX2" fmla="*/ 6953 w 7048"/>
                  <a:gd name="connsiteY2" fmla="*/ 7234 h 7234"/>
                  <a:gd name="connsiteX3" fmla="*/ 0 w 7048"/>
                  <a:gd name="connsiteY3" fmla="*/ 0 h 7234"/>
                </a:gdLst>
                <a:ahLst/>
                <a:cxnLst>
                  <a:cxn ang="0">
                    <a:pos x="connsiteX0" y="connsiteY0"/>
                  </a:cxn>
                  <a:cxn ang="0">
                    <a:pos x="connsiteX1" y="connsiteY1"/>
                  </a:cxn>
                  <a:cxn ang="0">
                    <a:pos x="connsiteX2" y="connsiteY2"/>
                  </a:cxn>
                  <a:cxn ang="0">
                    <a:pos x="connsiteX3" y="connsiteY3"/>
                  </a:cxn>
                </a:cxnLst>
                <a:rect l="l" t="t" r="r" b="b"/>
                <a:pathLst>
                  <a:path w="7048" h="7234">
                    <a:moveTo>
                      <a:pt x="0" y="0"/>
                    </a:moveTo>
                    <a:cubicBezTo>
                      <a:pt x="2286" y="2475"/>
                      <a:pt x="4667" y="4854"/>
                      <a:pt x="7048" y="7234"/>
                    </a:cubicBezTo>
                    <a:lnTo>
                      <a:pt x="6953" y="7234"/>
                    </a:lnTo>
                    <a:cubicBezTo>
                      <a:pt x="4477" y="4854"/>
                      <a:pt x="2191" y="2475"/>
                      <a:pt x="0" y="0"/>
                    </a:cubicBezTo>
                    <a:close/>
                  </a:path>
                </a:pathLst>
              </a:custGeom>
              <a:solidFill>
                <a:srgbClr val="E2C75A"/>
              </a:solidFill>
              <a:ln w="9525"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4D530A54-E0E9-3A35-6AA7-4F559AA58BAB}"/>
                  </a:ext>
                </a:extLst>
              </p:cNvPr>
              <p:cNvSpPr/>
              <p:nvPr/>
            </p:nvSpPr>
            <p:spPr>
              <a:xfrm>
                <a:off x="5179349" y="1377565"/>
                <a:ext cx="349627" cy="463457"/>
              </a:xfrm>
              <a:custGeom>
                <a:avLst/>
                <a:gdLst>
                  <a:gd name="connsiteX0" fmla="*/ 349627 w 349627"/>
                  <a:gd name="connsiteY0" fmla="*/ 434140 h 463457"/>
                  <a:gd name="connsiteX1" fmla="*/ 76641 w 349627"/>
                  <a:gd name="connsiteY1" fmla="*/ 440137 h 463457"/>
                  <a:gd name="connsiteX2" fmla="*/ 73117 w 349627"/>
                  <a:gd name="connsiteY2" fmla="*/ 441089 h 463457"/>
                  <a:gd name="connsiteX3" fmla="*/ 65687 w 349627"/>
                  <a:gd name="connsiteY3" fmla="*/ 463457 h 463457"/>
                  <a:gd name="connsiteX4" fmla="*/ 53304 w 349627"/>
                  <a:gd name="connsiteY4" fmla="*/ 456604 h 463457"/>
                  <a:gd name="connsiteX5" fmla="*/ 46256 w 349627"/>
                  <a:gd name="connsiteY5" fmla="*/ 453082 h 463457"/>
                  <a:gd name="connsiteX6" fmla="*/ 2441 w 349627"/>
                  <a:gd name="connsiteY6" fmla="*/ 407774 h 463457"/>
                  <a:gd name="connsiteX7" fmla="*/ 1203 w 349627"/>
                  <a:gd name="connsiteY7" fmla="*/ 370081 h 463457"/>
                  <a:gd name="connsiteX8" fmla="*/ 6251 w 349627"/>
                  <a:gd name="connsiteY8" fmla="*/ 316682 h 463457"/>
                  <a:gd name="connsiteX9" fmla="*/ 9204 w 349627"/>
                  <a:gd name="connsiteY9" fmla="*/ 305831 h 463457"/>
                  <a:gd name="connsiteX10" fmla="*/ 9871 w 349627"/>
                  <a:gd name="connsiteY10" fmla="*/ 305069 h 463457"/>
                  <a:gd name="connsiteX11" fmla="*/ 12347 w 349627"/>
                  <a:gd name="connsiteY11" fmla="*/ 302689 h 463457"/>
                  <a:gd name="connsiteX12" fmla="*/ 20920 w 349627"/>
                  <a:gd name="connsiteY12" fmla="*/ 296598 h 463457"/>
                  <a:gd name="connsiteX13" fmla="*/ 38255 w 349627"/>
                  <a:gd name="connsiteY13" fmla="*/ 254145 h 463457"/>
                  <a:gd name="connsiteX14" fmla="*/ 50637 w 349627"/>
                  <a:gd name="connsiteY14" fmla="*/ 234727 h 463457"/>
                  <a:gd name="connsiteX15" fmla="*/ 47685 w 349627"/>
                  <a:gd name="connsiteY15" fmla="*/ 209313 h 463457"/>
                  <a:gd name="connsiteX16" fmla="*/ 63591 w 349627"/>
                  <a:gd name="connsiteY16" fmla="*/ 175712 h 463457"/>
                  <a:gd name="connsiteX17" fmla="*/ 62163 w 349627"/>
                  <a:gd name="connsiteY17" fmla="*/ 146681 h 463457"/>
                  <a:gd name="connsiteX18" fmla="*/ 71878 w 349627"/>
                  <a:gd name="connsiteY18" fmla="*/ 134497 h 463457"/>
                  <a:gd name="connsiteX19" fmla="*/ 86547 w 349627"/>
                  <a:gd name="connsiteY19" fmla="*/ 86904 h 463457"/>
                  <a:gd name="connsiteX20" fmla="*/ 81975 w 349627"/>
                  <a:gd name="connsiteY20" fmla="*/ 53304 h 463457"/>
                  <a:gd name="connsiteX21" fmla="*/ 118265 w 349627"/>
                  <a:gd name="connsiteY21" fmla="*/ 9138 h 463457"/>
                  <a:gd name="connsiteX22" fmla="*/ 119503 w 349627"/>
                  <a:gd name="connsiteY22" fmla="*/ 286 h 463457"/>
                  <a:gd name="connsiteX23" fmla="*/ 120265 w 349627"/>
                  <a:gd name="connsiteY23" fmla="*/ 0 h 463457"/>
                  <a:gd name="connsiteX24" fmla="*/ 138458 w 349627"/>
                  <a:gd name="connsiteY24" fmla="*/ 5045 h 463457"/>
                  <a:gd name="connsiteX25" fmla="*/ 147983 w 349627"/>
                  <a:gd name="connsiteY25" fmla="*/ 15991 h 463457"/>
                  <a:gd name="connsiteX26" fmla="*/ 146078 w 349627"/>
                  <a:gd name="connsiteY26" fmla="*/ 44927 h 463457"/>
                  <a:gd name="connsiteX27" fmla="*/ 147507 w 349627"/>
                  <a:gd name="connsiteY27" fmla="*/ 50258 h 463457"/>
                  <a:gd name="connsiteX28" fmla="*/ 181321 w 349627"/>
                  <a:gd name="connsiteY28" fmla="*/ 56445 h 463457"/>
                  <a:gd name="connsiteX29" fmla="*/ 187988 w 349627"/>
                  <a:gd name="connsiteY29" fmla="*/ 66915 h 463457"/>
                  <a:gd name="connsiteX30" fmla="*/ 213420 w 349627"/>
                  <a:gd name="connsiteY30" fmla="*/ 73578 h 463457"/>
                  <a:gd name="connsiteX31" fmla="*/ 223421 w 349627"/>
                  <a:gd name="connsiteY31" fmla="*/ 105656 h 463457"/>
                  <a:gd name="connsiteX32" fmla="*/ 244947 w 349627"/>
                  <a:gd name="connsiteY32" fmla="*/ 106893 h 463457"/>
                  <a:gd name="connsiteX33" fmla="*/ 255520 w 349627"/>
                  <a:gd name="connsiteY33" fmla="*/ 122028 h 463457"/>
                  <a:gd name="connsiteX34" fmla="*/ 258473 w 349627"/>
                  <a:gd name="connsiteY34" fmla="*/ 140684 h 463457"/>
                  <a:gd name="connsiteX35" fmla="*/ 266569 w 349627"/>
                  <a:gd name="connsiteY35" fmla="*/ 147823 h 463457"/>
                  <a:gd name="connsiteX36" fmla="*/ 275237 w 349627"/>
                  <a:gd name="connsiteY36" fmla="*/ 154771 h 463457"/>
                  <a:gd name="connsiteX37" fmla="*/ 285905 w 349627"/>
                  <a:gd name="connsiteY37" fmla="*/ 161530 h 463457"/>
                  <a:gd name="connsiteX38" fmla="*/ 288096 w 349627"/>
                  <a:gd name="connsiteY38" fmla="*/ 162005 h 463457"/>
                  <a:gd name="connsiteX39" fmla="*/ 289810 w 349627"/>
                  <a:gd name="connsiteY39" fmla="*/ 162577 h 463457"/>
                  <a:gd name="connsiteX40" fmla="*/ 293525 w 349627"/>
                  <a:gd name="connsiteY40" fmla="*/ 165147 h 463457"/>
                  <a:gd name="connsiteX41" fmla="*/ 293716 w 349627"/>
                  <a:gd name="connsiteY41" fmla="*/ 165432 h 463457"/>
                  <a:gd name="connsiteX42" fmla="*/ 294763 w 349627"/>
                  <a:gd name="connsiteY42" fmla="*/ 166955 h 463457"/>
                  <a:gd name="connsiteX43" fmla="*/ 295621 w 349627"/>
                  <a:gd name="connsiteY43" fmla="*/ 169049 h 463457"/>
                  <a:gd name="connsiteX44" fmla="*/ 276951 w 349627"/>
                  <a:gd name="connsiteY44" fmla="*/ 183517 h 463457"/>
                  <a:gd name="connsiteX45" fmla="*/ 262188 w 349627"/>
                  <a:gd name="connsiteY45" fmla="*/ 225399 h 463457"/>
                  <a:gd name="connsiteX46" fmla="*/ 256282 w 349627"/>
                  <a:gd name="connsiteY46" fmla="*/ 231967 h 463457"/>
                  <a:gd name="connsiteX47" fmla="*/ 246186 w 349627"/>
                  <a:gd name="connsiteY47" fmla="*/ 242342 h 463457"/>
                  <a:gd name="connsiteX48" fmla="*/ 244567 w 349627"/>
                  <a:gd name="connsiteY48" fmla="*/ 245293 h 463457"/>
                  <a:gd name="connsiteX49" fmla="*/ 245709 w 349627"/>
                  <a:gd name="connsiteY49" fmla="*/ 255953 h 463457"/>
                  <a:gd name="connsiteX50" fmla="*/ 260473 w 349627"/>
                  <a:gd name="connsiteY50" fmla="*/ 260237 h 463457"/>
                  <a:gd name="connsiteX51" fmla="*/ 281238 w 349627"/>
                  <a:gd name="connsiteY51" fmla="*/ 295646 h 463457"/>
                  <a:gd name="connsiteX52" fmla="*/ 282571 w 349627"/>
                  <a:gd name="connsiteY52" fmla="*/ 305735 h 463457"/>
                  <a:gd name="connsiteX53" fmla="*/ 286191 w 349627"/>
                  <a:gd name="connsiteY53" fmla="*/ 324011 h 463457"/>
                  <a:gd name="connsiteX54" fmla="*/ 287524 w 349627"/>
                  <a:gd name="connsiteY54" fmla="*/ 328865 h 463457"/>
                  <a:gd name="connsiteX55" fmla="*/ 289334 w 349627"/>
                  <a:gd name="connsiteY55" fmla="*/ 335338 h 463457"/>
                  <a:gd name="connsiteX56" fmla="*/ 292382 w 349627"/>
                  <a:gd name="connsiteY56" fmla="*/ 344571 h 463457"/>
                  <a:gd name="connsiteX57" fmla="*/ 295144 w 349627"/>
                  <a:gd name="connsiteY57" fmla="*/ 352091 h 463457"/>
                  <a:gd name="connsiteX58" fmla="*/ 297525 w 349627"/>
                  <a:gd name="connsiteY58" fmla="*/ 357897 h 463457"/>
                  <a:gd name="connsiteX59" fmla="*/ 299907 w 349627"/>
                  <a:gd name="connsiteY59" fmla="*/ 363418 h 463457"/>
                  <a:gd name="connsiteX60" fmla="*/ 303812 w 349627"/>
                  <a:gd name="connsiteY60" fmla="*/ 371413 h 463457"/>
                  <a:gd name="connsiteX61" fmla="*/ 306479 w 349627"/>
                  <a:gd name="connsiteY61" fmla="*/ 376553 h 463457"/>
                  <a:gd name="connsiteX62" fmla="*/ 310765 w 349627"/>
                  <a:gd name="connsiteY62" fmla="*/ 384263 h 463457"/>
                  <a:gd name="connsiteX63" fmla="*/ 313909 w 349627"/>
                  <a:gd name="connsiteY63" fmla="*/ 389498 h 463457"/>
                  <a:gd name="connsiteX64" fmla="*/ 318385 w 349627"/>
                  <a:gd name="connsiteY64" fmla="*/ 396257 h 463457"/>
                  <a:gd name="connsiteX65" fmla="*/ 322862 w 349627"/>
                  <a:gd name="connsiteY65" fmla="*/ 402824 h 463457"/>
                  <a:gd name="connsiteX66" fmla="*/ 324100 w 349627"/>
                  <a:gd name="connsiteY66" fmla="*/ 404443 h 463457"/>
                  <a:gd name="connsiteX67" fmla="*/ 342674 w 349627"/>
                  <a:gd name="connsiteY67" fmla="*/ 426906 h 463457"/>
                  <a:gd name="connsiteX68" fmla="*/ 349627 w 349627"/>
                  <a:gd name="connsiteY68" fmla="*/ 434140 h 46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9627" h="463457">
                    <a:moveTo>
                      <a:pt x="349627" y="434140"/>
                    </a:moveTo>
                    <a:lnTo>
                      <a:pt x="76641" y="440137"/>
                    </a:lnTo>
                    <a:cubicBezTo>
                      <a:pt x="76546" y="439471"/>
                      <a:pt x="73497" y="440518"/>
                      <a:pt x="73117" y="441089"/>
                    </a:cubicBezTo>
                    <a:cubicBezTo>
                      <a:pt x="68830" y="447847"/>
                      <a:pt x="66925" y="455557"/>
                      <a:pt x="65687" y="463457"/>
                    </a:cubicBezTo>
                    <a:cubicBezTo>
                      <a:pt x="61877" y="460887"/>
                      <a:pt x="57591" y="458603"/>
                      <a:pt x="53304" y="456604"/>
                    </a:cubicBezTo>
                    <a:cubicBezTo>
                      <a:pt x="50923" y="455367"/>
                      <a:pt x="48542" y="454224"/>
                      <a:pt x="46256" y="453082"/>
                    </a:cubicBezTo>
                    <a:cubicBezTo>
                      <a:pt x="26539" y="442897"/>
                      <a:pt x="8442" y="427668"/>
                      <a:pt x="2441" y="407774"/>
                    </a:cubicBezTo>
                    <a:cubicBezTo>
                      <a:pt x="-1179" y="395495"/>
                      <a:pt x="-36" y="382645"/>
                      <a:pt x="1203" y="370081"/>
                    </a:cubicBezTo>
                    <a:cubicBezTo>
                      <a:pt x="2917" y="352281"/>
                      <a:pt x="4537" y="334481"/>
                      <a:pt x="6251" y="316682"/>
                    </a:cubicBezTo>
                    <a:cubicBezTo>
                      <a:pt x="6632" y="312969"/>
                      <a:pt x="7013" y="309067"/>
                      <a:pt x="9204" y="305831"/>
                    </a:cubicBezTo>
                    <a:cubicBezTo>
                      <a:pt x="9394" y="305545"/>
                      <a:pt x="9585" y="305355"/>
                      <a:pt x="9871" y="305069"/>
                    </a:cubicBezTo>
                    <a:cubicBezTo>
                      <a:pt x="10633" y="304212"/>
                      <a:pt x="11490" y="303451"/>
                      <a:pt x="12347" y="302689"/>
                    </a:cubicBezTo>
                    <a:cubicBezTo>
                      <a:pt x="15014" y="300500"/>
                      <a:pt x="18252" y="298882"/>
                      <a:pt x="20920" y="296598"/>
                    </a:cubicBezTo>
                    <a:cubicBezTo>
                      <a:pt x="33397" y="286318"/>
                      <a:pt x="30159" y="267471"/>
                      <a:pt x="38255" y="254145"/>
                    </a:cubicBezTo>
                    <a:cubicBezTo>
                      <a:pt x="42255" y="247577"/>
                      <a:pt x="49018" y="242151"/>
                      <a:pt x="50637" y="234727"/>
                    </a:cubicBezTo>
                    <a:cubicBezTo>
                      <a:pt x="52447" y="226256"/>
                      <a:pt x="47018" y="217879"/>
                      <a:pt x="47685" y="209313"/>
                    </a:cubicBezTo>
                    <a:cubicBezTo>
                      <a:pt x="48733" y="197034"/>
                      <a:pt x="61972" y="187896"/>
                      <a:pt x="63591" y="175712"/>
                    </a:cubicBezTo>
                    <a:cubicBezTo>
                      <a:pt x="64830" y="166003"/>
                      <a:pt x="58543" y="155914"/>
                      <a:pt x="62163" y="146681"/>
                    </a:cubicBezTo>
                    <a:cubicBezTo>
                      <a:pt x="64068" y="141921"/>
                      <a:pt x="68259" y="138304"/>
                      <a:pt x="71878" y="134497"/>
                    </a:cubicBezTo>
                    <a:cubicBezTo>
                      <a:pt x="84070" y="121552"/>
                      <a:pt x="89595" y="103657"/>
                      <a:pt x="86547" y="86904"/>
                    </a:cubicBezTo>
                    <a:cubicBezTo>
                      <a:pt x="84546" y="75577"/>
                      <a:pt x="78927" y="64345"/>
                      <a:pt x="81975" y="53304"/>
                    </a:cubicBezTo>
                    <a:cubicBezTo>
                      <a:pt x="86928" y="35219"/>
                      <a:pt x="112264" y="26937"/>
                      <a:pt x="118265" y="9138"/>
                    </a:cubicBezTo>
                    <a:cubicBezTo>
                      <a:pt x="119217" y="6282"/>
                      <a:pt x="119599" y="3236"/>
                      <a:pt x="119503" y="286"/>
                    </a:cubicBezTo>
                    <a:cubicBezTo>
                      <a:pt x="119789" y="286"/>
                      <a:pt x="119979" y="95"/>
                      <a:pt x="120265" y="0"/>
                    </a:cubicBezTo>
                    <a:cubicBezTo>
                      <a:pt x="125980" y="2570"/>
                      <a:pt x="132171" y="4379"/>
                      <a:pt x="138458" y="5045"/>
                    </a:cubicBezTo>
                    <a:cubicBezTo>
                      <a:pt x="144459" y="5711"/>
                      <a:pt x="148840" y="10566"/>
                      <a:pt x="147983" y="15991"/>
                    </a:cubicBezTo>
                    <a:cubicBezTo>
                      <a:pt x="146554" y="25510"/>
                      <a:pt x="145887" y="35314"/>
                      <a:pt x="146078" y="44927"/>
                    </a:cubicBezTo>
                    <a:cubicBezTo>
                      <a:pt x="146078" y="46736"/>
                      <a:pt x="146459" y="48640"/>
                      <a:pt x="147507" y="50258"/>
                    </a:cubicBezTo>
                    <a:cubicBezTo>
                      <a:pt x="153793" y="60443"/>
                      <a:pt x="172748" y="48545"/>
                      <a:pt x="181321" y="56445"/>
                    </a:cubicBezTo>
                    <a:cubicBezTo>
                      <a:pt x="184464" y="59300"/>
                      <a:pt x="184940" y="63965"/>
                      <a:pt x="187988" y="66915"/>
                    </a:cubicBezTo>
                    <a:cubicBezTo>
                      <a:pt x="194179" y="72912"/>
                      <a:pt x="206562" y="68343"/>
                      <a:pt x="213420" y="73578"/>
                    </a:cubicBezTo>
                    <a:cubicBezTo>
                      <a:pt x="223135" y="81098"/>
                      <a:pt x="212467" y="99659"/>
                      <a:pt x="223421" y="105656"/>
                    </a:cubicBezTo>
                    <a:cubicBezTo>
                      <a:pt x="229708" y="109082"/>
                      <a:pt x="237994" y="104799"/>
                      <a:pt x="244947" y="106893"/>
                    </a:cubicBezTo>
                    <a:cubicBezTo>
                      <a:pt x="251520" y="108892"/>
                      <a:pt x="254663" y="115745"/>
                      <a:pt x="255520" y="122028"/>
                    </a:cubicBezTo>
                    <a:cubicBezTo>
                      <a:pt x="256282" y="128405"/>
                      <a:pt x="255711" y="134973"/>
                      <a:pt x="258473" y="140684"/>
                    </a:cubicBezTo>
                    <a:cubicBezTo>
                      <a:pt x="259997" y="143825"/>
                      <a:pt x="263140" y="146585"/>
                      <a:pt x="266569" y="147823"/>
                    </a:cubicBezTo>
                    <a:cubicBezTo>
                      <a:pt x="270189" y="149251"/>
                      <a:pt x="273142" y="151725"/>
                      <a:pt x="275237" y="154771"/>
                    </a:cubicBezTo>
                    <a:cubicBezTo>
                      <a:pt x="277618" y="158198"/>
                      <a:pt x="282285" y="161054"/>
                      <a:pt x="285905" y="161530"/>
                    </a:cubicBezTo>
                    <a:cubicBezTo>
                      <a:pt x="286667" y="161530"/>
                      <a:pt x="287429" y="161815"/>
                      <a:pt x="288096" y="162005"/>
                    </a:cubicBezTo>
                    <a:cubicBezTo>
                      <a:pt x="288667" y="162196"/>
                      <a:pt x="289239" y="162386"/>
                      <a:pt x="289810" y="162577"/>
                    </a:cubicBezTo>
                    <a:cubicBezTo>
                      <a:pt x="291239" y="163148"/>
                      <a:pt x="292477" y="164100"/>
                      <a:pt x="293525" y="165147"/>
                    </a:cubicBezTo>
                    <a:cubicBezTo>
                      <a:pt x="293620" y="165147"/>
                      <a:pt x="293620" y="165337"/>
                      <a:pt x="293716" y="165432"/>
                    </a:cubicBezTo>
                    <a:cubicBezTo>
                      <a:pt x="294096" y="165908"/>
                      <a:pt x="294477" y="166479"/>
                      <a:pt x="294763" y="166955"/>
                    </a:cubicBezTo>
                    <a:cubicBezTo>
                      <a:pt x="295144" y="167526"/>
                      <a:pt x="295430" y="168288"/>
                      <a:pt x="295621" y="169049"/>
                    </a:cubicBezTo>
                    <a:cubicBezTo>
                      <a:pt x="298097" y="179329"/>
                      <a:pt x="284667" y="179329"/>
                      <a:pt x="276951" y="183517"/>
                    </a:cubicBezTo>
                    <a:cubicBezTo>
                      <a:pt x="262854" y="191323"/>
                      <a:pt x="270475" y="212263"/>
                      <a:pt x="262188" y="225399"/>
                    </a:cubicBezTo>
                    <a:cubicBezTo>
                      <a:pt x="260664" y="227874"/>
                      <a:pt x="258473" y="229968"/>
                      <a:pt x="256282" y="231967"/>
                    </a:cubicBezTo>
                    <a:cubicBezTo>
                      <a:pt x="252663" y="235298"/>
                      <a:pt x="248758" y="238344"/>
                      <a:pt x="246186" y="242342"/>
                    </a:cubicBezTo>
                    <a:cubicBezTo>
                      <a:pt x="245519" y="243199"/>
                      <a:pt x="245043" y="244246"/>
                      <a:pt x="244567" y="245293"/>
                    </a:cubicBezTo>
                    <a:cubicBezTo>
                      <a:pt x="243042" y="248814"/>
                      <a:pt x="243233" y="252907"/>
                      <a:pt x="245709" y="255953"/>
                    </a:cubicBezTo>
                    <a:cubicBezTo>
                      <a:pt x="249424" y="260522"/>
                      <a:pt x="255330" y="259380"/>
                      <a:pt x="260473" y="260237"/>
                    </a:cubicBezTo>
                    <a:cubicBezTo>
                      <a:pt x="276094" y="262712"/>
                      <a:pt x="279714" y="281273"/>
                      <a:pt x="281238" y="295646"/>
                    </a:cubicBezTo>
                    <a:cubicBezTo>
                      <a:pt x="281619" y="299072"/>
                      <a:pt x="282000" y="302404"/>
                      <a:pt x="282571" y="305735"/>
                    </a:cubicBezTo>
                    <a:cubicBezTo>
                      <a:pt x="283524" y="311922"/>
                      <a:pt x="284667" y="318014"/>
                      <a:pt x="286191" y="324011"/>
                    </a:cubicBezTo>
                    <a:cubicBezTo>
                      <a:pt x="286572" y="325629"/>
                      <a:pt x="287048" y="327247"/>
                      <a:pt x="287524" y="328865"/>
                    </a:cubicBezTo>
                    <a:cubicBezTo>
                      <a:pt x="288000" y="331055"/>
                      <a:pt x="288667" y="333244"/>
                      <a:pt x="289334" y="335338"/>
                    </a:cubicBezTo>
                    <a:cubicBezTo>
                      <a:pt x="290287" y="338384"/>
                      <a:pt x="291239" y="341525"/>
                      <a:pt x="292382" y="344571"/>
                    </a:cubicBezTo>
                    <a:cubicBezTo>
                      <a:pt x="293239" y="347046"/>
                      <a:pt x="294192" y="349521"/>
                      <a:pt x="295144" y="352091"/>
                    </a:cubicBezTo>
                    <a:cubicBezTo>
                      <a:pt x="295906" y="353994"/>
                      <a:pt x="296668" y="355993"/>
                      <a:pt x="297525" y="357897"/>
                    </a:cubicBezTo>
                    <a:cubicBezTo>
                      <a:pt x="298288" y="359705"/>
                      <a:pt x="299050" y="361514"/>
                      <a:pt x="299907" y="363418"/>
                    </a:cubicBezTo>
                    <a:cubicBezTo>
                      <a:pt x="301145" y="366083"/>
                      <a:pt x="302479" y="368843"/>
                      <a:pt x="303812" y="371413"/>
                    </a:cubicBezTo>
                    <a:cubicBezTo>
                      <a:pt x="304574" y="373127"/>
                      <a:pt x="305526" y="374935"/>
                      <a:pt x="306479" y="376553"/>
                    </a:cubicBezTo>
                    <a:cubicBezTo>
                      <a:pt x="307813" y="379123"/>
                      <a:pt x="309337" y="381788"/>
                      <a:pt x="310765" y="384263"/>
                    </a:cubicBezTo>
                    <a:lnTo>
                      <a:pt x="313909" y="389498"/>
                    </a:lnTo>
                    <a:cubicBezTo>
                      <a:pt x="315337" y="391783"/>
                      <a:pt x="316766" y="393972"/>
                      <a:pt x="318385" y="396257"/>
                    </a:cubicBezTo>
                    <a:cubicBezTo>
                      <a:pt x="319719" y="398541"/>
                      <a:pt x="321243" y="400730"/>
                      <a:pt x="322862" y="402824"/>
                    </a:cubicBezTo>
                    <a:cubicBezTo>
                      <a:pt x="323243" y="403300"/>
                      <a:pt x="323624" y="403967"/>
                      <a:pt x="324100" y="404443"/>
                    </a:cubicBezTo>
                    <a:cubicBezTo>
                      <a:pt x="329720" y="412248"/>
                      <a:pt x="335911" y="419767"/>
                      <a:pt x="342674" y="426906"/>
                    </a:cubicBezTo>
                    <a:cubicBezTo>
                      <a:pt x="344865" y="429381"/>
                      <a:pt x="347151" y="431761"/>
                      <a:pt x="349627" y="434140"/>
                    </a:cubicBezTo>
                    <a:close/>
                  </a:path>
                </a:pathLst>
              </a:custGeom>
              <a:solidFill>
                <a:schemeClr val="accent4"/>
              </a:solidFill>
              <a:ln w="9525"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29862C07-CBED-B3F2-3C0D-B5C7A84E38F7}"/>
                  </a:ext>
                </a:extLst>
              </p:cNvPr>
              <p:cNvSpPr/>
              <p:nvPr/>
            </p:nvSpPr>
            <p:spPr>
              <a:xfrm>
                <a:off x="5503449" y="1782008"/>
                <a:ext cx="18573" cy="22463"/>
              </a:xfrm>
              <a:custGeom>
                <a:avLst/>
                <a:gdLst>
                  <a:gd name="connsiteX0" fmla="*/ 0 w 18573"/>
                  <a:gd name="connsiteY0" fmla="*/ 0 h 22463"/>
                  <a:gd name="connsiteX1" fmla="*/ 18574 w 18573"/>
                  <a:gd name="connsiteY1" fmla="*/ 22464 h 22463"/>
                  <a:gd name="connsiteX2" fmla="*/ 0 w 18573"/>
                  <a:gd name="connsiteY2" fmla="*/ 0 h 22463"/>
                </a:gdLst>
                <a:ahLst/>
                <a:cxnLst>
                  <a:cxn ang="0">
                    <a:pos x="connsiteX0" y="connsiteY0"/>
                  </a:cxn>
                  <a:cxn ang="0">
                    <a:pos x="connsiteX1" y="connsiteY1"/>
                  </a:cxn>
                  <a:cxn ang="0">
                    <a:pos x="connsiteX2" y="connsiteY2"/>
                  </a:cxn>
                </a:cxnLst>
                <a:rect l="l" t="t" r="r" b="b"/>
                <a:pathLst>
                  <a:path w="18573" h="22463">
                    <a:moveTo>
                      <a:pt x="0" y="0"/>
                    </a:moveTo>
                    <a:cubicBezTo>
                      <a:pt x="5715" y="7805"/>
                      <a:pt x="11906" y="15325"/>
                      <a:pt x="18574" y="22464"/>
                    </a:cubicBezTo>
                    <a:cubicBezTo>
                      <a:pt x="11811" y="15325"/>
                      <a:pt x="5620" y="7900"/>
                      <a:pt x="0" y="0"/>
                    </a:cubicBezTo>
                    <a:close/>
                  </a:path>
                </a:pathLst>
              </a:custGeom>
              <a:solidFill>
                <a:srgbClr val="E2C75A"/>
              </a:solidFill>
              <a:ln w="9525"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7A99F657-895F-2E19-0059-4C70AF3066CA}"/>
                  </a:ext>
                </a:extLst>
              </p:cNvPr>
              <p:cNvSpPr/>
              <p:nvPr/>
            </p:nvSpPr>
            <p:spPr>
              <a:xfrm>
                <a:off x="5497734" y="1773822"/>
                <a:ext cx="4476" cy="6567"/>
              </a:xfrm>
              <a:custGeom>
                <a:avLst/>
                <a:gdLst>
                  <a:gd name="connsiteX0" fmla="*/ 0 w 4476"/>
                  <a:gd name="connsiteY0" fmla="*/ 0 h 6567"/>
                  <a:gd name="connsiteX1" fmla="*/ 4477 w 4476"/>
                  <a:gd name="connsiteY1" fmla="*/ 6568 h 6567"/>
                  <a:gd name="connsiteX2" fmla="*/ 0 w 4476"/>
                  <a:gd name="connsiteY2" fmla="*/ 0 h 6567"/>
                </a:gdLst>
                <a:ahLst/>
                <a:cxnLst>
                  <a:cxn ang="0">
                    <a:pos x="connsiteX0" y="connsiteY0"/>
                  </a:cxn>
                  <a:cxn ang="0">
                    <a:pos x="connsiteX1" y="connsiteY1"/>
                  </a:cxn>
                  <a:cxn ang="0">
                    <a:pos x="connsiteX2" y="connsiteY2"/>
                  </a:cxn>
                </a:cxnLst>
                <a:rect l="l" t="t" r="r" b="b"/>
                <a:pathLst>
                  <a:path w="4476" h="6567">
                    <a:moveTo>
                      <a:pt x="0" y="0"/>
                    </a:moveTo>
                    <a:cubicBezTo>
                      <a:pt x="1429" y="2284"/>
                      <a:pt x="2953" y="4474"/>
                      <a:pt x="4477" y="6568"/>
                    </a:cubicBezTo>
                    <a:cubicBezTo>
                      <a:pt x="2858" y="4379"/>
                      <a:pt x="1333" y="2189"/>
                      <a:pt x="0" y="0"/>
                    </a:cubicBezTo>
                    <a:close/>
                  </a:path>
                </a:pathLst>
              </a:custGeom>
              <a:solidFill>
                <a:srgbClr val="E2C75A"/>
              </a:solidFill>
              <a:ln w="9525"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0880491E-E0AE-47C9-E80D-393EAB1D07D3}"/>
                  </a:ext>
                </a:extLst>
              </p:cNvPr>
              <p:cNvSpPr/>
              <p:nvPr/>
            </p:nvSpPr>
            <p:spPr>
              <a:xfrm>
                <a:off x="5483161" y="1748883"/>
                <a:ext cx="2666" cy="5140"/>
              </a:xfrm>
              <a:custGeom>
                <a:avLst/>
                <a:gdLst>
                  <a:gd name="connsiteX0" fmla="*/ 0 w 2666"/>
                  <a:gd name="connsiteY0" fmla="*/ 0 h 5140"/>
                  <a:gd name="connsiteX1" fmla="*/ 2667 w 2666"/>
                  <a:gd name="connsiteY1" fmla="*/ 5140 h 5140"/>
                  <a:gd name="connsiteX2" fmla="*/ 0 w 2666"/>
                  <a:gd name="connsiteY2" fmla="*/ 0 h 5140"/>
                </a:gdLst>
                <a:ahLst/>
                <a:cxnLst>
                  <a:cxn ang="0">
                    <a:pos x="connsiteX0" y="connsiteY0"/>
                  </a:cxn>
                  <a:cxn ang="0">
                    <a:pos x="connsiteX1" y="connsiteY1"/>
                  </a:cxn>
                  <a:cxn ang="0">
                    <a:pos x="connsiteX2" y="connsiteY2"/>
                  </a:cxn>
                </a:cxnLst>
                <a:rect l="l" t="t" r="r" b="b"/>
                <a:pathLst>
                  <a:path w="2666" h="5140">
                    <a:moveTo>
                      <a:pt x="0" y="0"/>
                    </a:moveTo>
                    <a:cubicBezTo>
                      <a:pt x="857" y="1713"/>
                      <a:pt x="1714" y="3522"/>
                      <a:pt x="2667" y="5140"/>
                    </a:cubicBezTo>
                    <a:cubicBezTo>
                      <a:pt x="1714" y="3522"/>
                      <a:pt x="762" y="1713"/>
                      <a:pt x="0" y="0"/>
                    </a:cubicBezTo>
                    <a:close/>
                  </a:path>
                </a:pathLst>
              </a:custGeom>
              <a:solidFill>
                <a:srgbClr val="E2C75A"/>
              </a:solidFill>
              <a:ln w="9525"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1CCCBBDD-A2B1-A850-7C4C-35100D002762}"/>
                  </a:ext>
                </a:extLst>
              </p:cNvPr>
              <p:cNvSpPr/>
              <p:nvPr/>
            </p:nvSpPr>
            <p:spPr>
              <a:xfrm>
                <a:off x="5330190" y="2004558"/>
                <a:ext cx="148493" cy="116118"/>
              </a:xfrm>
              <a:custGeom>
                <a:avLst/>
                <a:gdLst>
                  <a:gd name="connsiteX0" fmla="*/ 145923 w 148493"/>
                  <a:gd name="connsiteY0" fmla="*/ 2182 h 116118"/>
                  <a:gd name="connsiteX1" fmla="*/ 128778 w 148493"/>
                  <a:gd name="connsiteY1" fmla="*/ 42065 h 116118"/>
                  <a:gd name="connsiteX2" fmla="*/ 99346 w 148493"/>
                  <a:gd name="connsiteY2" fmla="*/ 57199 h 116118"/>
                  <a:gd name="connsiteX3" fmla="*/ 40576 w 148493"/>
                  <a:gd name="connsiteY3" fmla="*/ 101080 h 116118"/>
                  <a:gd name="connsiteX4" fmla="*/ 4477 w 148493"/>
                  <a:gd name="connsiteY4" fmla="*/ 116119 h 116118"/>
                  <a:gd name="connsiteX5" fmla="*/ 0 w 148493"/>
                  <a:gd name="connsiteY5" fmla="*/ 107838 h 116118"/>
                  <a:gd name="connsiteX6" fmla="*/ 28194 w 148493"/>
                  <a:gd name="connsiteY6" fmla="*/ 92323 h 116118"/>
                  <a:gd name="connsiteX7" fmla="*/ 60484 w 148493"/>
                  <a:gd name="connsiteY7" fmla="*/ 66242 h 116118"/>
                  <a:gd name="connsiteX8" fmla="*/ 121158 w 148493"/>
                  <a:gd name="connsiteY8" fmla="*/ 12748 h 116118"/>
                  <a:gd name="connsiteX9" fmla="*/ 122968 w 148493"/>
                  <a:gd name="connsiteY9" fmla="*/ 11225 h 116118"/>
                  <a:gd name="connsiteX10" fmla="*/ 145923 w 148493"/>
                  <a:gd name="connsiteY10" fmla="*/ 2277 h 11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493" h="116118">
                    <a:moveTo>
                      <a:pt x="145923" y="2182"/>
                    </a:moveTo>
                    <a:cubicBezTo>
                      <a:pt x="154305" y="14651"/>
                      <a:pt x="140494" y="32165"/>
                      <a:pt x="128778" y="42065"/>
                    </a:cubicBezTo>
                    <a:cubicBezTo>
                      <a:pt x="120491" y="49108"/>
                      <a:pt x="109252" y="52249"/>
                      <a:pt x="99346" y="57199"/>
                    </a:cubicBezTo>
                    <a:cubicBezTo>
                      <a:pt x="77152" y="68431"/>
                      <a:pt x="62198" y="88896"/>
                      <a:pt x="40576" y="101080"/>
                    </a:cubicBezTo>
                    <a:cubicBezTo>
                      <a:pt x="29337" y="107457"/>
                      <a:pt x="16573" y="111360"/>
                      <a:pt x="4477" y="116119"/>
                    </a:cubicBezTo>
                    <a:lnTo>
                      <a:pt x="0" y="107838"/>
                    </a:lnTo>
                    <a:cubicBezTo>
                      <a:pt x="9906" y="103459"/>
                      <a:pt x="19336" y="98319"/>
                      <a:pt x="28194" y="92323"/>
                    </a:cubicBezTo>
                    <a:cubicBezTo>
                      <a:pt x="39719" y="84517"/>
                      <a:pt x="50101" y="75379"/>
                      <a:pt x="60484" y="66242"/>
                    </a:cubicBezTo>
                    <a:cubicBezTo>
                      <a:pt x="80772" y="48442"/>
                      <a:pt x="100965" y="30547"/>
                      <a:pt x="121158" y="12748"/>
                    </a:cubicBezTo>
                    <a:cubicBezTo>
                      <a:pt x="121729" y="12272"/>
                      <a:pt x="122396" y="11701"/>
                      <a:pt x="122968" y="11225"/>
                    </a:cubicBezTo>
                    <a:cubicBezTo>
                      <a:pt x="129349" y="5704"/>
                      <a:pt x="141351" y="-4576"/>
                      <a:pt x="145923" y="2277"/>
                    </a:cubicBezTo>
                    <a:close/>
                  </a:path>
                </a:pathLst>
              </a:custGeom>
              <a:solidFill>
                <a:srgbClr val="C25312"/>
              </a:solidFill>
              <a:ln w="9525"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72DE9734-F1F3-2891-F6DE-8366398A4E75}"/>
                  </a:ext>
                </a:extLst>
              </p:cNvPr>
              <p:cNvSpPr/>
              <p:nvPr/>
            </p:nvSpPr>
            <p:spPr>
              <a:xfrm>
                <a:off x="5474493" y="1729656"/>
                <a:ext cx="2381" cy="5806"/>
              </a:xfrm>
              <a:custGeom>
                <a:avLst/>
                <a:gdLst>
                  <a:gd name="connsiteX0" fmla="*/ 0 w 2381"/>
                  <a:gd name="connsiteY0" fmla="*/ 0 h 5806"/>
                  <a:gd name="connsiteX1" fmla="*/ 2381 w 2381"/>
                  <a:gd name="connsiteY1" fmla="*/ 5806 h 5806"/>
                  <a:gd name="connsiteX2" fmla="*/ 0 w 2381"/>
                  <a:gd name="connsiteY2" fmla="*/ 0 h 5806"/>
                </a:gdLst>
                <a:ahLst/>
                <a:cxnLst>
                  <a:cxn ang="0">
                    <a:pos x="connsiteX0" y="connsiteY0"/>
                  </a:cxn>
                  <a:cxn ang="0">
                    <a:pos x="connsiteX1" y="connsiteY1"/>
                  </a:cxn>
                  <a:cxn ang="0">
                    <a:pos x="connsiteX2" y="connsiteY2"/>
                  </a:cxn>
                </a:cxnLst>
                <a:rect l="l" t="t" r="r" b="b"/>
                <a:pathLst>
                  <a:path w="2381" h="5806">
                    <a:moveTo>
                      <a:pt x="0" y="0"/>
                    </a:moveTo>
                    <a:cubicBezTo>
                      <a:pt x="762" y="1904"/>
                      <a:pt x="1524" y="3903"/>
                      <a:pt x="2381" y="5806"/>
                    </a:cubicBezTo>
                    <a:cubicBezTo>
                      <a:pt x="1524" y="3903"/>
                      <a:pt x="762" y="1904"/>
                      <a:pt x="0" y="0"/>
                    </a:cubicBezTo>
                    <a:close/>
                  </a:path>
                </a:pathLst>
              </a:custGeom>
              <a:solidFill>
                <a:srgbClr val="E2C75A"/>
              </a:solidFill>
              <a:ln w="9525"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BB45398F-0678-8F71-1511-FB8D7ECD7C74}"/>
                  </a:ext>
                </a:extLst>
              </p:cNvPr>
              <p:cNvSpPr/>
              <p:nvPr/>
            </p:nvSpPr>
            <p:spPr>
              <a:xfrm>
                <a:off x="5474112" y="1544425"/>
                <a:ext cx="857" cy="2094"/>
              </a:xfrm>
              <a:custGeom>
                <a:avLst/>
                <a:gdLst>
                  <a:gd name="connsiteX0" fmla="*/ 857 w 857"/>
                  <a:gd name="connsiteY0" fmla="*/ 2094 h 2094"/>
                  <a:gd name="connsiteX1" fmla="*/ 0 w 857"/>
                  <a:gd name="connsiteY1" fmla="*/ 0 h 2094"/>
                  <a:gd name="connsiteX2" fmla="*/ 857 w 857"/>
                  <a:gd name="connsiteY2" fmla="*/ 2094 h 2094"/>
                </a:gdLst>
                <a:ahLst/>
                <a:cxnLst>
                  <a:cxn ang="0">
                    <a:pos x="connsiteX0" y="connsiteY0"/>
                  </a:cxn>
                  <a:cxn ang="0">
                    <a:pos x="connsiteX1" y="connsiteY1"/>
                  </a:cxn>
                  <a:cxn ang="0">
                    <a:pos x="connsiteX2" y="connsiteY2"/>
                  </a:cxn>
                </a:cxnLst>
                <a:rect l="l" t="t" r="r" b="b"/>
                <a:pathLst>
                  <a:path w="857" h="2094">
                    <a:moveTo>
                      <a:pt x="857" y="2094"/>
                    </a:moveTo>
                    <a:cubicBezTo>
                      <a:pt x="667" y="1333"/>
                      <a:pt x="381" y="571"/>
                      <a:pt x="0" y="0"/>
                    </a:cubicBezTo>
                    <a:cubicBezTo>
                      <a:pt x="381" y="571"/>
                      <a:pt x="667" y="1333"/>
                      <a:pt x="857" y="2094"/>
                    </a:cubicBezTo>
                    <a:close/>
                  </a:path>
                </a:pathLst>
              </a:custGeom>
              <a:solidFill>
                <a:srgbClr val="E2C75A"/>
              </a:solidFill>
              <a:ln w="9525"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7AF91D9B-C795-81F3-01E8-78D5B991E3F1}"/>
                  </a:ext>
                </a:extLst>
              </p:cNvPr>
              <p:cNvSpPr/>
              <p:nvPr/>
            </p:nvSpPr>
            <p:spPr>
              <a:xfrm>
                <a:off x="5473065" y="1542997"/>
                <a:ext cx="1047" cy="1522"/>
              </a:xfrm>
              <a:custGeom>
                <a:avLst/>
                <a:gdLst>
                  <a:gd name="connsiteX0" fmla="*/ 1048 w 1047"/>
                  <a:gd name="connsiteY0" fmla="*/ 1523 h 1522"/>
                  <a:gd name="connsiteX1" fmla="*/ 0 w 1047"/>
                  <a:gd name="connsiteY1" fmla="*/ 0 h 1522"/>
                  <a:gd name="connsiteX2" fmla="*/ 1048 w 1047"/>
                  <a:gd name="connsiteY2" fmla="*/ 1523 h 1522"/>
                </a:gdLst>
                <a:ahLst/>
                <a:cxnLst>
                  <a:cxn ang="0">
                    <a:pos x="connsiteX0" y="connsiteY0"/>
                  </a:cxn>
                  <a:cxn ang="0">
                    <a:pos x="connsiteX1" y="connsiteY1"/>
                  </a:cxn>
                  <a:cxn ang="0">
                    <a:pos x="connsiteX2" y="connsiteY2"/>
                  </a:cxn>
                </a:cxnLst>
                <a:rect l="l" t="t" r="r" b="b"/>
                <a:pathLst>
                  <a:path w="1047" h="1522">
                    <a:moveTo>
                      <a:pt x="1048" y="1523"/>
                    </a:moveTo>
                    <a:cubicBezTo>
                      <a:pt x="762" y="1047"/>
                      <a:pt x="381" y="476"/>
                      <a:pt x="0" y="0"/>
                    </a:cubicBezTo>
                    <a:cubicBezTo>
                      <a:pt x="476" y="476"/>
                      <a:pt x="762" y="952"/>
                      <a:pt x="1048" y="1523"/>
                    </a:cubicBezTo>
                    <a:close/>
                  </a:path>
                </a:pathLst>
              </a:custGeom>
              <a:solidFill>
                <a:srgbClr val="E2C75A"/>
              </a:solidFill>
              <a:ln w="9525"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C1382472-C664-8FB2-9885-FFD712AECA32}"/>
                  </a:ext>
                </a:extLst>
              </p:cNvPr>
              <p:cNvSpPr/>
              <p:nvPr/>
            </p:nvSpPr>
            <p:spPr>
              <a:xfrm>
                <a:off x="5467445" y="1539475"/>
                <a:ext cx="1714" cy="571"/>
              </a:xfrm>
              <a:custGeom>
                <a:avLst/>
                <a:gdLst>
                  <a:gd name="connsiteX0" fmla="*/ 1715 w 1714"/>
                  <a:gd name="connsiteY0" fmla="*/ 571 h 571"/>
                  <a:gd name="connsiteX1" fmla="*/ 0 w 1714"/>
                  <a:gd name="connsiteY1" fmla="*/ 0 h 571"/>
                  <a:gd name="connsiteX2" fmla="*/ 1715 w 1714"/>
                  <a:gd name="connsiteY2" fmla="*/ 571 h 571"/>
                </a:gdLst>
                <a:ahLst/>
                <a:cxnLst>
                  <a:cxn ang="0">
                    <a:pos x="connsiteX0" y="connsiteY0"/>
                  </a:cxn>
                  <a:cxn ang="0">
                    <a:pos x="connsiteX1" y="connsiteY1"/>
                  </a:cxn>
                  <a:cxn ang="0">
                    <a:pos x="connsiteX2" y="connsiteY2"/>
                  </a:cxn>
                </a:cxnLst>
                <a:rect l="l" t="t" r="r" b="b"/>
                <a:pathLst>
                  <a:path w="1714" h="571">
                    <a:moveTo>
                      <a:pt x="1715" y="571"/>
                    </a:moveTo>
                    <a:cubicBezTo>
                      <a:pt x="1143" y="286"/>
                      <a:pt x="572" y="95"/>
                      <a:pt x="0" y="0"/>
                    </a:cubicBezTo>
                    <a:cubicBezTo>
                      <a:pt x="572" y="190"/>
                      <a:pt x="1238" y="381"/>
                      <a:pt x="1715" y="571"/>
                    </a:cubicBezTo>
                    <a:close/>
                  </a:path>
                </a:pathLst>
              </a:custGeom>
              <a:solidFill>
                <a:srgbClr val="5089B1"/>
              </a:solidFill>
              <a:ln w="9525"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38319B21-7E10-D40C-BC4B-A1BDCB8F68F1}"/>
                  </a:ext>
                </a:extLst>
              </p:cNvPr>
              <p:cNvSpPr/>
              <p:nvPr/>
            </p:nvSpPr>
            <p:spPr>
              <a:xfrm>
                <a:off x="5465254" y="1538999"/>
                <a:ext cx="2190" cy="475"/>
              </a:xfrm>
              <a:custGeom>
                <a:avLst/>
                <a:gdLst>
                  <a:gd name="connsiteX0" fmla="*/ 2191 w 2190"/>
                  <a:gd name="connsiteY0" fmla="*/ 476 h 475"/>
                  <a:gd name="connsiteX1" fmla="*/ 0 w 2190"/>
                  <a:gd name="connsiteY1" fmla="*/ 0 h 475"/>
                  <a:gd name="connsiteX2" fmla="*/ 2191 w 2190"/>
                  <a:gd name="connsiteY2" fmla="*/ 476 h 475"/>
                </a:gdLst>
                <a:ahLst/>
                <a:cxnLst>
                  <a:cxn ang="0">
                    <a:pos x="connsiteX0" y="connsiteY0"/>
                  </a:cxn>
                  <a:cxn ang="0">
                    <a:pos x="connsiteX1" y="connsiteY1"/>
                  </a:cxn>
                  <a:cxn ang="0">
                    <a:pos x="connsiteX2" y="connsiteY2"/>
                  </a:cxn>
                </a:cxnLst>
                <a:rect l="l" t="t" r="r" b="b"/>
                <a:pathLst>
                  <a:path w="2190" h="475">
                    <a:moveTo>
                      <a:pt x="2191" y="476"/>
                    </a:moveTo>
                    <a:cubicBezTo>
                      <a:pt x="1524" y="190"/>
                      <a:pt x="762" y="0"/>
                      <a:pt x="0" y="0"/>
                    </a:cubicBezTo>
                    <a:cubicBezTo>
                      <a:pt x="762" y="0"/>
                      <a:pt x="1524" y="286"/>
                      <a:pt x="2191" y="476"/>
                    </a:cubicBezTo>
                    <a:close/>
                  </a:path>
                </a:pathLst>
              </a:custGeom>
              <a:solidFill>
                <a:srgbClr val="5089B1"/>
              </a:solidFill>
              <a:ln w="9525"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C6D806C9-617B-DDFB-D4F1-00BA34DDF2F6}"/>
                  </a:ext>
                </a:extLst>
              </p:cNvPr>
              <p:cNvSpPr/>
              <p:nvPr/>
            </p:nvSpPr>
            <p:spPr>
              <a:xfrm>
                <a:off x="5423916" y="1619907"/>
                <a:ext cx="1619" cy="2950"/>
              </a:xfrm>
              <a:custGeom>
                <a:avLst/>
                <a:gdLst>
                  <a:gd name="connsiteX0" fmla="*/ 1619 w 1619"/>
                  <a:gd name="connsiteY0" fmla="*/ 0 h 2950"/>
                  <a:gd name="connsiteX1" fmla="*/ 0 w 1619"/>
                  <a:gd name="connsiteY1" fmla="*/ 2951 h 2950"/>
                  <a:gd name="connsiteX2" fmla="*/ 1619 w 1619"/>
                  <a:gd name="connsiteY2" fmla="*/ 0 h 2950"/>
                </a:gdLst>
                <a:ahLst/>
                <a:cxnLst>
                  <a:cxn ang="0">
                    <a:pos x="connsiteX0" y="connsiteY0"/>
                  </a:cxn>
                  <a:cxn ang="0">
                    <a:pos x="connsiteX1" y="connsiteY1"/>
                  </a:cxn>
                  <a:cxn ang="0">
                    <a:pos x="connsiteX2" y="connsiteY2"/>
                  </a:cxn>
                </a:cxnLst>
                <a:rect l="l" t="t" r="r" b="b"/>
                <a:pathLst>
                  <a:path w="1619" h="2950">
                    <a:moveTo>
                      <a:pt x="1619" y="0"/>
                    </a:moveTo>
                    <a:cubicBezTo>
                      <a:pt x="952" y="952"/>
                      <a:pt x="476" y="1904"/>
                      <a:pt x="0" y="2951"/>
                    </a:cubicBezTo>
                    <a:cubicBezTo>
                      <a:pt x="476" y="1904"/>
                      <a:pt x="952" y="857"/>
                      <a:pt x="1619" y="0"/>
                    </a:cubicBezTo>
                    <a:close/>
                  </a:path>
                </a:pathLst>
              </a:custGeom>
              <a:solidFill>
                <a:srgbClr val="E2C75A"/>
              </a:solidFill>
              <a:ln w="9525"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A7B9318F-79A3-2F4E-1E18-C5EA439A5670}"/>
                  </a:ext>
                </a:extLst>
              </p:cNvPr>
              <p:cNvSpPr/>
              <p:nvPr/>
            </p:nvSpPr>
            <p:spPr>
              <a:xfrm>
                <a:off x="4885180" y="1096736"/>
                <a:ext cx="467393" cy="310050"/>
              </a:xfrm>
              <a:custGeom>
                <a:avLst/>
                <a:gdLst>
                  <a:gd name="connsiteX0" fmla="*/ 467394 w 467393"/>
                  <a:gd name="connsiteY0" fmla="*/ 213723 h 310050"/>
                  <a:gd name="connsiteX1" fmla="*/ 455583 w 467393"/>
                  <a:gd name="connsiteY1" fmla="*/ 226764 h 310050"/>
                  <a:gd name="connsiteX2" fmla="*/ 453868 w 467393"/>
                  <a:gd name="connsiteY2" fmla="*/ 236282 h 310050"/>
                  <a:gd name="connsiteX3" fmla="*/ 442629 w 467393"/>
                  <a:gd name="connsiteY3" fmla="*/ 253035 h 310050"/>
                  <a:gd name="connsiteX4" fmla="*/ 421007 w 467393"/>
                  <a:gd name="connsiteY4" fmla="*/ 276260 h 310050"/>
                  <a:gd name="connsiteX5" fmla="*/ 418149 w 467393"/>
                  <a:gd name="connsiteY5" fmla="*/ 278735 h 310050"/>
                  <a:gd name="connsiteX6" fmla="*/ 417959 w 467393"/>
                  <a:gd name="connsiteY6" fmla="*/ 278735 h 310050"/>
                  <a:gd name="connsiteX7" fmla="*/ 414816 w 467393"/>
                  <a:gd name="connsiteY7" fmla="*/ 280448 h 310050"/>
                  <a:gd name="connsiteX8" fmla="*/ 414435 w 467393"/>
                  <a:gd name="connsiteY8" fmla="*/ 280639 h 310050"/>
                  <a:gd name="connsiteX9" fmla="*/ 413673 w 467393"/>
                  <a:gd name="connsiteY9" fmla="*/ 280924 h 310050"/>
                  <a:gd name="connsiteX10" fmla="*/ 410529 w 467393"/>
                  <a:gd name="connsiteY10" fmla="*/ 281781 h 310050"/>
                  <a:gd name="connsiteX11" fmla="*/ 407291 w 467393"/>
                  <a:gd name="connsiteY11" fmla="*/ 282162 h 310050"/>
                  <a:gd name="connsiteX12" fmla="*/ 262511 w 467393"/>
                  <a:gd name="connsiteY12" fmla="*/ 284636 h 310050"/>
                  <a:gd name="connsiteX13" fmla="*/ 261844 w 467393"/>
                  <a:gd name="connsiteY13" fmla="*/ 310051 h 310050"/>
                  <a:gd name="connsiteX14" fmla="*/ 141162 w 467393"/>
                  <a:gd name="connsiteY14" fmla="*/ 310051 h 310050"/>
                  <a:gd name="connsiteX15" fmla="*/ 102681 w 467393"/>
                  <a:gd name="connsiteY15" fmla="*/ 310051 h 310050"/>
                  <a:gd name="connsiteX16" fmla="*/ 103062 w 467393"/>
                  <a:gd name="connsiteY16" fmla="*/ 309575 h 310050"/>
                  <a:gd name="connsiteX17" fmla="*/ 104777 w 467393"/>
                  <a:gd name="connsiteY17" fmla="*/ 306053 h 310050"/>
                  <a:gd name="connsiteX18" fmla="*/ 105063 w 467393"/>
                  <a:gd name="connsiteY18" fmla="*/ 303197 h 310050"/>
                  <a:gd name="connsiteX19" fmla="*/ 105253 w 467393"/>
                  <a:gd name="connsiteY19" fmla="*/ 164322 h 310050"/>
                  <a:gd name="connsiteX20" fmla="*/ 103634 w 467393"/>
                  <a:gd name="connsiteY20" fmla="*/ 155184 h 310050"/>
                  <a:gd name="connsiteX21" fmla="*/ 72773 w 467393"/>
                  <a:gd name="connsiteY21" fmla="*/ 146903 h 310050"/>
                  <a:gd name="connsiteX22" fmla="*/ 64677 w 467393"/>
                  <a:gd name="connsiteY22" fmla="*/ 125486 h 310050"/>
                  <a:gd name="connsiteX23" fmla="*/ 59343 w 467393"/>
                  <a:gd name="connsiteY23" fmla="*/ 125010 h 310050"/>
                  <a:gd name="connsiteX24" fmla="*/ 764 w 467393"/>
                  <a:gd name="connsiteY24" fmla="*/ 127581 h 310050"/>
                  <a:gd name="connsiteX25" fmla="*/ 764 w 467393"/>
                  <a:gd name="connsiteY25" fmla="*/ 125772 h 310050"/>
                  <a:gd name="connsiteX26" fmla="*/ 764 w 467393"/>
                  <a:gd name="connsiteY26" fmla="*/ 102927 h 310050"/>
                  <a:gd name="connsiteX27" fmla="*/ 16861 w 467393"/>
                  <a:gd name="connsiteY27" fmla="*/ 76561 h 310050"/>
                  <a:gd name="connsiteX28" fmla="*/ 59438 w 467393"/>
                  <a:gd name="connsiteY28" fmla="*/ 7647 h 310050"/>
                  <a:gd name="connsiteX29" fmla="*/ 385574 w 467393"/>
                  <a:gd name="connsiteY29" fmla="*/ 32 h 310050"/>
                  <a:gd name="connsiteX30" fmla="*/ 402814 w 467393"/>
                  <a:gd name="connsiteY30" fmla="*/ 11550 h 310050"/>
                  <a:gd name="connsiteX31" fmla="*/ 449106 w 467393"/>
                  <a:gd name="connsiteY31" fmla="*/ 184977 h 310050"/>
                  <a:gd name="connsiteX32" fmla="*/ 467394 w 467393"/>
                  <a:gd name="connsiteY32" fmla="*/ 213438 h 3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7393" h="310050">
                    <a:moveTo>
                      <a:pt x="467394" y="213723"/>
                    </a:moveTo>
                    <a:cubicBezTo>
                      <a:pt x="462536" y="217435"/>
                      <a:pt x="457392" y="221243"/>
                      <a:pt x="455583" y="226764"/>
                    </a:cubicBezTo>
                    <a:cubicBezTo>
                      <a:pt x="454535" y="229905"/>
                      <a:pt x="454630" y="233236"/>
                      <a:pt x="453868" y="236282"/>
                    </a:cubicBezTo>
                    <a:cubicBezTo>
                      <a:pt x="452344" y="242755"/>
                      <a:pt x="447391" y="247990"/>
                      <a:pt x="442629" y="253035"/>
                    </a:cubicBezTo>
                    <a:cubicBezTo>
                      <a:pt x="434818" y="261126"/>
                      <a:pt x="428246" y="268455"/>
                      <a:pt x="421007" y="276260"/>
                    </a:cubicBezTo>
                    <a:cubicBezTo>
                      <a:pt x="420150" y="277117"/>
                      <a:pt x="419197" y="277973"/>
                      <a:pt x="418149" y="278735"/>
                    </a:cubicBezTo>
                    <a:cubicBezTo>
                      <a:pt x="418149" y="278735"/>
                      <a:pt x="418149" y="278735"/>
                      <a:pt x="417959" y="278735"/>
                    </a:cubicBezTo>
                    <a:cubicBezTo>
                      <a:pt x="417006" y="279401"/>
                      <a:pt x="415959" y="279972"/>
                      <a:pt x="414816" y="280448"/>
                    </a:cubicBezTo>
                    <a:cubicBezTo>
                      <a:pt x="414720" y="280448"/>
                      <a:pt x="414530" y="280448"/>
                      <a:pt x="414435" y="280639"/>
                    </a:cubicBezTo>
                    <a:cubicBezTo>
                      <a:pt x="414149" y="280639"/>
                      <a:pt x="413958" y="280829"/>
                      <a:pt x="413673" y="280924"/>
                    </a:cubicBezTo>
                    <a:cubicBezTo>
                      <a:pt x="412720" y="281305"/>
                      <a:pt x="411577" y="281590"/>
                      <a:pt x="410529" y="281781"/>
                    </a:cubicBezTo>
                    <a:cubicBezTo>
                      <a:pt x="409482" y="281971"/>
                      <a:pt x="408339" y="282162"/>
                      <a:pt x="407291" y="282162"/>
                    </a:cubicBezTo>
                    <a:lnTo>
                      <a:pt x="262511" y="284636"/>
                    </a:lnTo>
                    <a:lnTo>
                      <a:pt x="261844" y="310051"/>
                    </a:lnTo>
                    <a:lnTo>
                      <a:pt x="141162" y="310051"/>
                    </a:lnTo>
                    <a:cubicBezTo>
                      <a:pt x="141162" y="310051"/>
                      <a:pt x="102681" y="310051"/>
                      <a:pt x="102681" y="310051"/>
                    </a:cubicBezTo>
                    <a:cubicBezTo>
                      <a:pt x="102777" y="309860"/>
                      <a:pt x="102967" y="309670"/>
                      <a:pt x="103062" y="309575"/>
                    </a:cubicBezTo>
                    <a:cubicBezTo>
                      <a:pt x="103920" y="308528"/>
                      <a:pt x="104491" y="307290"/>
                      <a:pt x="104777" y="306053"/>
                    </a:cubicBezTo>
                    <a:cubicBezTo>
                      <a:pt x="105063" y="305101"/>
                      <a:pt x="105158" y="304149"/>
                      <a:pt x="105063" y="303197"/>
                    </a:cubicBezTo>
                    <a:cubicBezTo>
                      <a:pt x="102872" y="256937"/>
                      <a:pt x="102967" y="210582"/>
                      <a:pt x="105253" y="164322"/>
                    </a:cubicBezTo>
                    <a:cubicBezTo>
                      <a:pt x="105444" y="161181"/>
                      <a:pt x="105539" y="157849"/>
                      <a:pt x="103634" y="155184"/>
                    </a:cubicBezTo>
                    <a:cubicBezTo>
                      <a:pt x="97633" y="146618"/>
                      <a:pt x="79631" y="154994"/>
                      <a:pt x="72773" y="146903"/>
                    </a:cubicBezTo>
                    <a:cubicBezTo>
                      <a:pt x="67439" y="140621"/>
                      <a:pt x="72773" y="128342"/>
                      <a:pt x="64677" y="125486"/>
                    </a:cubicBezTo>
                    <a:cubicBezTo>
                      <a:pt x="62962" y="124915"/>
                      <a:pt x="61152" y="125010"/>
                      <a:pt x="59343" y="125010"/>
                    </a:cubicBezTo>
                    <a:lnTo>
                      <a:pt x="764" y="127581"/>
                    </a:lnTo>
                    <a:lnTo>
                      <a:pt x="764" y="125772"/>
                    </a:lnTo>
                    <a:cubicBezTo>
                      <a:pt x="573" y="118157"/>
                      <a:pt x="-855" y="110352"/>
                      <a:pt x="764" y="102927"/>
                    </a:cubicBezTo>
                    <a:cubicBezTo>
                      <a:pt x="2955" y="93028"/>
                      <a:pt x="10194" y="84652"/>
                      <a:pt x="16861" y="76561"/>
                    </a:cubicBezTo>
                    <a:cubicBezTo>
                      <a:pt x="34101" y="55240"/>
                      <a:pt x="48389" y="32110"/>
                      <a:pt x="59438" y="7647"/>
                    </a:cubicBezTo>
                    <a:cubicBezTo>
                      <a:pt x="212314" y="5267"/>
                      <a:pt x="334710" y="2983"/>
                      <a:pt x="385574" y="32"/>
                    </a:cubicBezTo>
                    <a:cubicBezTo>
                      <a:pt x="393670" y="-444"/>
                      <a:pt x="400909" y="4411"/>
                      <a:pt x="402814" y="11550"/>
                    </a:cubicBezTo>
                    <a:cubicBezTo>
                      <a:pt x="418054" y="69232"/>
                      <a:pt x="434056" y="127390"/>
                      <a:pt x="449106" y="184977"/>
                    </a:cubicBezTo>
                    <a:cubicBezTo>
                      <a:pt x="452058" y="196114"/>
                      <a:pt x="456440" y="208774"/>
                      <a:pt x="467394" y="213438"/>
                    </a:cubicBezTo>
                    <a:close/>
                  </a:path>
                </a:pathLst>
              </a:custGeom>
              <a:solidFill>
                <a:schemeClr val="accent4"/>
              </a:solidFill>
              <a:ln w="9525"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11D8B24F-5666-3C62-FE8E-4E275ABB5399}"/>
                  </a:ext>
                </a:extLst>
              </p:cNvPr>
              <p:cNvSpPr/>
              <p:nvPr/>
            </p:nvSpPr>
            <p:spPr>
              <a:xfrm>
                <a:off x="5223494" y="2112396"/>
                <a:ext cx="111172" cy="40796"/>
              </a:xfrm>
              <a:custGeom>
                <a:avLst/>
                <a:gdLst>
                  <a:gd name="connsiteX0" fmla="*/ 106696 w 111172"/>
                  <a:gd name="connsiteY0" fmla="*/ 0 h 40796"/>
                  <a:gd name="connsiteX1" fmla="*/ 111173 w 111172"/>
                  <a:gd name="connsiteY1" fmla="*/ 8281 h 40796"/>
                  <a:gd name="connsiteX2" fmla="*/ 90408 w 111172"/>
                  <a:gd name="connsiteY2" fmla="*/ 18656 h 40796"/>
                  <a:gd name="connsiteX3" fmla="*/ 60690 w 111172"/>
                  <a:gd name="connsiteY3" fmla="*/ 38455 h 40796"/>
                  <a:gd name="connsiteX4" fmla="*/ 8112 w 111172"/>
                  <a:gd name="connsiteY4" fmla="*/ 29222 h 40796"/>
                  <a:gd name="connsiteX5" fmla="*/ 1254 w 111172"/>
                  <a:gd name="connsiteY5" fmla="*/ 16657 h 40796"/>
                  <a:gd name="connsiteX6" fmla="*/ 8588 w 111172"/>
                  <a:gd name="connsiteY6" fmla="*/ 14278 h 40796"/>
                  <a:gd name="connsiteX7" fmla="*/ 9350 w 111172"/>
                  <a:gd name="connsiteY7" fmla="*/ 14278 h 40796"/>
                  <a:gd name="connsiteX8" fmla="*/ 73739 w 111172"/>
                  <a:gd name="connsiteY8" fmla="*/ 10756 h 40796"/>
                  <a:gd name="connsiteX9" fmla="*/ 106696 w 111172"/>
                  <a:gd name="connsiteY9" fmla="*/ 0 h 4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72" h="40796">
                    <a:moveTo>
                      <a:pt x="106696" y="0"/>
                    </a:moveTo>
                    <a:lnTo>
                      <a:pt x="111173" y="8281"/>
                    </a:lnTo>
                    <a:cubicBezTo>
                      <a:pt x="103934" y="11137"/>
                      <a:pt x="96885" y="14373"/>
                      <a:pt x="90408" y="18656"/>
                    </a:cubicBezTo>
                    <a:cubicBezTo>
                      <a:pt x="80407" y="25224"/>
                      <a:pt x="72215" y="34362"/>
                      <a:pt x="60690" y="38455"/>
                    </a:cubicBezTo>
                    <a:cubicBezTo>
                      <a:pt x="43450" y="44547"/>
                      <a:pt x="24114" y="37789"/>
                      <a:pt x="8112" y="29222"/>
                    </a:cubicBezTo>
                    <a:cubicBezTo>
                      <a:pt x="3064" y="26462"/>
                      <a:pt x="-2556" y="20750"/>
                      <a:pt x="1254" y="16657"/>
                    </a:cubicBezTo>
                    <a:cubicBezTo>
                      <a:pt x="2969" y="14754"/>
                      <a:pt x="5826" y="14373"/>
                      <a:pt x="8588" y="14278"/>
                    </a:cubicBezTo>
                    <a:lnTo>
                      <a:pt x="9350" y="14278"/>
                    </a:lnTo>
                    <a:cubicBezTo>
                      <a:pt x="30782" y="13707"/>
                      <a:pt x="52689" y="15515"/>
                      <a:pt x="73739" y="10756"/>
                    </a:cubicBezTo>
                    <a:cubicBezTo>
                      <a:pt x="85074" y="8281"/>
                      <a:pt x="96123" y="4569"/>
                      <a:pt x="106696" y="0"/>
                    </a:cubicBezTo>
                    <a:close/>
                  </a:path>
                </a:pathLst>
              </a:custGeom>
              <a:solidFill>
                <a:srgbClr val="C25312"/>
              </a:solidFill>
              <a:ln w="9525"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0DF5C734-324A-67DB-41E0-86B20E7FEA8C}"/>
                  </a:ext>
                </a:extLst>
              </p:cNvPr>
              <p:cNvSpPr/>
              <p:nvPr/>
            </p:nvSpPr>
            <p:spPr>
              <a:xfrm>
                <a:off x="5303329" y="1372996"/>
                <a:ext cx="2857" cy="2474"/>
              </a:xfrm>
              <a:custGeom>
                <a:avLst/>
                <a:gdLst>
                  <a:gd name="connsiteX0" fmla="*/ 0 w 2857"/>
                  <a:gd name="connsiteY0" fmla="*/ 2475 h 2474"/>
                  <a:gd name="connsiteX1" fmla="*/ 2858 w 2857"/>
                  <a:gd name="connsiteY1" fmla="*/ 0 h 2474"/>
                  <a:gd name="connsiteX2" fmla="*/ 0 w 2857"/>
                  <a:gd name="connsiteY2" fmla="*/ 2475 h 2474"/>
                </a:gdLst>
                <a:ahLst/>
                <a:cxnLst>
                  <a:cxn ang="0">
                    <a:pos x="connsiteX0" y="connsiteY0"/>
                  </a:cxn>
                  <a:cxn ang="0">
                    <a:pos x="connsiteX1" y="connsiteY1"/>
                  </a:cxn>
                  <a:cxn ang="0">
                    <a:pos x="connsiteX2" y="connsiteY2"/>
                  </a:cxn>
                </a:cxnLst>
                <a:rect l="l" t="t" r="r" b="b"/>
                <a:pathLst>
                  <a:path w="2857" h="2474">
                    <a:moveTo>
                      <a:pt x="0" y="2475"/>
                    </a:moveTo>
                    <a:cubicBezTo>
                      <a:pt x="1048" y="1809"/>
                      <a:pt x="2000" y="952"/>
                      <a:pt x="2858" y="0"/>
                    </a:cubicBezTo>
                    <a:cubicBezTo>
                      <a:pt x="2000" y="857"/>
                      <a:pt x="1048" y="1713"/>
                      <a:pt x="0" y="2475"/>
                    </a:cubicBezTo>
                    <a:close/>
                  </a:path>
                </a:pathLst>
              </a:custGeom>
              <a:solidFill>
                <a:srgbClr val="5089B1"/>
              </a:solidFill>
              <a:ln w="9525"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49BBECFE-FDA4-CD73-31D6-3BF2854376EE}"/>
                  </a:ext>
                </a:extLst>
              </p:cNvPr>
              <p:cNvSpPr/>
              <p:nvPr/>
            </p:nvSpPr>
            <p:spPr>
              <a:xfrm>
                <a:off x="5299995" y="1375566"/>
                <a:ext cx="3143" cy="1713"/>
              </a:xfrm>
              <a:custGeom>
                <a:avLst/>
                <a:gdLst>
                  <a:gd name="connsiteX0" fmla="*/ 0 w 3143"/>
                  <a:gd name="connsiteY0" fmla="*/ 1713 h 1713"/>
                  <a:gd name="connsiteX1" fmla="*/ 3143 w 3143"/>
                  <a:gd name="connsiteY1" fmla="*/ 0 h 1713"/>
                  <a:gd name="connsiteX2" fmla="*/ 0 w 3143"/>
                  <a:gd name="connsiteY2" fmla="*/ 1713 h 1713"/>
                </a:gdLst>
                <a:ahLst/>
                <a:cxnLst>
                  <a:cxn ang="0">
                    <a:pos x="connsiteX0" y="connsiteY0"/>
                  </a:cxn>
                  <a:cxn ang="0">
                    <a:pos x="connsiteX1" y="connsiteY1"/>
                  </a:cxn>
                  <a:cxn ang="0">
                    <a:pos x="connsiteX2" y="connsiteY2"/>
                  </a:cxn>
                </a:cxnLst>
                <a:rect l="l" t="t" r="r" b="b"/>
                <a:pathLst>
                  <a:path w="3143" h="1713">
                    <a:moveTo>
                      <a:pt x="0" y="1713"/>
                    </a:moveTo>
                    <a:cubicBezTo>
                      <a:pt x="1143" y="1237"/>
                      <a:pt x="2191" y="666"/>
                      <a:pt x="3143" y="0"/>
                    </a:cubicBezTo>
                    <a:cubicBezTo>
                      <a:pt x="2191" y="666"/>
                      <a:pt x="1143" y="1333"/>
                      <a:pt x="0" y="1713"/>
                    </a:cubicBezTo>
                    <a:close/>
                  </a:path>
                </a:pathLst>
              </a:custGeom>
              <a:solidFill>
                <a:srgbClr val="5089B1"/>
              </a:solidFill>
              <a:ln w="9525"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EA0FD380-3321-5F4B-2B18-F99014DFB18D}"/>
                  </a:ext>
                </a:extLst>
              </p:cNvPr>
              <p:cNvSpPr/>
              <p:nvPr/>
            </p:nvSpPr>
            <p:spPr>
              <a:xfrm>
                <a:off x="5026342" y="1377756"/>
                <a:ext cx="272510" cy="309923"/>
              </a:xfrm>
              <a:custGeom>
                <a:avLst/>
                <a:gdLst>
                  <a:gd name="connsiteX0" fmla="*/ 272510 w 272510"/>
                  <a:gd name="connsiteY0" fmla="*/ 0 h 309923"/>
                  <a:gd name="connsiteX1" fmla="*/ 271272 w 272510"/>
                  <a:gd name="connsiteY1" fmla="*/ 8852 h 309923"/>
                  <a:gd name="connsiteX2" fmla="*/ 234982 w 272510"/>
                  <a:gd name="connsiteY2" fmla="*/ 53018 h 309923"/>
                  <a:gd name="connsiteX3" fmla="*/ 239554 w 272510"/>
                  <a:gd name="connsiteY3" fmla="*/ 86619 h 309923"/>
                  <a:gd name="connsiteX4" fmla="*/ 224885 w 272510"/>
                  <a:gd name="connsiteY4" fmla="*/ 134211 h 309923"/>
                  <a:gd name="connsiteX5" fmla="*/ 215170 w 272510"/>
                  <a:gd name="connsiteY5" fmla="*/ 146395 h 309923"/>
                  <a:gd name="connsiteX6" fmla="*/ 216599 w 272510"/>
                  <a:gd name="connsiteY6" fmla="*/ 175427 h 309923"/>
                  <a:gd name="connsiteX7" fmla="*/ 200692 w 272510"/>
                  <a:gd name="connsiteY7" fmla="*/ 209027 h 309923"/>
                  <a:gd name="connsiteX8" fmla="*/ 203645 w 272510"/>
                  <a:gd name="connsiteY8" fmla="*/ 234442 h 309923"/>
                  <a:gd name="connsiteX9" fmla="*/ 191262 w 272510"/>
                  <a:gd name="connsiteY9" fmla="*/ 253859 h 309923"/>
                  <a:gd name="connsiteX10" fmla="*/ 173927 w 272510"/>
                  <a:gd name="connsiteY10" fmla="*/ 296312 h 309923"/>
                  <a:gd name="connsiteX11" fmla="*/ 165354 w 272510"/>
                  <a:gd name="connsiteY11" fmla="*/ 302404 h 309923"/>
                  <a:gd name="connsiteX12" fmla="*/ 162878 w 272510"/>
                  <a:gd name="connsiteY12" fmla="*/ 304783 h 309923"/>
                  <a:gd name="connsiteX13" fmla="*/ 571 w 272510"/>
                  <a:gd name="connsiteY13" fmla="*/ 309923 h 309923"/>
                  <a:gd name="connsiteX14" fmla="*/ 0 w 272510"/>
                  <a:gd name="connsiteY14" fmla="*/ 29317 h 309923"/>
                  <a:gd name="connsiteX15" fmla="*/ 120682 w 272510"/>
                  <a:gd name="connsiteY15" fmla="*/ 29317 h 309923"/>
                  <a:gd name="connsiteX16" fmla="*/ 121349 w 272510"/>
                  <a:gd name="connsiteY16" fmla="*/ 3807 h 309923"/>
                  <a:gd name="connsiteX17" fmla="*/ 266129 w 272510"/>
                  <a:gd name="connsiteY17" fmla="*/ 1333 h 309923"/>
                  <a:gd name="connsiteX18" fmla="*/ 269367 w 272510"/>
                  <a:gd name="connsiteY18" fmla="*/ 952 h 309923"/>
                  <a:gd name="connsiteX19" fmla="*/ 272510 w 272510"/>
                  <a:gd name="connsiteY19" fmla="*/ 95 h 30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2510" h="309923">
                    <a:moveTo>
                      <a:pt x="272510" y="0"/>
                    </a:moveTo>
                    <a:cubicBezTo>
                      <a:pt x="272510" y="2951"/>
                      <a:pt x="272225" y="5997"/>
                      <a:pt x="271272" y="8852"/>
                    </a:cubicBezTo>
                    <a:cubicBezTo>
                      <a:pt x="265271" y="26652"/>
                      <a:pt x="239935" y="34933"/>
                      <a:pt x="234982" y="53018"/>
                    </a:cubicBezTo>
                    <a:cubicBezTo>
                      <a:pt x="231934" y="64060"/>
                      <a:pt x="237554" y="75387"/>
                      <a:pt x="239554" y="86619"/>
                    </a:cubicBezTo>
                    <a:cubicBezTo>
                      <a:pt x="242602" y="103371"/>
                      <a:pt x="237077" y="121266"/>
                      <a:pt x="224885" y="134211"/>
                    </a:cubicBezTo>
                    <a:cubicBezTo>
                      <a:pt x="221266" y="138019"/>
                      <a:pt x="217075" y="141636"/>
                      <a:pt x="215170" y="146395"/>
                    </a:cubicBezTo>
                    <a:cubicBezTo>
                      <a:pt x="211550" y="155628"/>
                      <a:pt x="217837" y="165718"/>
                      <a:pt x="216599" y="175427"/>
                    </a:cubicBezTo>
                    <a:cubicBezTo>
                      <a:pt x="214979" y="187706"/>
                      <a:pt x="201740" y="196843"/>
                      <a:pt x="200692" y="209027"/>
                    </a:cubicBezTo>
                    <a:cubicBezTo>
                      <a:pt x="200025" y="217498"/>
                      <a:pt x="205454" y="225970"/>
                      <a:pt x="203645" y="234442"/>
                    </a:cubicBezTo>
                    <a:cubicBezTo>
                      <a:pt x="202025" y="241866"/>
                      <a:pt x="195263" y="247196"/>
                      <a:pt x="191262" y="253859"/>
                    </a:cubicBezTo>
                    <a:cubicBezTo>
                      <a:pt x="183166" y="267280"/>
                      <a:pt x="186404" y="286127"/>
                      <a:pt x="173927" y="296312"/>
                    </a:cubicBezTo>
                    <a:cubicBezTo>
                      <a:pt x="171259" y="298596"/>
                      <a:pt x="168021" y="300215"/>
                      <a:pt x="165354" y="302404"/>
                    </a:cubicBezTo>
                    <a:cubicBezTo>
                      <a:pt x="164402" y="303070"/>
                      <a:pt x="163544" y="303927"/>
                      <a:pt x="162878" y="304783"/>
                    </a:cubicBezTo>
                    <a:lnTo>
                      <a:pt x="571" y="309923"/>
                    </a:lnTo>
                    <a:lnTo>
                      <a:pt x="0" y="29317"/>
                    </a:lnTo>
                    <a:lnTo>
                      <a:pt x="120682" y="29317"/>
                    </a:lnTo>
                    <a:cubicBezTo>
                      <a:pt x="120682" y="29317"/>
                      <a:pt x="121349" y="3807"/>
                      <a:pt x="121349" y="3807"/>
                    </a:cubicBezTo>
                    <a:lnTo>
                      <a:pt x="266129" y="1333"/>
                    </a:lnTo>
                    <a:cubicBezTo>
                      <a:pt x="267176" y="1333"/>
                      <a:pt x="268319" y="1333"/>
                      <a:pt x="269367" y="952"/>
                    </a:cubicBezTo>
                    <a:cubicBezTo>
                      <a:pt x="270415" y="761"/>
                      <a:pt x="271463" y="476"/>
                      <a:pt x="272510" y="95"/>
                    </a:cubicBezTo>
                    <a:close/>
                  </a:path>
                </a:pathLst>
              </a:custGeom>
              <a:solidFill>
                <a:schemeClr val="accent4"/>
              </a:solidFill>
              <a:ln w="9525"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32DD62B2-FC40-4ACE-7558-469E6922113A}"/>
                  </a:ext>
                </a:extLst>
              </p:cNvPr>
              <p:cNvSpPr/>
              <p:nvPr/>
            </p:nvSpPr>
            <p:spPr>
              <a:xfrm>
                <a:off x="5295709" y="1377756"/>
                <a:ext cx="3143" cy="856"/>
              </a:xfrm>
              <a:custGeom>
                <a:avLst/>
                <a:gdLst>
                  <a:gd name="connsiteX0" fmla="*/ 0 w 3143"/>
                  <a:gd name="connsiteY0" fmla="*/ 857 h 856"/>
                  <a:gd name="connsiteX1" fmla="*/ 3143 w 3143"/>
                  <a:gd name="connsiteY1" fmla="*/ 0 h 856"/>
                  <a:gd name="connsiteX2" fmla="*/ 0 w 3143"/>
                  <a:gd name="connsiteY2" fmla="*/ 857 h 856"/>
                </a:gdLst>
                <a:ahLst/>
                <a:cxnLst>
                  <a:cxn ang="0">
                    <a:pos x="connsiteX0" y="connsiteY0"/>
                  </a:cxn>
                  <a:cxn ang="0">
                    <a:pos x="connsiteX1" y="connsiteY1"/>
                  </a:cxn>
                  <a:cxn ang="0">
                    <a:pos x="connsiteX2" y="connsiteY2"/>
                  </a:cxn>
                </a:cxnLst>
                <a:rect l="l" t="t" r="r" b="b"/>
                <a:pathLst>
                  <a:path w="3143" h="856">
                    <a:moveTo>
                      <a:pt x="0" y="857"/>
                    </a:moveTo>
                    <a:cubicBezTo>
                      <a:pt x="1048" y="666"/>
                      <a:pt x="2191" y="381"/>
                      <a:pt x="3143" y="0"/>
                    </a:cubicBezTo>
                    <a:cubicBezTo>
                      <a:pt x="2096" y="476"/>
                      <a:pt x="1048" y="666"/>
                      <a:pt x="0" y="857"/>
                    </a:cubicBezTo>
                    <a:close/>
                  </a:path>
                </a:pathLst>
              </a:custGeom>
              <a:solidFill>
                <a:srgbClr val="805799"/>
              </a:solidFill>
              <a:ln w="9525"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22B4250F-6995-9892-E55B-AC3F393B6CC9}"/>
                  </a:ext>
                </a:extLst>
              </p:cNvPr>
              <p:cNvSpPr/>
              <p:nvPr/>
            </p:nvSpPr>
            <p:spPr>
              <a:xfrm>
                <a:off x="5292470" y="1378612"/>
                <a:ext cx="3238" cy="380"/>
              </a:xfrm>
              <a:custGeom>
                <a:avLst/>
                <a:gdLst>
                  <a:gd name="connsiteX0" fmla="*/ 0 w 3238"/>
                  <a:gd name="connsiteY0" fmla="*/ 381 h 380"/>
                  <a:gd name="connsiteX1" fmla="*/ 3238 w 3238"/>
                  <a:gd name="connsiteY1" fmla="*/ 0 h 380"/>
                  <a:gd name="connsiteX2" fmla="*/ 0 w 3238"/>
                  <a:gd name="connsiteY2" fmla="*/ 381 h 380"/>
                </a:gdLst>
                <a:ahLst/>
                <a:cxnLst>
                  <a:cxn ang="0">
                    <a:pos x="connsiteX0" y="connsiteY0"/>
                  </a:cxn>
                  <a:cxn ang="0">
                    <a:pos x="connsiteX1" y="connsiteY1"/>
                  </a:cxn>
                  <a:cxn ang="0">
                    <a:pos x="connsiteX2" y="connsiteY2"/>
                  </a:cxn>
                </a:cxnLst>
                <a:rect l="l" t="t" r="r" b="b"/>
                <a:pathLst>
                  <a:path w="3238" h="380">
                    <a:moveTo>
                      <a:pt x="0" y="381"/>
                    </a:moveTo>
                    <a:cubicBezTo>
                      <a:pt x="1048" y="381"/>
                      <a:pt x="2191" y="190"/>
                      <a:pt x="3238" y="0"/>
                    </a:cubicBezTo>
                    <a:cubicBezTo>
                      <a:pt x="2191" y="286"/>
                      <a:pt x="1048" y="381"/>
                      <a:pt x="0" y="381"/>
                    </a:cubicBezTo>
                    <a:close/>
                  </a:path>
                </a:pathLst>
              </a:custGeom>
              <a:solidFill>
                <a:srgbClr val="805799"/>
              </a:solidFill>
              <a:ln w="9525"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0EED90C1-89FF-3885-06ED-671F8E9CA24B}"/>
                  </a:ext>
                </a:extLst>
              </p:cNvPr>
              <p:cNvSpPr/>
              <p:nvPr/>
            </p:nvSpPr>
            <p:spPr>
              <a:xfrm>
                <a:off x="5021389" y="1682539"/>
                <a:ext cx="239690" cy="417267"/>
              </a:xfrm>
              <a:custGeom>
                <a:avLst/>
                <a:gdLst>
                  <a:gd name="connsiteX0" fmla="*/ 232791 w 239690"/>
                  <a:gd name="connsiteY0" fmla="*/ 166955 h 417267"/>
                  <a:gd name="connsiteX1" fmla="*/ 239649 w 239690"/>
                  <a:gd name="connsiteY1" fmla="*/ 199318 h 417267"/>
                  <a:gd name="connsiteX2" fmla="*/ 235649 w 239690"/>
                  <a:gd name="connsiteY2" fmla="*/ 274229 h 417267"/>
                  <a:gd name="connsiteX3" fmla="*/ 228505 w 239690"/>
                  <a:gd name="connsiteY3" fmla="*/ 301071 h 417267"/>
                  <a:gd name="connsiteX4" fmla="*/ 188690 w 239690"/>
                  <a:gd name="connsiteY4" fmla="*/ 303546 h 417267"/>
                  <a:gd name="connsiteX5" fmla="*/ 175546 w 239690"/>
                  <a:gd name="connsiteY5" fmla="*/ 302023 h 417267"/>
                  <a:gd name="connsiteX6" fmla="*/ 165545 w 239690"/>
                  <a:gd name="connsiteY6" fmla="*/ 307829 h 417267"/>
                  <a:gd name="connsiteX7" fmla="*/ 138970 w 239690"/>
                  <a:gd name="connsiteY7" fmla="*/ 329912 h 417267"/>
                  <a:gd name="connsiteX8" fmla="*/ 124397 w 239690"/>
                  <a:gd name="connsiteY8" fmla="*/ 346379 h 417267"/>
                  <a:gd name="connsiteX9" fmla="*/ 125540 w 239690"/>
                  <a:gd name="connsiteY9" fmla="*/ 379885 h 417267"/>
                  <a:gd name="connsiteX10" fmla="*/ 126968 w 239690"/>
                  <a:gd name="connsiteY10" fmla="*/ 396161 h 417267"/>
                  <a:gd name="connsiteX11" fmla="*/ 79820 w 239690"/>
                  <a:gd name="connsiteY11" fmla="*/ 415294 h 417267"/>
                  <a:gd name="connsiteX12" fmla="*/ 42291 w 239690"/>
                  <a:gd name="connsiteY12" fmla="*/ 410725 h 417267"/>
                  <a:gd name="connsiteX13" fmla="*/ 0 w 239690"/>
                  <a:gd name="connsiteY13" fmla="*/ 318776 h 417267"/>
                  <a:gd name="connsiteX14" fmla="*/ 18288 w 239690"/>
                  <a:gd name="connsiteY14" fmla="*/ 317062 h 417267"/>
                  <a:gd name="connsiteX15" fmla="*/ 22193 w 239690"/>
                  <a:gd name="connsiteY15" fmla="*/ 332292 h 417267"/>
                  <a:gd name="connsiteX16" fmla="*/ 72295 w 239690"/>
                  <a:gd name="connsiteY16" fmla="*/ 338003 h 417267"/>
                  <a:gd name="connsiteX17" fmla="*/ 25622 w 239690"/>
                  <a:gd name="connsiteY17" fmla="*/ 244817 h 417267"/>
                  <a:gd name="connsiteX18" fmla="*/ 15050 w 239690"/>
                  <a:gd name="connsiteY18" fmla="*/ 232823 h 417267"/>
                  <a:gd name="connsiteX19" fmla="*/ 6001 w 239690"/>
                  <a:gd name="connsiteY19" fmla="*/ 223305 h 417267"/>
                  <a:gd name="connsiteX20" fmla="*/ 5810 w 239690"/>
                  <a:gd name="connsiteY20" fmla="*/ 139542 h 417267"/>
                  <a:gd name="connsiteX21" fmla="*/ 5525 w 239690"/>
                  <a:gd name="connsiteY21" fmla="*/ 5140 h 417267"/>
                  <a:gd name="connsiteX22" fmla="*/ 167831 w 239690"/>
                  <a:gd name="connsiteY22" fmla="*/ 0 h 417267"/>
                  <a:gd name="connsiteX23" fmla="*/ 167164 w 239690"/>
                  <a:gd name="connsiteY23" fmla="*/ 761 h 417267"/>
                  <a:gd name="connsiteX24" fmla="*/ 164211 w 239690"/>
                  <a:gd name="connsiteY24" fmla="*/ 11613 h 417267"/>
                  <a:gd name="connsiteX25" fmla="*/ 159163 w 239690"/>
                  <a:gd name="connsiteY25" fmla="*/ 65012 h 417267"/>
                  <a:gd name="connsiteX26" fmla="*/ 160401 w 239690"/>
                  <a:gd name="connsiteY26" fmla="*/ 102705 h 417267"/>
                  <a:gd name="connsiteX27" fmla="*/ 204216 w 239690"/>
                  <a:gd name="connsiteY27" fmla="*/ 148013 h 417267"/>
                  <a:gd name="connsiteX28" fmla="*/ 211265 w 239690"/>
                  <a:gd name="connsiteY28" fmla="*/ 151535 h 417267"/>
                  <a:gd name="connsiteX29" fmla="*/ 223647 w 239690"/>
                  <a:gd name="connsiteY29" fmla="*/ 158388 h 417267"/>
                  <a:gd name="connsiteX30" fmla="*/ 227457 w 239690"/>
                  <a:gd name="connsiteY30" fmla="*/ 161339 h 417267"/>
                  <a:gd name="connsiteX31" fmla="*/ 229362 w 239690"/>
                  <a:gd name="connsiteY31" fmla="*/ 163052 h 417267"/>
                  <a:gd name="connsiteX32" fmla="*/ 232791 w 239690"/>
                  <a:gd name="connsiteY32" fmla="*/ 166860 h 41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9690" h="417267">
                    <a:moveTo>
                      <a:pt x="232791" y="166955"/>
                    </a:moveTo>
                    <a:cubicBezTo>
                      <a:pt x="239649" y="176283"/>
                      <a:pt x="239840" y="188181"/>
                      <a:pt x="239649" y="199318"/>
                    </a:cubicBezTo>
                    <a:cubicBezTo>
                      <a:pt x="239268" y="224352"/>
                      <a:pt x="237839" y="249386"/>
                      <a:pt x="235649" y="274229"/>
                    </a:cubicBezTo>
                    <a:cubicBezTo>
                      <a:pt x="234791" y="283557"/>
                      <a:pt x="233744" y="293076"/>
                      <a:pt x="228505" y="301071"/>
                    </a:cubicBezTo>
                    <a:cubicBezTo>
                      <a:pt x="214884" y="304879"/>
                      <a:pt x="202502" y="306782"/>
                      <a:pt x="188690" y="303546"/>
                    </a:cubicBezTo>
                    <a:cubicBezTo>
                      <a:pt x="184404" y="302499"/>
                      <a:pt x="179927" y="301071"/>
                      <a:pt x="175546" y="302023"/>
                    </a:cubicBezTo>
                    <a:cubicBezTo>
                      <a:pt x="171641" y="302785"/>
                      <a:pt x="168497" y="305450"/>
                      <a:pt x="165545" y="307829"/>
                    </a:cubicBezTo>
                    <a:cubicBezTo>
                      <a:pt x="156686" y="315254"/>
                      <a:pt x="147828" y="322583"/>
                      <a:pt x="138970" y="329912"/>
                    </a:cubicBezTo>
                    <a:cubicBezTo>
                      <a:pt x="133255" y="334672"/>
                      <a:pt x="127349" y="339716"/>
                      <a:pt x="124397" y="346379"/>
                    </a:cubicBezTo>
                    <a:cubicBezTo>
                      <a:pt x="119634" y="356850"/>
                      <a:pt x="123444" y="368748"/>
                      <a:pt x="125540" y="379885"/>
                    </a:cubicBezTo>
                    <a:cubicBezTo>
                      <a:pt x="126492" y="385310"/>
                      <a:pt x="126873" y="390736"/>
                      <a:pt x="126968" y="396161"/>
                    </a:cubicBezTo>
                    <a:cubicBezTo>
                      <a:pt x="113157" y="402920"/>
                      <a:pt x="98298" y="409868"/>
                      <a:pt x="79820" y="415294"/>
                    </a:cubicBezTo>
                    <a:cubicBezTo>
                      <a:pt x="67151" y="419006"/>
                      <a:pt x="53245" y="417483"/>
                      <a:pt x="42291" y="410725"/>
                    </a:cubicBezTo>
                    <a:cubicBezTo>
                      <a:pt x="13049" y="392449"/>
                      <a:pt x="2858" y="355137"/>
                      <a:pt x="0" y="318776"/>
                    </a:cubicBezTo>
                    <a:lnTo>
                      <a:pt x="18288" y="317062"/>
                    </a:lnTo>
                    <a:cubicBezTo>
                      <a:pt x="18669" y="322107"/>
                      <a:pt x="19812" y="327152"/>
                      <a:pt x="22193" y="332292"/>
                    </a:cubicBezTo>
                    <a:cubicBezTo>
                      <a:pt x="47149" y="387024"/>
                      <a:pt x="71819" y="426240"/>
                      <a:pt x="72295" y="338003"/>
                    </a:cubicBezTo>
                    <a:cubicBezTo>
                      <a:pt x="72485" y="298596"/>
                      <a:pt x="50102" y="272611"/>
                      <a:pt x="25622" y="244817"/>
                    </a:cubicBezTo>
                    <a:cubicBezTo>
                      <a:pt x="22098" y="240914"/>
                      <a:pt x="18574" y="236916"/>
                      <a:pt x="15050" y="232823"/>
                    </a:cubicBezTo>
                    <a:cubicBezTo>
                      <a:pt x="12097" y="229397"/>
                      <a:pt x="9049" y="226256"/>
                      <a:pt x="6001" y="223305"/>
                    </a:cubicBezTo>
                    <a:lnTo>
                      <a:pt x="5810" y="139542"/>
                    </a:lnTo>
                    <a:lnTo>
                      <a:pt x="5525" y="5140"/>
                    </a:lnTo>
                    <a:lnTo>
                      <a:pt x="167831" y="0"/>
                    </a:lnTo>
                    <a:cubicBezTo>
                      <a:pt x="167831" y="0"/>
                      <a:pt x="167354" y="476"/>
                      <a:pt x="167164" y="761"/>
                    </a:cubicBezTo>
                    <a:cubicBezTo>
                      <a:pt x="164973" y="3998"/>
                      <a:pt x="164592" y="7900"/>
                      <a:pt x="164211" y="11613"/>
                    </a:cubicBezTo>
                    <a:cubicBezTo>
                      <a:pt x="162497" y="29412"/>
                      <a:pt x="160877" y="47212"/>
                      <a:pt x="159163" y="65012"/>
                    </a:cubicBezTo>
                    <a:cubicBezTo>
                      <a:pt x="157925" y="77576"/>
                      <a:pt x="156782" y="90426"/>
                      <a:pt x="160401" y="102705"/>
                    </a:cubicBezTo>
                    <a:cubicBezTo>
                      <a:pt x="166402" y="122599"/>
                      <a:pt x="184499" y="137828"/>
                      <a:pt x="204216" y="148013"/>
                    </a:cubicBezTo>
                    <a:cubicBezTo>
                      <a:pt x="206502" y="149251"/>
                      <a:pt x="208883" y="150393"/>
                      <a:pt x="211265" y="151535"/>
                    </a:cubicBezTo>
                    <a:cubicBezTo>
                      <a:pt x="215551" y="153534"/>
                      <a:pt x="219837" y="155818"/>
                      <a:pt x="223647" y="158388"/>
                    </a:cubicBezTo>
                    <a:cubicBezTo>
                      <a:pt x="224981" y="159340"/>
                      <a:pt x="226314" y="160292"/>
                      <a:pt x="227457" y="161339"/>
                    </a:cubicBezTo>
                    <a:cubicBezTo>
                      <a:pt x="228124" y="161815"/>
                      <a:pt x="228791" y="162386"/>
                      <a:pt x="229362" y="163052"/>
                    </a:cubicBezTo>
                    <a:cubicBezTo>
                      <a:pt x="230600" y="164290"/>
                      <a:pt x="231743" y="165527"/>
                      <a:pt x="232791" y="166860"/>
                    </a:cubicBezTo>
                    <a:close/>
                  </a:path>
                </a:pathLst>
              </a:custGeom>
              <a:solidFill>
                <a:schemeClr val="accent4"/>
              </a:solidFill>
              <a:ln w="9525"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50DE3379-D8DE-70AF-FAE8-8496A72D64CD}"/>
                  </a:ext>
                </a:extLst>
              </p:cNvPr>
              <p:cNvSpPr/>
              <p:nvPr/>
            </p:nvSpPr>
            <p:spPr>
              <a:xfrm>
                <a:off x="5156526" y="2078669"/>
                <a:ext cx="91405" cy="37310"/>
              </a:xfrm>
              <a:custGeom>
                <a:avLst/>
                <a:gdLst>
                  <a:gd name="connsiteX0" fmla="*/ 88700 w 91405"/>
                  <a:gd name="connsiteY0" fmla="*/ 8312 h 37310"/>
                  <a:gd name="connsiteX1" fmla="*/ 74889 w 91405"/>
                  <a:gd name="connsiteY1" fmla="*/ 32775 h 37310"/>
                  <a:gd name="connsiteX2" fmla="*/ 63364 w 91405"/>
                  <a:gd name="connsiteY2" fmla="*/ 35821 h 37310"/>
                  <a:gd name="connsiteX3" fmla="*/ 11643 w 91405"/>
                  <a:gd name="connsiteY3" fmla="*/ 32489 h 37310"/>
                  <a:gd name="connsiteX4" fmla="*/ 22 w 91405"/>
                  <a:gd name="connsiteY4" fmla="*/ 22400 h 37310"/>
                  <a:gd name="connsiteX5" fmla="*/ 5452 w 91405"/>
                  <a:gd name="connsiteY5" fmla="*/ 13643 h 37310"/>
                  <a:gd name="connsiteX6" fmla="*/ 16120 w 91405"/>
                  <a:gd name="connsiteY6" fmla="*/ 10026 h 37310"/>
                  <a:gd name="connsiteX7" fmla="*/ 26597 w 91405"/>
                  <a:gd name="connsiteY7" fmla="*/ 7646 h 37310"/>
                  <a:gd name="connsiteX8" fmla="*/ 43552 w 91405"/>
                  <a:gd name="connsiteY8" fmla="*/ 3839 h 37310"/>
                  <a:gd name="connsiteX9" fmla="*/ 88700 w 91405"/>
                  <a:gd name="connsiteY9" fmla="*/ 8312 h 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05" h="37310">
                    <a:moveTo>
                      <a:pt x="88700" y="8312"/>
                    </a:moveTo>
                    <a:cubicBezTo>
                      <a:pt x="96416" y="19830"/>
                      <a:pt x="86319" y="28397"/>
                      <a:pt x="74889" y="32775"/>
                    </a:cubicBezTo>
                    <a:cubicBezTo>
                      <a:pt x="70984" y="34298"/>
                      <a:pt x="66888" y="35250"/>
                      <a:pt x="63364" y="35821"/>
                    </a:cubicBezTo>
                    <a:cubicBezTo>
                      <a:pt x="46028" y="38296"/>
                      <a:pt x="28026" y="38010"/>
                      <a:pt x="11643" y="32489"/>
                    </a:cubicBezTo>
                    <a:cubicBezTo>
                      <a:pt x="6309" y="30776"/>
                      <a:pt x="499" y="27540"/>
                      <a:pt x="22" y="22400"/>
                    </a:cubicBezTo>
                    <a:cubicBezTo>
                      <a:pt x="-263" y="18878"/>
                      <a:pt x="2213" y="15642"/>
                      <a:pt x="5452" y="13643"/>
                    </a:cubicBezTo>
                    <a:cubicBezTo>
                      <a:pt x="8595" y="11739"/>
                      <a:pt x="12405" y="10882"/>
                      <a:pt x="16120" y="10026"/>
                    </a:cubicBezTo>
                    <a:cubicBezTo>
                      <a:pt x="19644" y="9264"/>
                      <a:pt x="23073" y="8503"/>
                      <a:pt x="26597" y="7646"/>
                    </a:cubicBezTo>
                    <a:cubicBezTo>
                      <a:pt x="32217" y="6409"/>
                      <a:pt x="37932" y="5171"/>
                      <a:pt x="43552" y="3839"/>
                    </a:cubicBezTo>
                    <a:cubicBezTo>
                      <a:pt x="57172" y="793"/>
                      <a:pt x="79937" y="-4823"/>
                      <a:pt x="88700" y="8312"/>
                    </a:cubicBezTo>
                    <a:close/>
                  </a:path>
                </a:pathLst>
              </a:custGeom>
              <a:solidFill>
                <a:srgbClr val="C25312"/>
              </a:solidFill>
              <a:ln w="9525"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DDA9D466-E00F-DD04-7943-1D3CF5D4BFB2}"/>
                  </a:ext>
                </a:extLst>
              </p:cNvPr>
              <p:cNvSpPr/>
              <p:nvPr/>
            </p:nvSpPr>
            <p:spPr>
              <a:xfrm>
                <a:off x="5189220" y="1680159"/>
                <a:ext cx="2476" cy="2379"/>
              </a:xfrm>
              <a:custGeom>
                <a:avLst/>
                <a:gdLst>
                  <a:gd name="connsiteX0" fmla="*/ 2476 w 2476"/>
                  <a:gd name="connsiteY0" fmla="*/ 0 h 2379"/>
                  <a:gd name="connsiteX1" fmla="*/ 0 w 2476"/>
                  <a:gd name="connsiteY1" fmla="*/ 2380 h 2379"/>
                  <a:gd name="connsiteX2" fmla="*/ 2476 w 2476"/>
                  <a:gd name="connsiteY2" fmla="*/ 0 h 2379"/>
                </a:gdLst>
                <a:ahLst/>
                <a:cxnLst>
                  <a:cxn ang="0">
                    <a:pos x="connsiteX0" y="connsiteY0"/>
                  </a:cxn>
                  <a:cxn ang="0">
                    <a:pos x="connsiteX1" y="connsiteY1"/>
                  </a:cxn>
                  <a:cxn ang="0">
                    <a:pos x="connsiteX2" y="connsiteY2"/>
                  </a:cxn>
                </a:cxnLst>
                <a:rect l="l" t="t" r="r" b="b"/>
                <a:pathLst>
                  <a:path w="2476" h="2379">
                    <a:moveTo>
                      <a:pt x="2476" y="0"/>
                    </a:moveTo>
                    <a:cubicBezTo>
                      <a:pt x="1619" y="666"/>
                      <a:pt x="762" y="1523"/>
                      <a:pt x="0" y="2380"/>
                    </a:cubicBezTo>
                    <a:cubicBezTo>
                      <a:pt x="667" y="1523"/>
                      <a:pt x="1524" y="761"/>
                      <a:pt x="2476" y="0"/>
                    </a:cubicBezTo>
                    <a:close/>
                  </a:path>
                </a:pathLst>
              </a:custGeom>
              <a:solidFill>
                <a:srgbClr val="E2C75A"/>
              </a:solidFill>
              <a:ln w="9525"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795DEF6E-9117-1193-058F-81E661EDB0C1}"/>
                  </a:ext>
                </a:extLst>
              </p:cNvPr>
              <p:cNvSpPr/>
              <p:nvPr/>
            </p:nvSpPr>
            <p:spPr>
              <a:xfrm>
                <a:off x="5020543" y="1941729"/>
                <a:ext cx="22061" cy="59490"/>
              </a:xfrm>
              <a:custGeom>
                <a:avLst/>
                <a:gdLst>
                  <a:gd name="connsiteX0" fmla="*/ 21325 w 22061"/>
                  <a:gd name="connsiteY0" fmla="*/ 8852 h 59490"/>
                  <a:gd name="connsiteX1" fmla="*/ 19134 w 22061"/>
                  <a:gd name="connsiteY1" fmla="*/ 57777 h 59490"/>
                  <a:gd name="connsiteX2" fmla="*/ 846 w 22061"/>
                  <a:gd name="connsiteY2" fmla="*/ 59491 h 59490"/>
                  <a:gd name="connsiteX3" fmla="*/ 655 w 22061"/>
                  <a:gd name="connsiteY3" fmla="*/ 11422 h 59490"/>
                  <a:gd name="connsiteX4" fmla="*/ 11704 w 22061"/>
                  <a:gd name="connsiteY4" fmla="*/ 0 h 59490"/>
                  <a:gd name="connsiteX5" fmla="*/ 21325 w 22061"/>
                  <a:gd name="connsiteY5" fmla="*/ 8852 h 5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61" h="59490">
                    <a:moveTo>
                      <a:pt x="21325" y="8852"/>
                    </a:moveTo>
                    <a:cubicBezTo>
                      <a:pt x="24182" y="24939"/>
                      <a:pt x="17705" y="41120"/>
                      <a:pt x="19134" y="57777"/>
                    </a:cubicBezTo>
                    <a:lnTo>
                      <a:pt x="846" y="59491"/>
                    </a:lnTo>
                    <a:cubicBezTo>
                      <a:pt x="-392" y="42548"/>
                      <a:pt x="-107" y="25890"/>
                      <a:pt x="655" y="11422"/>
                    </a:cubicBezTo>
                    <a:cubicBezTo>
                      <a:pt x="1036" y="4093"/>
                      <a:pt x="6466" y="0"/>
                      <a:pt x="11704" y="0"/>
                    </a:cubicBezTo>
                    <a:cubicBezTo>
                      <a:pt x="16086" y="0"/>
                      <a:pt x="20277" y="2760"/>
                      <a:pt x="21325" y="8852"/>
                    </a:cubicBezTo>
                    <a:close/>
                  </a:path>
                </a:pathLst>
              </a:custGeom>
              <a:solidFill>
                <a:srgbClr val="C25312"/>
              </a:solidFill>
              <a:ln w="9525"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C005267C-166B-2D6F-688E-834745A4C941}"/>
                  </a:ext>
                </a:extLst>
              </p:cNvPr>
              <p:cNvSpPr/>
              <p:nvPr/>
            </p:nvSpPr>
            <p:spPr>
              <a:xfrm>
                <a:off x="4856635" y="1758592"/>
                <a:ext cx="170754" cy="147156"/>
              </a:xfrm>
              <a:custGeom>
                <a:avLst/>
                <a:gdLst>
                  <a:gd name="connsiteX0" fmla="*/ 170564 w 170754"/>
                  <a:gd name="connsiteY0" fmla="*/ 63393 h 147156"/>
                  <a:gd name="connsiteX1" fmla="*/ 170754 w 170754"/>
                  <a:gd name="connsiteY1" fmla="*/ 147157 h 147156"/>
                  <a:gd name="connsiteX2" fmla="*/ 140370 w 170754"/>
                  <a:gd name="connsiteY2" fmla="*/ 127453 h 147156"/>
                  <a:gd name="connsiteX3" fmla="*/ 81505 w 170754"/>
                  <a:gd name="connsiteY3" fmla="*/ 79289 h 147156"/>
                  <a:gd name="connsiteX4" fmla="*/ 24355 w 170754"/>
                  <a:gd name="connsiteY4" fmla="*/ 42643 h 147156"/>
                  <a:gd name="connsiteX5" fmla="*/ 6639 w 170754"/>
                  <a:gd name="connsiteY5" fmla="*/ 0 h 147156"/>
                  <a:gd name="connsiteX6" fmla="*/ 32071 w 170754"/>
                  <a:gd name="connsiteY6" fmla="*/ 12850 h 147156"/>
                  <a:gd name="connsiteX7" fmla="*/ 121510 w 170754"/>
                  <a:gd name="connsiteY7" fmla="*/ 87761 h 147156"/>
                  <a:gd name="connsiteX8" fmla="*/ 159420 w 170754"/>
                  <a:gd name="connsiteY8" fmla="*/ 63393 h 147156"/>
                  <a:gd name="connsiteX9" fmla="*/ 170564 w 170754"/>
                  <a:gd name="connsiteY9" fmla="*/ 63393 h 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754" h="147156">
                    <a:moveTo>
                      <a:pt x="170564" y="63393"/>
                    </a:moveTo>
                    <a:lnTo>
                      <a:pt x="170754" y="147157"/>
                    </a:lnTo>
                    <a:cubicBezTo>
                      <a:pt x="162182" y="138875"/>
                      <a:pt x="152752" y="132308"/>
                      <a:pt x="140370" y="127453"/>
                    </a:cubicBezTo>
                    <a:cubicBezTo>
                      <a:pt x="116462" y="117935"/>
                      <a:pt x="107508" y="91949"/>
                      <a:pt x="81505" y="79289"/>
                    </a:cubicBezTo>
                    <a:cubicBezTo>
                      <a:pt x="60646" y="69105"/>
                      <a:pt x="44358" y="53875"/>
                      <a:pt x="24355" y="42643"/>
                    </a:cubicBezTo>
                    <a:cubicBezTo>
                      <a:pt x="3686" y="31030"/>
                      <a:pt x="-8220" y="0"/>
                      <a:pt x="6639" y="0"/>
                    </a:cubicBezTo>
                    <a:cubicBezTo>
                      <a:pt x="11782" y="0"/>
                      <a:pt x="19974" y="3617"/>
                      <a:pt x="32071" y="12850"/>
                    </a:cubicBezTo>
                    <a:cubicBezTo>
                      <a:pt x="86839" y="54541"/>
                      <a:pt x="76552" y="27889"/>
                      <a:pt x="121510" y="87761"/>
                    </a:cubicBezTo>
                    <a:cubicBezTo>
                      <a:pt x="134845" y="105561"/>
                      <a:pt x="159420" y="79575"/>
                      <a:pt x="159420" y="63393"/>
                    </a:cubicBezTo>
                    <a:lnTo>
                      <a:pt x="170564" y="63393"/>
                    </a:lnTo>
                    <a:close/>
                  </a:path>
                </a:pathLst>
              </a:custGeom>
              <a:solidFill>
                <a:srgbClr val="4B84A2"/>
              </a:solidFill>
              <a:ln w="9525"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81035FE8-446C-6763-6812-7D8DF38448E0}"/>
                  </a:ext>
                </a:extLst>
              </p:cNvPr>
              <p:cNvSpPr/>
              <p:nvPr/>
            </p:nvSpPr>
            <p:spPr>
              <a:xfrm>
                <a:off x="4640770" y="1406501"/>
                <a:ext cx="386429" cy="415483"/>
              </a:xfrm>
              <a:custGeom>
                <a:avLst/>
                <a:gdLst>
                  <a:gd name="connsiteX0" fmla="*/ 386143 w 386429"/>
                  <a:gd name="connsiteY0" fmla="*/ 281082 h 415483"/>
                  <a:gd name="connsiteX1" fmla="*/ 386429 w 386429"/>
                  <a:gd name="connsiteY1" fmla="*/ 415484 h 415483"/>
                  <a:gd name="connsiteX2" fmla="*/ 375285 w 386429"/>
                  <a:gd name="connsiteY2" fmla="*/ 415484 h 415483"/>
                  <a:gd name="connsiteX3" fmla="*/ 373951 w 386429"/>
                  <a:gd name="connsiteY3" fmla="*/ 409773 h 415483"/>
                  <a:gd name="connsiteX4" fmla="*/ 349472 w 386429"/>
                  <a:gd name="connsiteY4" fmla="*/ 413771 h 415483"/>
                  <a:gd name="connsiteX5" fmla="*/ 321850 w 386429"/>
                  <a:gd name="connsiteY5" fmla="*/ 369605 h 415483"/>
                  <a:gd name="connsiteX6" fmla="*/ 258985 w 386429"/>
                  <a:gd name="connsiteY6" fmla="*/ 346189 h 415483"/>
                  <a:gd name="connsiteX7" fmla="*/ 228029 w 386429"/>
                  <a:gd name="connsiteY7" fmla="*/ 335719 h 415483"/>
                  <a:gd name="connsiteX8" fmla="*/ 200882 w 386429"/>
                  <a:gd name="connsiteY8" fmla="*/ 319728 h 415483"/>
                  <a:gd name="connsiteX9" fmla="*/ 199930 w 386429"/>
                  <a:gd name="connsiteY9" fmla="*/ 311637 h 415483"/>
                  <a:gd name="connsiteX10" fmla="*/ 290608 w 386429"/>
                  <a:gd name="connsiteY10" fmla="*/ 235584 h 415483"/>
                  <a:gd name="connsiteX11" fmla="*/ 266414 w 386429"/>
                  <a:gd name="connsiteY11" fmla="*/ 228064 h 415483"/>
                  <a:gd name="connsiteX12" fmla="*/ 211169 w 386429"/>
                  <a:gd name="connsiteY12" fmla="*/ 265472 h 415483"/>
                  <a:gd name="connsiteX13" fmla="*/ 181261 w 386429"/>
                  <a:gd name="connsiteY13" fmla="*/ 257191 h 415483"/>
                  <a:gd name="connsiteX14" fmla="*/ 113729 w 386429"/>
                  <a:gd name="connsiteY14" fmla="*/ 226636 h 415483"/>
                  <a:gd name="connsiteX15" fmla="*/ 126682 w 386429"/>
                  <a:gd name="connsiteY15" fmla="*/ 252432 h 415483"/>
                  <a:gd name="connsiteX16" fmla="*/ 145447 w 386429"/>
                  <a:gd name="connsiteY16" fmla="*/ 268899 h 415483"/>
                  <a:gd name="connsiteX17" fmla="*/ 181927 w 386429"/>
                  <a:gd name="connsiteY17" fmla="*/ 323630 h 415483"/>
                  <a:gd name="connsiteX18" fmla="*/ 182690 w 386429"/>
                  <a:gd name="connsiteY18" fmla="*/ 366083 h 415483"/>
                  <a:gd name="connsiteX19" fmla="*/ 1810 w 386429"/>
                  <a:gd name="connsiteY19" fmla="*/ 250623 h 415483"/>
                  <a:gd name="connsiteX20" fmla="*/ 1048 w 386429"/>
                  <a:gd name="connsiteY20" fmla="*/ 232347 h 415483"/>
                  <a:gd name="connsiteX21" fmla="*/ 667 w 386429"/>
                  <a:gd name="connsiteY21" fmla="*/ 222163 h 415483"/>
                  <a:gd name="connsiteX22" fmla="*/ 190 w 386429"/>
                  <a:gd name="connsiteY22" fmla="*/ 206933 h 415483"/>
                  <a:gd name="connsiteX23" fmla="*/ 0 w 386429"/>
                  <a:gd name="connsiteY23" fmla="*/ 193702 h 415483"/>
                  <a:gd name="connsiteX24" fmla="*/ 95 w 386429"/>
                  <a:gd name="connsiteY24" fmla="*/ 186183 h 415483"/>
                  <a:gd name="connsiteX25" fmla="*/ 286 w 386429"/>
                  <a:gd name="connsiteY25" fmla="*/ 178663 h 415483"/>
                  <a:gd name="connsiteX26" fmla="*/ 1905 w 386429"/>
                  <a:gd name="connsiteY26" fmla="*/ 155818 h 415483"/>
                  <a:gd name="connsiteX27" fmla="*/ 2667 w 386429"/>
                  <a:gd name="connsiteY27" fmla="*/ 149441 h 415483"/>
                  <a:gd name="connsiteX28" fmla="*/ 5334 w 386429"/>
                  <a:gd name="connsiteY28" fmla="*/ 134307 h 415483"/>
                  <a:gd name="connsiteX29" fmla="*/ 47530 w 386429"/>
                  <a:gd name="connsiteY29" fmla="*/ 121171 h 415483"/>
                  <a:gd name="connsiteX30" fmla="*/ 61531 w 386429"/>
                  <a:gd name="connsiteY30" fmla="*/ 128976 h 415483"/>
                  <a:gd name="connsiteX31" fmla="*/ 85058 w 386429"/>
                  <a:gd name="connsiteY31" fmla="*/ 122313 h 415483"/>
                  <a:gd name="connsiteX32" fmla="*/ 101917 w 386429"/>
                  <a:gd name="connsiteY32" fmla="*/ 98612 h 415483"/>
                  <a:gd name="connsiteX33" fmla="*/ 108775 w 386429"/>
                  <a:gd name="connsiteY33" fmla="*/ 99849 h 415483"/>
                  <a:gd name="connsiteX34" fmla="*/ 195263 w 386429"/>
                  <a:gd name="connsiteY34" fmla="*/ 104323 h 415483"/>
                  <a:gd name="connsiteX35" fmla="*/ 302990 w 386429"/>
                  <a:gd name="connsiteY35" fmla="*/ 99754 h 415483"/>
                  <a:gd name="connsiteX36" fmla="*/ 307943 w 386429"/>
                  <a:gd name="connsiteY36" fmla="*/ 98517 h 415483"/>
                  <a:gd name="connsiteX37" fmla="*/ 310039 w 386429"/>
                  <a:gd name="connsiteY37" fmla="*/ 92139 h 415483"/>
                  <a:gd name="connsiteX38" fmla="*/ 312515 w 386429"/>
                  <a:gd name="connsiteY38" fmla="*/ 28841 h 415483"/>
                  <a:gd name="connsiteX39" fmla="*/ 311087 w 386429"/>
                  <a:gd name="connsiteY39" fmla="*/ 20560 h 415483"/>
                  <a:gd name="connsiteX40" fmla="*/ 325564 w 386429"/>
                  <a:gd name="connsiteY40" fmla="*/ 4188 h 415483"/>
                  <a:gd name="connsiteX41" fmla="*/ 337280 w 386429"/>
                  <a:gd name="connsiteY41" fmla="*/ 4379 h 415483"/>
                  <a:gd name="connsiteX42" fmla="*/ 341281 w 386429"/>
                  <a:gd name="connsiteY42" fmla="*/ 3903 h 415483"/>
                  <a:gd name="connsiteX43" fmla="*/ 342805 w 386429"/>
                  <a:gd name="connsiteY43" fmla="*/ 3331 h 415483"/>
                  <a:gd name="connsiteX44" fmla="*/ 343567 w 386429"/>
                  <a:gd name="connsiteY44" fmla="*/ 2951 h 415483"/>
                  <a:gd name="connsiteX45" fmla="*/ 345091 w 386429"/>
                  <a:gd name="connsiteY45" fmla="*/ 1999 h 415483"/>
                  <a:gd name="connsiteX46" fmla="*/ 345472 w 386429"/>
                  <a:gd name="connsiteY46" fmla="*/ 1618 h 415483"/>
                  <a:gd name="connsiteX47" fmla="*/ 346710 w 386429"/>
                  <a:gd name="connsiteY47" fmla="*/ 476 h 415483"/>
                  <a:gd name="connsiteX48" fmla="*/ 347091 w 386429"/>
                  <a:gd name="connsiteY48" fmla="*/ 0 h 415483"/>
                  <a:gd name="connsiteX49" fmla="*/ 385572 w 386429"/>
                  <a:gd name="connsiteY49" fmla="*/ 0 h 415483"/>
                  <a:gd name="connsiteX50" fmla="*/ 386143 w 386429"/>
                  <a:gd name="connsiteY50" fmla="*/ 280606 h 41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6429" h="415483">
                    <a:moveTo>
                      <a:pt x="386143" y="281082"/>
                    </a:moveTo>
                    <a:lnTo>
                      <a:pt x="386429" y="415484"/>
                    </a:lnTo>
                    <a:lnTo>
                      <a:pt x="375285" y="415484"/>
                    </a:lnTo>
                    <a:cubicBezTo>
                      <a:pt x="375285" y="413390"/>
                      <a:pt x="374904" y="411391"/>
                      <a:pt x="373951" y="409773"/>
                    </a:cubicBezTo>
                    <a:cubicBezTo>
                      <a:pt x="370142" y="402920"/>
                      <a:pt x="357188" y="416817"/>
                      <a:pt x="349472" y="413771"/>
                    </a:cubicBezTo>
                    <a:cubicBezTo>
                      <a:pt x="330803" y="406537"/>
                      <a:pt x="338138" y="378076"/>
                      <a:pt x="321850" y="369605"/>
                    </a:cubicBezTo>
                    <a:cubicBezTo>
                      <a:pt x="302133" y="359325"/>
                      <a:pt x="278701" y="361133"/>
                      <a:pt x="258985" y="346189"/>
                    </a:cubicBezTo>
                    <a:cubicBezTo>
                      <a:pt x="251746" y="340668"/>
                      <a:pt x="239459" y="338574"/>
                      <a:pt x="228029" y="335719"/>
                    </a:cubicBezTo>
                    <a:cubicBezTo>
                      <a:pt x="215741" y="332673"/>
                      <a:pt x="204406" y="328865"/>
                      <a:pt x="200882" y="319728"/>
                    </a:cubicBezTo>
                    <a:cubicBezTo>
                      <a:pt x="200025" y="317348"/>
                      <a:pt x="199644" y="314683"/>
                      <a:pt x="199930" y="311637"/>
                    </a:cubicBezTo>
                    <a:cubicBezTo>
                      <a:pt x="203263" y="269565"/>
                      <a:pt x="279749" y="272040"/>
                      <a:pt x="290608" y="235584"/>
                    </a:cubicBezTo>
                    <a:cubicBezTo>
                      <a:pt x="294513" y="222543"/>
                      <a:pt x="275463" y="222924"/>
                      <a:pt x="266414" y="228064"/>
                    </a:cubicBezTo>
                    <a:cubicBezTo>
                      <a:pt x="246888" y="239486"/>
                      <a:pt x="223266" y="245483"/>
                      <a:pt x="211169" y="265472"/>
                    </a:cubicBezTo>
                    <a:cubicBezTo>
                      <a:pt x="202406" y="279845"/>
                      <a:pt x="188976" y="268137"/>
                      <a:pt x="181261" y="257191"/>
                    </a:cubicBezTo>
                    <a:cubicBezTo>
                      <a:pt x="168211" y="238725"/>
                      <a:pt x="135636" y="217594"/>
                      <a:pt x="113729" y="226636"/>
                    </a:cubicBezTo>
                    <a:cubicBezTo>
                      <a:pt x="100489" y="232157"/>
                      <a:pt x="123539" y="244055"/>
                      <a:pt x="126682" y="252432"/>
                    </a:cubicBezTo>
                    <a:cubicBezTo>
                      <a:pt x="131064" y="263949"/>
                      <a:pt x="120967" y="287460"/>
                      <a:pt x="145447" y="268899"/>
                    </a:cubicBezTo>
                    <a:cubicBezTo>
                      <a:pt x="152209" y="263759"/>
                      <a:pt x="170021" y="294694"/>
                      <a:pt x="181927" y="323630"/>
                    </a:cubicBezTo>
                    <a:cubicBezTo>
                      <a:pt x="193834" y="352471"/>
                      <a:pt x="199739" y="379218"/>
                      <a:pt x="182690" y="366083"/>
                    </a:cubicBezTo>
                    <a:cubicBezTo>
                      <a:pt x="127635" y="323630"/>
                      <a:pt x="66484" y="282891"/>
                      <a:pt x="1810" y="250623"/>
                    </a:cubicBezTo>
                    <a:cubicBezTo>
                      <a:pt x="1524" y="244531"/>
                      <a:pt x="1238" y="238439"/>
                      <a:pt x="1048" y="232347"/>
                    </a:cubicBezTo>
                    <a:cubicBezTo>
                      <a:pt x="952" y="228921"/>
                      <a:pt x="762" y="225589"/>
                      <a:pt x="667" y="222163"/>
                    </a:cubicBezTo>
                    <a:cubicBezTo>
                      <a:pt x="476" y="217118"/>
                      <a:pt x="286" y="212073"/>
                      <a:pt x="190" y="206933"/>
                    </a:cubicBezTo>
                    <a:cubicBezTo>
                      <a:pt x="190" y="202459"/>
                      <a:pt x="0" y="198176"/>
                      <a:pt x="0" y="193702"/>
                    </a:cubicBezTo>
                    <a:cubicBezTo>
                      <a:pt x="0" y="191227"/>
                      <a:pt x="95" y="188753"/>
                      <a:pt x="95" y="186183"/>
                    </a:cubicBezTo>
                    <a:cubicBezTo>
                      <a:pt x="95" y="183613"/>
                      <a:pt x="95" y="181138"/>
                      <a:pt x="286" y="178663"/>
                    </a:cubicBezTo>
                    <a:cubicBezTo>
                      <a:pt x="571" y="171048"/>
                      <a:pt x="1048" y="163338"/>
                      <a:pt x="1905" y="155818"/>
                    </a:cubicBezTo>
                    <a:cubicBezTo>
                      <a:pt x="2096" y="153724"/>
                      <a:pt x="2381" y="151630"/>
                      <a:pt x="2667" y="149441"/>
                    </a:cubicBezTo>
                    <a:cubicBezTo>
                      <a:pt x="3429" y="144396"/>
                      <a:pt x="4286" y="139351"/>
                      <a:pt x="5334" y="134307"/>
                    </a:cubicBezTo>
                    <a:cubicBezTo>
                      <a:pt x="20193" y="130785"/>
                      <a:pt x="33242" y="116221"/>
                      <a:pt x="47530" y="121171"/>
                    </a:cubicBezTo>
                    <a:cubicBezTo>
                      <a:pt x="52673" y="122884"/>
                      <a:pt x="56483" y="126882"/>
                      <a:pt x="61531" y="128976"/>
                    </a:cubicBezTo>
                    <a:cubicBezTo>
                      <a:pt x="69723" y="132403"/>
                      <a:pt x="80391" y="129357"/>
                      <a:pt x="85058" y="122313"/>
                    </a:cubicBezTo>
                    <a:cubicBezTo>
                      <a:pt x="90678" y="113746"/>
                      <a:pt x="89440" y="99373"/>
                      <a:pt x="101917" y="98612"/>
                    </a:cubicBezTo>
                    <a:cubicBezTo>
                      <a:pt x="104299" y="98612"/>
                      <a:pt x="106585" y="99088"/>
                      <a:pt x="108775" y="99849"/>
                    </a:cubicBezTo>
                    <a:cubicBezTo>
                      <a:pt x="136588" y="110034"/>
                      <a:pt x="165354" y="105085"/>
                      <a:pt x="195263" y="104323"/>
                    </a:cubicBezTo>
                    <a:cubicBezTo>
                      <a:pt x="231172" y="103562"/>
                      <a:pt x="267081" y="101943"/>
                      <a:pt x="302990" y="99754"/>
                    </a:cubicBezTo>
                    <a:cubicBezTo>
                      <a:pt x="304705" y="99754"/>
                      <a:pt x="306610" y="99469"/>
                      <a:pt x="307943" y="98517"/>
                    </a:cubicBezTo>
                    <a:cubicBezTo>
                      <a:pt x="309848" y="96994"/>
                      <a:pt x="310039" y="94424"/>
                      <a:pt x="310039" y="92139"/>
                    </a:cubicBezTo>
                    <a:cubicBezTo>
                      <a:pt x="310229" y="69485"/>
                      <a:pt x="312325" y="51590"/>
                      <a:pt x="312515" y="28841"/>
                    </a:cubicBezTo>
                    <a:cubicBezTo>
                      <a:pt x="312515" y="27413"/>
                      <a:pt x="311944" y="24272"/>
                      <a:pt x="311087" y="20560"/>
                    </a:cubicBezTo>
                    <a:cubicBezTo>
                      <a:pt x="309181" y="12184"/>
                      <a:pt x="316135" y="4283"/>
                      <a:pt x="325564" y="4188"/>
                    </a:cubicBezTo>
                    <a:cubicBezTo>
                      <a:pt x="329375" y="4188"/>
                      <a:pt x="333470" y="4188"/>
                      <a:pt x="337280" y="4379"/>
                    </a:cubicBezTo>
                    <a:cubicBezTo>
                      <a:pt x="338709" y="4379"/>
                      <a:pt x="340042" y="4379"/>
                      <a:pt x="341281" y="3903"/>
                    </a:cubicBezTo>
                    <a:cubicBezTo>
                      <a:pt x="341852" y="3712"/>
                      <a:pt x="342329" y="3522"/>
                      <a:pt x="342805" y="3331"/>
                    </a:cubicBezTo>
                    <a:cubicBezTo>
                      <a:pt x="343091" y="3331"/>
                      <a:pt x="343376" y="3141"/>
                      <a:pt x="343567" y="2951"/>
                    </a:cubicBezTo>
                    <a:cubicBezTo>
                      <a:pt x="344138" y="2665"/>
                      <a:pt x="344614" y="2475"/>
                      <a:pt x="345091" y="1999"/>
                    </a:cubicBezTo>
                    <a:cubicBezTo>
                      <a:pt x="345281" y="1999"/>
                      <a:pt x="345376" y="1713"/>
                      <a:pt x="345472" y="1618"/>
                    </a:cubicBezTo>
                    <a:cubicBezTo>
                      <a:pt x="345948" y="1333"/>
                      <a:pt x="346329" y="952"/>
                      <a:pt x="346710" y="476"/>
                    </a:cubicBezTo>
                    <a:cubicBezTo>
                      <a:pt x="346805" y="286"/>
                      <a:pt x="346996" y="190"/>
                      <a:pt x="347091" y="0"/>
                    </a:cubicBezTo>
                    <a:lnTo>
                      <a:pt x="385572" y="0"/>
                    </a:lnTo>
                    <a:lnTo>
                      <a:pt x="386143" y="280606"/>
                    </a:lnTo>
                    <a:close/>
                  </a:path>
                </a:pathLst>
              </a:custGeom>
              <a:solidFill>
                <a:schemeClr val="accent3"/>
              </a:solidFill>
              <a:ln w="9525"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5A418BB3-3A73-3906-D2F4-FA0DB1BBD994}"/>
                  </a:ext>
                </a:extLst>
              </p:cNvPr>
              <p:cNvSpPr/>
              <p:nvPr/>
            </p:nvSpPr>
            <p:spPr>
              <a:xfrm>
                <a:off x="4646104" y="1222007"/>
                <a:ext cx="344424" cy="319276"/>
              </a:xfrm>
              <a:custGeom>
                <a:avLst/>
                <a:gdLst>
                  <a:gd name="connsiteX0" fmla="*/ 342709 w 344424"/>
                  <a:gd name="connsiteY0" fmla="*/ 30104 h 319276"/>
                  <a:gd name="connsiteX1" fmla="*/ 344329 w 344424"/>
                  <a:gd name="connsiteY1" fmla="*/ 39242 h 319276"/>
                  <a:gd name="connsiteX2" fmla="*/ 344138 w 344424"/>
                  <a:gd name="connsiteY2" fmla="*/ 178117 h 319276"/>
                  <a:gd name="connsiteX3" fmla="*/ 343853 w 344424"/>
                  <a:gd name="connsiteY3" fmla="*/ 180973 h 319276"/>
                  <a:gd name="connsiteX4" fmla="*/ 342138 w 344424"/>
                  <a:gd name="connsiteY4" fmla="*/ 184494 h 319276"/>
                  <a:gd name="connsiteX5" fmla="*/ 341757 w 344424"/>
                  <a:gd name="connsiteY5" fmla="*/ 184970 h 319276"/>
                  <a:gd name="connsiteX6" fmla="*/ 341376 w 344424"/>
                  <a:gd name="connsiteY6" fmla="*/ 185446 h 319276"/>
                  <a:gd name="connsiteX7" fmla="*/ 340138 w 344424"/>
                  <a:gd name="connsiteY7" fmla="*/ 186588 h 319276"/>
                  <a:gd name="connsiteX8" fmla="*/ 339757 w 344424"/>
                  <a:gd name="connsiteY8" fmla="*/ 186969 h 319276"/>
                  <a:gd name="connsiteX9" fmla="*/ 338233 w 344424"/>
                  <a:gd name="connsiteY9" fmla="*/ 187921 h 319276"/>
                  <a:gd name="connsiteX10" fmla="*/ 337471 w 344424"/>
                  <a:gd name="connsiteY10" fmla="*/ 188302 h 319276"/>
                  <a:gd name="connsiteX11" fmla="*/ 335947 w 344424"/>
                  <a:gd name="connsiteY11" fmla="*/ 188873 h 319276"/>
                  <a:gd name="connsiteX12" fmla="*/ 331946 w 344424"/>
                  <a:gd name="connsiteY12" fmla="*/ 189349 h 319276"/>
                  <a:gd name="connsiteX13" fmla="*/ 320230 w 344424"/>
                  <a:gd name="connsiteY13" fmla="*/ 189158 h 319276"/>
                  <a:gd name="connsiteX14" fmla="*/ 305753 w 344424"/>
                  <a:gd name="connsiteY14" fmla="*/ 205530 h 319276"/>
                  <a:gd name="connsiteX15" fmla="*/ 307181 w 344424"/>
                  <a:gd name="connsiteY15" fmla="*/ 213811 h 319276"/>
                  <a:gd name="connsiteX16" fmla="*/ 304705 w 344424"/>
                  <a:gd name="connsiteY16" fmla="*/ 277110 h 319276"/>
                  <a:gd name="connsiteX17" fmla="*/ 302609 w 344424"/>
                  <a:gd name="connsiteY17" fmla="*/ 283487 h 319276"/>
                  <a:gd name="connsiteX18" fmla="*/ 297656 w 344424"/>
                  <a:gd name="connsiteY18" fmla="*/ 284725 h 319276"/>
                  <a:gd name="connsiteX19" fmla="*/ 189929 w 344424"/>
                  <a:gd name="connsiteY19" fmla="*/ 289293 h 319276"/>
                  <a:gd name="connsiteX20" fmla="*/ 103442 w 344424"/>
                  <a:gd name="connsiteY20" fmla="*/ 284820 h 319276"/>
                  <a:gd name="connsiteX21" fmla="*/ 96583 w 344424"/>
                  <a:gd name="connsiteY21" fmla="*/ 283582 h 319276"/>
                  <a:gd name="connsiteX22" fmla="*/ 79724 w 344424"/>
                  <a:gd name="connsiteY22" fmla="*/ 307283 h 319276"/>
                  <a:gd name="connsiteX23" fmla="*/ 56198 w 344424"/>
                  <a:gd name="connsiteY23" fmla="*/ 313946 h 319276"/>
                  <a:gd name="connsiteX24" fmla="*/ 42196 w 344424"/>
                  <a:gd name="connsiteY24" fmla="*/ 306141 h 319276"/>
                  <a:gd name="connsiteX25" fmla="*/ 0 w 344424"/>
                  <a:gd name="connsiteY25" fmla="*/ 319277 h 319276"/>
                  <a:gd name="connsiteX26" fmla="*/ 2286 w 344424"/>
                  <a:gd name="connsiteY26" fmla="*/ 309568 h 319276"/>
                  <a:gd name="connsiteX27" fmla="*/ 5144 w 344424"/>
                  <a:gd name="connsiteY27" fmla="*/ 299954 h 319276"/>
                  <a:gd name="connsiteX28" fmla="*/ 10858 w 344424"/>
                  <a:gd name="connsiteY28" fmla="*/ 289674 h 319276"/>
                  <a:gd name="connsiteX29" fmla="*/ 56674 w 344424"/>
                  <a:gd name="connsiteY29" fmla="*/ 277586 h 319276"/>
                  <a:gd name="connsiteX30" fmla="*/ 60103 w 344424"/>
                  <a:gd name="connsiteY30" fmla="*/ 269114 h 319276"/>
                  <a:gd name="connsiteX31" fmla="*/ 76105 w 344424"/>
                  <a:gd name="connsiteY31" fmla="*/ 244651 h 319276"/>
                  <a:gd name="connsiteX32" fmla="*/ 68199 w 344424"/>
                  <a:gd name="connsiteY32" fmla="*/ 233039 h 319276"/>
                  <a:gd name="connsiteX33" fmla="*/ 55817 w 344424"/>
                  <a:gd name="connsiteY33" fmla="*/ 168598 h 319276"/>
                  <a:gd name="connsiteX34" fmla="*/ 46006 w 344424"/>
                  <a:gd name="connsiteY34" fmla="*/ 149752 h 319276"/>
                  <a:gd name="connsiteX35" fmla="*/ 65627 w 344424"/>
                  <a:gd name="connsiteY35" fmla="*/ 125004 h 319276"/>
                  <a:gd name="connsiteX36" fmla="*/ 68294 w 344424"/>
                  <a:gd name="connsiteY36" fmla="*/ 122814 h 319276"/>
                  <a:gd name="connsiteX37" fmla="*/ 69723 w 344424"/>
                  <a:gd name="connsiteY37" fmla="*/ 121482 h 319276"/>
                  <a:gd name="connsiteX38" fmla="*/ 81248 w 344424"/>
                  <a:gd name="connsiteY38" fmla="*/ 98066 h 319276"/>
                  <a:gd name="connsiteX39" fmla="*/ 80867 w 344424"/>
                  <a:gd name="connsiteY39" fmla="*/ 96924 h 319276"/>
                  <a:gd name="connsiteX40" fmla="*/ 80105 w 344424"/>
                  <a:gd name="connsiteY40" fmla="*/ 95496 h 319276"/>
                  <a:gd name="connsiteX41" fmla="*/ 94869 w 344424"/>
                  <a:gd name="connsiteY41" fmla="*/ 76745 h 319276"/>
                  <a:gd name="connsiteX42" fmla="*/ 101537 w 344424"/>
                  <a:gd name="connsiteY42" fmla="*/ 56946 h 319276"/>
                  <a:gd name="connsiteX43" fmla="*/ 100965 w 344424"/>
                  <a:gd name="connsiteY43" fmla="*/ 40669 h 319276"/>
                  <a:gd name="connsiteX44" fmla="*/ 114586 w 344424"/>
                  <a:gd name="connsiteY44" fmla="*/ 30960 h 319276"/>
                  <a:gd name="connsiteX45" fmla="*/ 136589 w 344424"/>
                  <a:gd name="connsiteY45" fmla="*/ 28200 h 319276"/>
                  <a:gd name="connsiteX46" fmla="*/ 152781 w 344424"/>
                  <a:gd name="connsiteY46" fmla="*/ 40669 h 319276"/>
                  <a:gd name="connsiteX47" fmla="*/ 155353 w 344424"/>
                  <a:gd name="connsiteY47" fmla="*/ 60087 h 319276"/>
                  <a:gd name="connsiteX48" fmla="*/ 166497 w 344424"/>
                  <a:gd name="connsiteY48" fmla="*/ 65322 h 319276"/>
                  <a:gd name="connsiteX49" fmla="*/ 220123 w 344424"/>
                  <a:gd name="connsiteY49" fmla="*/ 48950 h 319276"/>
                  <a:gd name="connsiteX50" fmla="*/ 228695 w 344424"/>
                  <a:gd name="connsiteY50" fmla="*/ 38956 h 319276"/>
                  <a:gd name="connsiteX51" fmla="*/ 237744 w 344424"/>
                  <a:gd name="connsiteY51" fmla="*/ 18777 h 319276"/>
                  <a:gd name="connsiteX52" fmla="*/ 238601 w 344424"/>
                  <a:gd name="connsiteY52" fmla="*/ 15160 h 319276"/>
                  <a:gd name="connsiteX53" fmla="*/ 239459 w 344424"/>
                  <a:gd name="connsiteY53" fmla="*/ 9068 h 319276"/>
                  <a:gd name="connsiteX54" fmla="*/ 239744 w 344424"/>
                  <a:gd name="connsiteY54" fmla="*/ 3642 h 319276"/>
                  <a:gd name="connsiteX55" fmla="*/ 239840 w 344424"/>
                  <a:gd name="connsiteY55" fmla="*/ 2595 h 319276"/>
                  <a:gd name="connsiteX56" fmla="*/ 298418 w 344424"/>
                  <a:gd name="connsiteY56" fmla="*/ 25 h 319276"/>
                  <a:gd name="connsiteX57" fmla="*/ 303752 w 344424"/>
                  <a:gd name="connsiteY57" fmla="*/ 501 h 319276"/>
                  <a:gd name="connsiteX58" fmla="*/ 311849 w 344424"/>
                  <a:gd name="connsiteY58" fmla="*/ 21918 h 319276"/>
                  <a:gd name="connsiteX59" fmla="*/ 342709 w 344424"/>
                  <a:gd name="connsiteY59" fmla="*/ 30199 h 31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4424" h="319276">
                    <a:moveTo>
                      <a:pt x="342709" y="30104"/>
                    </a:moveTo>
                    <a:cubicBezTo>
                      <a:pt x="344615" y="32769"/>
                      <a:pt x="344519" y="36100"/>
                      <a:pt x="344329" y="39242"/>
                    </a:cubicBezTo>
                    <a:cubicBezTo>
                      <a:pt x="342043" y="85502"/>
                      <a:pt x="341947" y="131857"/>
                      <a:pt x="344138" y="178117"/>
                    </a:cubicBezTo>
                    <a:cubicBezTo>
                      <a:pt x="344234" y="179069"/>
                      <a:pt x="344138" y="180021"/>
                      <a:pt x="343853" y="180973"/>
                    </a:cubicBezTo>
                    <a:cubicBezTo>
                      <a:pt x="343471" y="182305"/>
                      <a:pt x="342900" y="183447"/>
                      <a:pt x="342138" y="184494"/>
                    </a:cubicBezTo>
                    <a:cubicBezTo>
                      <a:pt x="342138" y="184685"/>
                      <a:pt x="341852" y="184875"/>
                      <a:pt x="341757" y="184970"/>
                    </a:cubicBezTo>
                    <a:cubicBezTo>
                      <a:pt x="341662" y="185065"/>
                      <a:pt x="341471" y="185256"/>
                      <a:pt x="341376" y="185446"/>
                    </a:cubicBezTo>
                    <a:cubicBezTo>
                      <a:pt x="340995" y="185922"/>
                      <a:pt x="340614" y="186208"/>
                      <a:pt x="340138" y="186588"/>
                    </a:cubicBezTo>
                    <a:cubicBezTo>
                      <a:pt x="340138" y="186588"/>
                      <a:pt x="339947" y="186874"/>
                      <a:pt x="339757" y="186969"/>
                    </a:cubicBezTo>
                    <a:cubicBezTo>
                      <a:pt x="339280" y="187350"/>
                      <a:pt x="338804" y="187635"/>
                      <a:pt x="338233" y="187921"/>
                    </a:cubicBezTo>
                    <a:cubicBezTo>
                      <a:pt x="338042" y="188111"/>
                      <a:pt x="337757" y="188207"/>
                      <a:pt x="337471" y="188302"/>
                    </a:cubicBezTo>
                    <a:cubicBezTo>
                      <a:pt x="336995" y="188587"/>
                      <a:pt x="336518" y="188778"/>
                      <a:pt x="335947" y="188873"/>
                    </a:cubicBezTo>
                    <a:cubicBezTo>
                      <a:pt x="334709" y="189349"/>
                      <a:pt x="333375" y="189444"/>
                      <a:pt x="331946" y="189349"/>
                    </a:cubicBezTo>
                    <a:cubicBezTo>
                      <a:pt x="328136" y="189158"/>
                      <a:pt x="324041" y="189158"/>
                      <a:pt x="320230" y="189158"/>
                    </a:cubicBezTo>
                    <a:cubicBezTo>
                      <a:pt x="310801" y="189158"/>
                      <a:pt x="303847" y="197154"/>
                      <a:pt x="305753" y="205530"/>
                    </a:cubicBezTo>
                    <a:cubicBezTo>
                      <a:pt x="306610" y="209147"/>
                      <a:pt x="307181" y="212384"/>
                      <a:pt x="307181" y="213811"/>
                    </a:cubicBezTo>
                    <a:cubicBezTo>
                      <a:pt x="306991" y="236466"/>
                      <a:pt x="304895" y="254360"/>
                      <a:pt x="304705" y="277110"/>
                    </a:cubicBezTo>
                    <a:cubicBezTo>
                      <a:pt x="304705" y="279394"/>
                      <a:pt x="304514" y="281964"/>
                      <a:pt x="302609" y="283487"/>
                    </a:cubicBezTo>
                    <a:cubicBezTo>
                      <a:pt x="301276" y="284439"/>
                      <a:pt x="299371" y="284629"/>
                      <a:pt x="297656" y="284725"/>
                    </a:cubicBezTo>
                    <a:cubicBezTo>
                      <a:pt x="261747" y="287009"/>
                      <a:pt x="225838" y="288532"/>
                      <a:pt x="189929" y="289293"/>
                    </a:cubicBezTo>
                    <a:cubicBezTo>
                      <a:pt x="160020" y="289960"/>
                      <a:pt x="131254" y="294909"/>
                      <a:pt x="103442" y="284820"/>
                    </a:cubicBezTo>
                    <a:cubicBezTo>
                      <a:pt x="101251" y="284058"/>
                      <a:pt x="98965" y="283487"/>
                      <a:pt x="96583" y="283582"/>
                    </a:cubicBezTo>
                    <a:cubicBezTo>
                      <a:pt x="84106" y="284344"/>
                      <a:pt x="85344" y="298717"/>
                      <a:pt x="79724" y="307283"/>
                    </a:cubicBezTo>
                    <a:cubicBezTo>
                      <a:pt x="75057" y="314327"/>
                      <a:pt x="64389" y="317373"/>
                      <a:pt x="56198" y="313946"/>
                    </a:cubicBezTo>
                    <a:cubicBezTo>
                      <a:pt x="51149" y="311852"/>
                      <a:pt x="47339" y="307855"/>
                      <a:pt x="42196" y="306141"/>
                    </a:cubicBezTo>
                    <a:cubicBezTo>
                      <a:pt x="27908" y="301192"/>
                      <a:pt x="14859" y="315660"/>
                      <a:pt x="0" y="319277"/>
                    </a:cubicBezTo>
                    <a:cubicBezTo>
                      <a:pt x="667" y="316041"/>
                      <a:pt x="1429" y="312804"/>
                      <a:pt x="2286" y="309568"/>
                    </a:cubicBezTo>
                    <a:cubicBezTo>
                      <a:pt x="3143" y="306332"/>
                      <a:pt x="4096" y="303095"/>
                      <a:pt x="5144" y="299954"/>
                    </a:cubicBezTo>
                    <a:cubicBezTo>
                      <a:pt x="6382" y="296242"/>
                      <a:pt x="7810" y="292435"/>
                      <a:pt x="10858" y="289674"/>
                    </a:cubicBezTo>
                    <a:cubicBezTo>
                      <a:pt x="22479" y="278918"/>
                      <a:pt x="48387" y="290721"/>
                      <a:pt x="56674" y="277586"/>
                    </a:cubicBezTo>
                    <a:cubicBezTo>
                      <a:pt x="58293" y="275016"/>
                      <a:pt x="58769" y="271970"/>
                      <a:pt x="60103" y="269114"/>
                    </a:cubicBezTo>
                    <a:cubicBezTo>
                      <a:pt x="64389" y="260167"/>
                      <a:pt x="77819" y="254360"/>
                      <a:pt x="76105" y="244651"/>
                    </a:cubicBezTo>
                    <a:cubicBezTo>
                      <a:pt x="75343" y="240178"/>
                      <a:pt x="71152" y="236751"/>
                      <a:pt x="68199" y="233039"/>
                    </a:cubicBezTo>
                    <a:cubicBezTo>
                      <a:pt x="54007" y="215144"/>
                      <a:pt x="66675" y="188397"/>
                      <a:pt x="55817" y="168598"/>
                    </a:cubicBezTo>
                    <a:cubicBezTo>
                      <a:pt x="52388" y="162316"/>
                      <a:pt x="46482" y="156700"/>
                      <a:pt x="46006" y="149752"/>
                    </a:cubicBezTo>
                    <a:cubicBezTo>
                      <a:pt x="45339" y="139186"/>
                      <a:pt x="56579" y="131666"/>
                      <a:pt x="65627" y="125004"/>
                    </a:cubicBezTo>
                    <a:cubicBezTo>
                      <a:pt x="66485" y="124432"/>
                      <a:pt x="67437" y="123576"/>
                      <a:pt x="68294" y="122814"/>
                    </a:cubicBezTo>
                    <a:lnTo>
                      <a:pt x="69723" y="121482"/>
                    </a:lnTo>
                    <a:cubicBezTo>
                      <a:pt x="76581" y="115009"/>
                      <a:pt x="83248" y="105205"/>
                      <a:pt x="81248" y="98066"/>
                    </a:cubicBezTo>
                    <a:cubicBezTo>
                      <a:pt x="81153" y="97590"/>
                      <a:pt x="81058" y="97305"/>
                      <a:pt x="80867" y="96924"/>
                    </a:cubicBezTo>
                    <a:cubicBezTo>
                      <a:pt x="80677" y="96448"/>
                      <a:pt x="80391" y="95972"/>
                      <a:pt x="80105" y="95496"/>
                    </a:cubicBezTo>
                    <a:cubicBezTo>
                      <a:pt x="85630" y="89690"/>
                      <a:pt x="90678" y="83503"/>
                      <a:pt x="94869" y="76745"/>
                    </a:cubicBezTo>
                    <a:cubicBezTo>
                      <a:pt x="98679" y="70653"/>
                      <a:pt x="101822" y="63895"/>
                      <a:pt x="101537" y="56946"/>
                    </a:cubicBezTo>
                    <a:cubicBezTo>
                      <a:pt x="101251" y="51425"/>
                      <a:pt x="98870" y="45809"/>
                      <a:pt x="100965" y="40669"/>
                    </a:cubicBezTo>
                    <a:cubicBezTo>
                      <a:pt x="103156" y="35624"/>
                      <a:pt x="109061" y="32864"/>
                      <a:pt x="114586" y="30960"/>
                    </a:cubicBezTo>
                    <a:cubicBezTo>
                      <a:pt x="121634" y="28581"/>
                      <a:pt x="129254" y="26963"/>
                      <a:pt x="136589" y="28200"/>
                    </a:cubicBezTo>
                    <a:cubicBezTo>
                      <a:pt x="143923" y="29437"/>
                      <a:pt x="151067" y="34102"/>
                      <a:pt x="152781" y="40669"/>
                    </a:cubicBezTo>
                    <a:cubicBezTo>
                      <a:pt x="154400" y="47142"/>
                      <a:pt x="151162" y="54662"/>
                      <a:pt x="155353" y="60087"/>
                    </a:cubicBezTo>
                    <a:cubicBezTo>
                      <a:pt x="157829" y="63228"/>
                      <a:pt x="162306" y="64561"/>
                      <a:pt x="166497" y="65322"/>
                    </a:cubicBezTo>
                    <a:cubicBezTo>
                      <a:pt x="185642" y="68559"/>
                      <a:pt x="206502" y="61705"/>
                      <a:pt x="220123" y="48950"/>
                    </a:cubicBezTo>
                    <a:cubicBezTo>
                      <a:pt x="223361" y="45904"/>
                      <a:pt x="226314" y="42573"/>
                      <a:pt x="228695" y="38956"/>
                    </a:cubicBezTo>
                    <a:cubicBezTo>
                      <a:pt x="232982" y="32769"/>
                      <a:pt x="236029" y="26011"/>
                      <a:pt x="237744" y="18777"/>
                    </a:cubicBezTo>
                    <a:cubicBezTo>
                      <a:pt x="238125" y="17539"/>
                      <a:pt x="238411" y="16302"/>
                      <a:pt x="238601" y="15160"/>
                    </a:cubicBezTo>
                    <a:cubicBezTo>
                      <a:pt x="238982" y="13161"/>
                      <a:pt x="239268" y="11067"/>
                      <a:pt x="239459" y="9068"/>
                    </a:cubicBezTo>
                    <a:cubicBezTo>
                      <a:pt x="239649" y="7354"/>
                      <a:pt x="239744" y="5546"/>
                      <a:pt x="239744" y="3642"/>
                    </a:cubicBezTo>
                    <a:cubicBezTo>
                      <a:pt x="239840" y="3261"/>
                      <a:pt x="239840" y="2976"/>
                      <a:pt x="239840" y="2595"/>
                    </a:cubicBezTo>
                    <a:lnTo>
                      <a:pt x="298418" y="25"/>
                    </a:lnTo>
                    <a:cubicBezTo>
                      <a:pt x="300228" y="25"/>
                      <a:pt x="302038" y="-165"/>
                      <a:pt x="303752" y="501"/>
                    </a:cubicBezTo>
                    <a:cubicBezTo>
                      <a:pt x="311849" y="3357"/>
                      <a:pt x="306515" y="15731"/>
                      <a:pt x="311849" y="21918"/>
                    </a:cubicBezTo>
                    <a:cubicBezTo>
                      <a:pt x="318707" y="30009"/>
                      <a:pt x="336709" y="21537"/>
                      <a:pt x="342709" y="30199"/>
                    </a:cubicBezTo>
                    <a:close/>
                  </a:path>
                </a:pathLst>
              </a:custGeom>
              <a:solidFill>
                <a:schemeClr val="accent4"/>
              </a:solidFill>
              <a:ln w="9525"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C66AD2E6-7410-33A1-96F9-0A15A153A97B}"/>
                  </a:ext>
                </a:extLst>
              </p:cNvPr>
              <p:cNvSpPr/>
              <p:nvPr/>
            </p:nvSpPr>
            <p:spPr>
              <a:xfrm>
                <a:off x="4986242" y="1407453"/>
                <a:ext cx="1238" cy="1142"/>
              </a:xfrm>
              <a:custGeom>
                <a:avLst/>
                <a:gdLst>
                  <a:gd name="connsiteX0" fmla="*/ 0 w 1238"/>
                  <a:gd name="connsiteY0" fmla="*/ 1142 h 1142"/>
                  <a:gd name="connsiteX1" fmla="*/ 1238 w 1238"/>
                  <a:gd name="connsiteY1" fmla="*/ 0 h 1142"/>
                  <a:gd name="connsiteX2" fmla="*/ 0 w 1238"/>
                  <a:gd name="connsiteY2" fmla="*/ 1142 h 1142"/>
                </a:gdLst>
                <a:ahLst/>
                <a:cxnLst>
                  <a:cxn ang="0">
                    <a:pos x="connsiteX0" y="connsiteY0"/>
                  </a:cxn>
                  <a:cxn ang="0">
                    <a:pos x="connsiteX1" y="connsiteY1"/>
                  </a:cxn>
                  <a:cxn ang="0">
                    <a:pos x="connsiteX2" y="connsiteY2"/>
                  </a:cxn>
                </a:cxnLst>
                <a:rect l="l" t="t" r="r" b="b"/>
                <a:pathLst>
                  <a:path w="1238" h="1142">
                    <a:moveTo>
                      <a:pt x="0" y="1142"/>
                    </a:moveTo>
                    <a:cubicBezTo>
                      <a:pt x="476" y="762"/>
                      <a:pt x="857" y="476"/>
                      <a:pt x="1238" y="0"/>
                    </a:cubicBezTo>
                    <a:cubicBezTo>
                      <a:pt x="857" y="476"/>
                      <a:pt x="476" y="857"/>
                      <a:pt x="0" y="1142"/>
                    </a:cubicBezTo>
                    <a:close/>
                  </a:path>
                </a:pathLst>
              </a:custGeom>
              <a:solidFill>
                <a:srgbClr val="DE5970"/>
              </a:solidFill>
              <a:ln w="9525"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9687C4EC-2488-E522-CB34-A9E90AB1630E}"/>
                  </a:ext>
                </a:extLst>
              </p:cNvPr>
              <p:cNvSpPr/>
              <p:nvPr/>
            </p:nvSpPr>
            <p:spPr>
              <a:xfrm>
                <a:off x="4984337" y="1408976"/>
                <a:ext cx="1524" cy="951"/>
              </a:xfrm>
              <a:custGeom>
                <a:avLst/>
                <a:gdLst>
                  <a:gd name="connsiteX0" fmla="*/ 0 w 1524"/>
                  <a:gd name="connsiteY0" fmla="*/ 952 h 951"/>
                  <a:gd name="connsiteX1" fmla="*/ 1524 w 1524"/>
                  <a:gd name="connsiteY1" fmla="*/ 0 h 951"/>
                  <a:gd name="connsiteX2" fmla="*/ 0 w 1524"/>
                  <a:gd name="connsiteY2" fmla="*/ 952 h 951"/>
                </a:gdLst>
                <a:ahLst/>
                <a:cxnLst>
                  <a:cxn ang="0">
                    <a:pos x="connsiteX0" y="connsiteY0"/>
                  </a:cxn>
                  <a:cxn ang="0">
                    <a:pos x="connsiteX1" y="connsiteY1"/>
                  </a:cxn>
                  <a:cxn ang="0">
                    <a:pos x="connsiteX2" y="connsiteY2"/>
                  </a:cxn>
                </a:cxnLst>
                <a:rect l="l" t="t" r="r" b="b"/>
                <a:pathLst>
                  <a:path w="1524" h="951">
                    <a:moveTo>
                      <a:pt x="0" y="952"/>
                    </a:moveTo>
                    <a:cubicBezTo>
                      <a:pt x="572" y="666"/>
                      <a:pt x="1048" y="381"/>
                      <a:pt x="1524" y="0"/>
                    </a:cubicBezTo>
                    <a:cubicBezTo>
                      <a:pt x="1048" y="476"/>
                      <a:pt x="572" y="666"/>
                      <a:pt x="0" y="952"/>
                    </a:cubicBezTo>
                    <a:close/>
                  </a:path>
                </a:pathLst>
              </a:custGeom>
              <a:solidFill>
                <a:srgbClr val="DE5970"/>
              </a:solidFill>
              <a:ln w="9525"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23F738C0-52FD-5447-5346-1B87BFD4C754}"/>
                  </a:ext>
                </a:extLst>
              </p:cNvPr>
              <p:cNvSpPr/>
              <p:nvPr/>
            </p:nvSpPr>
            <p:spPr>
              <a:xfrm>
                <a:off x="4982051" y="1410309"/>
                <a:ext cx="1524" cy="571"/>
              </a:xfrm>
              <a:custGeom>
                <a:avLst/>
                <a:gdLst>
                  <a:gd name="connsiteX0" fmla="*/ 0 w 1524"/>
                  <a:gd name="connsiteY0" fmla="*/ 571 h 571"/>
                  <a:gd name="connsiteX1" fmla="*/ 1524 w 1524"/>
                  <a:gd name="connsiteY1" fmla="*/ 0 h 571"/>
                  <a:gd name="connsiteX2" fmla="*/ 0 w 1524"/>
                  <a:gd name="connsiteY2" fmla="*/ 571 h 571"/>
                </a:gdLst>
                <a:ahLst/>
                <a:cxnLst>
                  <a:cxn ang="0">
                    <a:pos x="connsiteX0" y="connsiteY0"/>
                  </a:cxn>
                  <a:cxn ang="0">
                    <a:pos x="connsiteX1" y="connsiteY1"/>
                  </a:cxn>
                  <a:cxn ang="0">
                    <a:pos x="connsiteX2" y="connsiteY2"/>
                  </a:cxn>
                </a:cxnLst>
                <a:rect l="l" t="t" r="r" b="b"/>
                <a:pathLst>
                  <a:path w="1524" h="571">
                    <a:moveTo>
                      <a:pt x="0" y="571"/>
                    </a:moveTo>
                    <a:cubicBezTo>
                      <a:pt x="571" y="381"/>
                      <a:pt x="1048" y="190"/>
                      <a:pt x="1524" y="0"/>
                    </a:cubicBezTo>
                    <a:cubicBezTo>
                      <a:pt x="1048" y="286"/>
                      <a:pt x="571" y="476"/>
                      <a:pt x="0" y="571"/>
                    </a:cubicBezTo>
                    <a:close/>
                  </a:path>
                </a:pathLst>
              </a:custGeom>
              <a:solidFill>
                <a:srgbClr val="DE5970"/>
              </a:solidFill>
              <a:ln w="9525"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A2F1CE55-41A9-0FFD-B43D-881D1F72465A}"/>
                  </a:ext>
                </a:extLst>
              </p:cNvPr>
              <p:cNvSpPr/>
              <p:nvPr/>
            </p:nvSpPr>
            <p:spPr>
              <a:xfrm>
                <a:off x="4607718" y="1104669"/>
                <a:ext cx="336899" cy="212834"/>
              </a:xfrm>
              <a:custGeom>
                <a:avLst/>
                <a:gdLst>
                  <a:gd name="connsiteX0" fmla="*/ 336899 w 336899"/>
                  <a:gd name="connsiteY0" fmla="*/ 0 h 212834"/>
                  <a:gd name="connsiteX1" fmla="*/ 294322 w 336899"/>
                  <a:gd name="connsiteY1" fmla="*/ 68914 h 212834"/>
                  <a:gd name="connsiteX2" fmla="*/ 278225 w 336899"/>
                  <a:gd name="connsiteY2" fmla="*/ 95281 h 212834"/>
                  <a:gd name="connsiteX3" fmla="*/ 278225 w 336899"/>
                  <a:gd name="connsiteY3" fmla="*/ 118125 h 212834"/>
                  <a:gd name="connsiteX4" fmla="*/ 278225 w 336899"/>
                  <a:gd name="connsiteY4" fmla="*/ 119934 h 212834"/>
                  <a:gd name="connsiteX5" fmla="*/ 278130 w 336899"/>
                  <a:gd name="connsiteY5" fmla="*/ 120981 h 212834"/>
                  <a:gd name="connsiteX6" fmla="*/ 277844 w 336899"/>
                  <a:gd name="connsiteY6" fmla="*/ 126406 h 212834"/>
                  <a:gd name="connsiteX7" fmla="*/ 276987 w 336899"/>
                  <a:gd name="connsiteY7" fmla="*/ 132498 h 212834"/>
                  <a:gd name="connsiteX8" fmla="*/ 276130 w 336899"/>
                  <a:gd name="connsiteY8" fmla="*/ 136115 h 212834"/>
                  <a:gd name="connsiteX9" fmla="*/ 267081 w 336899"/>
                  <a:gd name="connsiteY9" fmla="*/ 156294 h 212834"/>
                  <a:gd name="connsiteX10" fmla="*/ 258509 w 336899"/>
                  <a:gd name="connsiteY10" fmla="*/ 166289 h 212834"/>
                  <a:gd name="connsiteX11" fmla="*/ 204883 w 336899"/>
                  <a:gd name="connsiteY11" fmla="*/ 182661 h 212834"/>
                  <a:gd name="connsiteX12" fmla="*/ 193738 w 336899"/>
                  <a:gd name="connsiteY12" fmla="*/ 177425 h 212834"/>
                  <a:gd name="connsiteX13" fmla="*/ 191167 w 336899"/>
                  <a:gd name="connsiteY13" fmla="*/ 158008 h 212834"/>
                  <a:gd name="connsiteX14" fmla="*/ 174974 w 336899"/>
                  <a:gd name="connsiteY14" fmla="*/ 145538 h 212834"/>
                  <a:gd name="connsiteX15" fmla="*/ 152971 w 336899"/>
                  <a:gd name="connsiteY15" fmla="*/ 148299 h 212834"/>
                  <a:gd name="connsiteX16" fmla="*/ 139351 w 336899"/>
                  <a:gd name="connsiteY16" fmla="*/ 158008 h 212834"/>
                  <a:gd name="connsiteX17" fmla="*/ 139922 w 336899"/>
                  <a:gd name="connsiteY17" fmla="*/ 174284 h 212834"/>
                  <a:gd name="connsiteX18" fmla="*/ 133255 w 336899"/>
                  <a:gd name="connsiteY18" fmla="*/ 194083 h 212834"/>
                  <a:gd name="connsiteX19" fmla="*/ 118491 w 336899"/>
                  <a:gd name="connsiteY19" fmla="*/ 212834 h 212834"/>
                  <a:gd name="connsiteX20" fmla="*/ 117919 w 336899"/>
                  <a:gd name="connsiteY20" fmla="*/ 212073 h 212834"/>
                  <a:gd name="connsiteX21" fmla="*/ 4000 w 336899"/>
                  <a:gd name="connsiteY21" fmla="*/ 207123 h 212834"/>
                  <a:gd name="connsiteX22" fmla="*/ 0 w 336899"/>
                  <a:gd name="connsiteY22" fmla="*/ 4664 h 212834"/>
                  <a:gd name="connsiteX23" fmla="*/ 336899 w 336899"/>
                  <a:gd name="connsiteY23" fmla="*/ 95 h 21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99" h="212834">
                    <a:moveTo>
                      <a:pt x="336899" y="0"/>
                    </a:moveTo>
                    <a:cubicBezTo>
                      <a:pt x="325850" y="24463"/>
                      <a:pt x="311563" y="47593"/>
                      <a:pt x="294322" y="68914"/>
                    </a:cubicBezTo>
                    <a:cubicBezTo>
                      <a:pt x="287655" y="77005"/>
                      <a:pt x="280416" y="85381"/>
                      <a:pt x="278225" y="95281"/>
                    </a:cubicBezTo>
                    <a:cubicBezTo>
                      <a:pt x="276606" y="102800"/>
                      <a:pt x="278035" y="110510"/>
                      <a:pt x="278225" y="118125"/>
                    </a:cubicBezTo>
                    <a:lnTo>
                      <a:pt x="278225" y="119934"/>
                    </a:lnTo>
                    <a:cubicBezTo>
                      <a:pt x="278225" y="119934"/>
                      <a:pt x="278225" y="120600"/>
                      <a:pt x="278130" y="120981"/>
                    </a:cubicBezTo>
                    <a:cubicBezTo>
                      <a:pt x="278130" y="122789"/>
                      <a:pt x="278130" y="124502"/>
                      <a:pt x="277844" y="126406"/>
                    </a:cubicBezTo>
                    <a:cubicBezTo>
                      <a:pt x="277654" y="128405"/>
                      <a:pt x="277368" y="130499"/>
                      <a:pt x="276987" y="132498"/>
                    </a:cubicBezTo>
                    <a:cubicBezTo>
                      <a:pt x="276796" y="133735"/>
                      <a:pt x="276511" y="134973"/>
                      <a:pt x="276130" y="136115"/>
                    </a:cubicBezTo>
                    <a:cubicBezTo>
                      <a:pt x="274415" y="143349"/>
                      <a:pt x="271367" y="150107"/>
                      <a:pt x="267081" y="156294"/>
                    </a:cubicBezTo>
                    <a:cubicBezTo>
                      <a:pt x="264700" y="159816"/>
                      <a:pt x="261747" y="163243"/>
                      <a:pt x="258509" y="166289"/>
                    </a:cubicBezTo>
                    <a:cubicBezTo>
                      <a:pt x="244888" y="178948"/>
                      <a:pt x="224028" y="185802"/>
                      <a:pt x="204883" y="182661"/>
                    </a:cubicBezTo>
                    <a:cubicBezTo>
                      <a:pt x="200692" y="181994"/>
                      <a:pt x="196215" y="180567"/>
                      <a:pt x="193738" y="177425"/>
                    </a:cubicBezTo>
                    <a:cubicBezTo>
                      <a:pt x="189548" y="172000"/>
                      <a:pt x="192786" y="164480"/>
                      <a:pt x="191167" y="158008"/>
                    </a:cubicBezTo>
                    <a:cubicBezTo>
                      <a:pt x="189452" y="151440"/>
                      <a:pt x="182309" y="146681"/>
                      <a:pt x="174974" y="145538"/>
                    </a:cubicBezTo>
                    <a:cubicBezTo>
                      <a:pt x="167640" y="144396"/>
                      <a:pt x="160020" y="146014"/>
                      <a:pt x="152971" y="148299"/>
                    </a:cubicBezTo>
                    <a:cubicBezTo>
                      <a:pt x="147447" y="150202"/>
                      <a:pt x="141542" y="152963"/>
                      <a:pt x="139351" y="158008"/>
                    </a:cubicBezTo>
                    <a:cubicBezTo>
                      <a:pt x="137255" y="163148"/>
                      <a:pt x="139637" y="168764"/>
                      <a:pt x="139922" y="174284"/>
                    </a:cubicBezTo>
                    <a:cubicBezTo>
                      <a:pt x="140208" y="181233"/>
                      <a:pt x="137065" y="187991"/>
                      <a:pt x="133255" y="194083"/>
                    </a:cubicBezTo>
                    <a:cubicBezTo>
                      <a:pt x="129064" y="200841"/>
                      <a:pt x="124015" y="207028"/>
                      <a:pt x="118491" y="212834"/>
                    </a:cubicBezTo>
                    <a:lnTo>
                      <a:pt x="117919" y="212073"/>
                    </a:lnTo>
                    <a:lnTo>
                      <a:pt x="4000" y="207123"/>
                    </a:lnTo>
                    <a:lnTo>
                      <a:pt x="0" y="4664"/>
                    </a:lnTo>
                    <a:cubicBezTo>
                      <a:pt x="117919" y="3141"/>
                      <a:pt x="234220" y="1618"/>
                      <a:pt x="336899" y="95"/>
                    </a:cubicBezTo>
                    <a:close/>
                  </a:path>
                </a:pathLst>
              </a:custGeom>
              <a:solidFill>
                <a:schemeClr val="accent4"/>
              </a:solidFill>
              <a:ln w="9525"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1D0965B4-1E3B-C684-B04D-B25C24E60E1E}"/>
                  </a:ext>
                </a:extLst>
              </p:cNvPr>
              <p:cNvSpPr/>
              <p:nvPr/>
            </p:nvSpPr>
            <p:spPr>
              <a:xfrm>
                <a:off x="4885562" y="1225554"/>
                <a:ext cx="285" cy="5425"/>
              </a:xfrm>
              <a:custGeom>
                <a:avLst/>
                <a:gdLst>
                  <a:gd name="connsiteX0" fmla="*/ 0 w 285"/>
                  <a:gd name="connsiteY0" fmla="*/ 5426 h 5425"/>
                  <a:gd name="connsiteX1" fmla="*/ 286 w 285"/>
                  <a:gd name="connsiteY1" fmla="*/ 0 h 5425"/>
                  <a:gd name="connsiteX2" fmla="*/ 0 w 285"/>
                  <a:gd name="connsiteY2" fmla="*/ 5426 h 5425"/>
                </a:gdLst>
                <a:ahLst/>
                <a:cxnLst>
                  <a:cxn ang="0">
                    <a:pos x="connsiteX0" y="connsiteY0"/>
                  </a:cxn>
                  <a:cxn ang="0">
                    <a:pos x="connsiteX1" y="connsiteY1"/>
                  </a:cxn>
                  <a:cxn ang="0">
                    <a:pos x="connsiteX2" y="connsiteY2"/>
                  </a:cxn>
                </a:cxnLst>
                <a:rect l="l" t="t" r="r" b="b"/>
                <a:pathLst>
                  <a:path w="285" h="5425">
                    <a:moveTo>
                      <a:pt x="0" y="5426"/>
                    </a:moveTo>
                    <a:cubicBezTo>
                      <a:pt x="191" y="3617"/>
                      <a:pt x="286" y="1904"/>
                      <a:pt x="286" y="0"/>
                    </a:cubicBezTo>
                    <a:cubicBezTo>
                      <a:pt x="286" y="1809"/>
                      <a:pt x="286" y="3617"/>
                      <a:pt x="0" y="5426"/>
                    </a:cubicBezTo>
                    <a:close/>
                  </a:path>
                </a:pathLst>
              </a:custGeom>
              <a:solidFill>
                <a:srgbClr val="3F9296"/>
              </a:solidFill>
              <a:ln w="9525"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9FF7FEA2-45BA-37EF-0F63-7DB6D30C4F0D}"/>
                  </a:ext>
                </a:extLst>
              </p:cNvPr>
              <p:cNvSpPr/>
              <p:nvPr/>
            </p:nvSpPr>
            <p:spPr>
              <a:xfrm>
                <a:off x="4866227" y="1260868"/>
                <a:ext cx="8572" cy="9994"/>
              </a:xfrm>
              <a:custGeom>
                <a:avLst/>
                <a:gdLst>
                  <a:gd name="connsiteX0" fmla="*/ 8572 w 8572"/>
                  <a:gd name="connsiteY0" fmla="*/ 0 h 9994"/>
                  <a:gd name="connsiteX1" fmla="*/ 0 w 8572"/>
                  <a:gd name="connsiteY1" fmla="*/ 9994 h 9994"/>
                  <a:gd name="connsiteX2" fmla="*/ 8572 w 8572"/>
                  <a:gd name="connsiteY2" fmla="*/ 0 h 9994"/>
                </a:gdLst>
                <a:ahLst/>
                <a:cxnLst>
                  <a:cxn ang="0">
                    <a:pos x="connsiteX0" y="connsiteY0"/>
                  </a:cxn>
                  <a:cxn ang="0">
                    <a:pos x="connsiteX1" y="connsiteY1"/>
                  </a:cxn>
                  <a:cxn ang="0">
                    <a:pos x="connsiteX2" y="connsiteY2"/>
                  </a:cxn>
                </a:cxnLst>
                <a:rect l="l" t="t" r="r" b="b"/>
                <a:pathLst>
                  <a:path w="8572" h="9994">
                    <a:moveTo>
                      <a:pt x="8572" y="0"/>
                    </a:moveTo>
                    <a:cubicBezTo>
                      <a:pt x="6191" y="3617"/>
                      <a:pt x="3238" y="6949"/>
                      <a:pt x="0" y="9994"/>
                    </a:cubicBezTo>
                    <a:cubicBezTo>
                      <a:pt x="3238" y="6949"/>
                      <a:pt x="6191" y="3522"/>
                      <a:pt x="8572" y="0"/>
                    </a:cubicBezTo>
                    <a:close/>
                  </a:path>
                </a:pathLst>
              </a:custGeom>
              <a:solidFill>
                <a:srgbClr val="3F9296"/>
              </a:solidFill>
              <a:ln w="9525"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B47ACAA7-517E-541D-A747-7BF51C5A536E}"/>
                  </a:ext>
                </a:extLst>
              </p:cNvPr>
              <p:cNvSpPr/>
              <p:nvPr/>
            </p:nvSpPr>
            <p:spPr>
              <a:xfrm>
                <a:off x="4330236" y="1109618"/>
                <a:ext cx="397476" cy="547886"/>
              </a:xfrm>
              <a:custGeom>
                <a:avLst/>
                <a:gdLst>
                  <a:gd name="connsiteX0" fmla="*/ 397116 w 397476"/>
                  <a:gd name="connsiteY0" fmla="*/ 210360 h 547886"/>
                  <a:gd name="connsiteX1" fmla="*/ 385591 w 397476"/>
                  <a:gd name="connsiteY1" fmla="*/ 233775 h 547886"/>
                  <a:gd name="connsiteX2" fmla="*/ 384162 w 397476"/>
                  <a:gd name="connsiteY2" fmla="*/ 235108 h 547886"/>
                  <a:gd name="connsiteX3" fmla="*/ 381495 w 397476"/>
                  <a:gd name="connsiteY3" fmla="*/ 237297 h 547886"/>
                  <a:gd name="connsiteX4" fmla="*/ 361873 w 397476"/>
                  <a:gd name="connsiteY4" fmla="*/ 262045 h 547886"/>
                  <a:gd name="connsiteX5" fmla="*/ 371684 w 397476"/>
                  <a:gd name="connsiteY5" fmla="*/ 280892 h 547886"/>
                  <a:gd name="connsiteX6" fmla="*/ 384067 w 397476"/>
                  <a:gd name="connsiteY6" fmla="*/ 345332 h 547886"/>
                  <a:gd name="connsiteX7" fmla="*/ 391972 w 397476"/>
                  <a:gd name="connsiteY7" fmla="*/ 356945 h 547886"/>
                  <a:gd name="connsiteX8" fmla="*/ 375970 w 397476"/>
                  <a:gd name="connsiteY8" fmla="*/ 381408 h 547886"/>
                  <a:gd name="connsiteX9" fmla="*/ 372541 w 397476"/>
                  <a:gd name="connsiteY9" fmla="*/ 389879 h 547886"/>
                  <a:gd name="connsiteX10" fmla="*/ 326726 w 397476"/>
                  <a:gd name="connsiteY10" fmla="*/ 401968 h 547886"/>
                  <a:gd name="connsiteX11" fmla="*/ 321011 w 397476"/>
                  <a:gd name="connsiteY11" fmla="*/ 412248 h 547886"/>
                  <a:gd name="connsiteX12" fmla="*/ 318154 w 397476"/>
                  <a:gd name="connsiteY12" fmla="*/ 421861 h 547886"/>
                  <a:gd name="connsiteX13" fmla="*/ 315868 w 397476"/>
                  <a:gd name="connsiteY13" fmla="*/ 431570 h 547886"/>
                  <a:gd name="connsiteX14" fmla="*/ 313201 w 397476"/>
                  <a:gd name="connsiteY14" fmla="*/ 446705 h 547886"/>
                  <a:gd name="connsiteX15" fmla="*/ 312439 w 397476"/>
                  <a:gd name="connsiteY15" fmla="*/ 453082 h 547886"/>
                  <a:gd name="connsiteX16" fmla="*/ 310819 w 397476"/>
                  <a:gd name="connsiteY16" fmla="*/ 475927 h 547886"/>
                  <a:gd name="connsiteX17" fmla="*/ 310629 w 397476"/>
                  <a:gd name="connsiteY17" fmla="*/ 483446 h 547886"/>
                  <a:gd name="connsiteX18" fmla="*/ 310534 w 397476"/>
                  <a:gd name="connsiteY18" fmla="*/ 490966 h 547886"/>
                  <a:gd name="connsiteX19" fmla="*/ 310724 w 397476"/>
                  <a:gd name="connsiteY19" fmla="*/ 504197 h 547886"/>
                  <a:gd name="connsiteX20" fmla="*/ 311200 w 397476"/>
                  <a:gd name="connsiteY20" fmla="*/ 519426 h 547886"/>
                  <a:gd name="connsiteX21" fmla="*/ 311581 w 397476"/>
                  <a:gd name="connsiteY21" fmla="*/ 529611 h 547886"/>
                  <a:gd name="connsiteX22" fmla="*/ 312343 w 397476"/>
                  <a:gd name="connsiteY22" fmla="*/ 547887 h 547886"/>
                  <a:gd name="connsiteX23" fmla="*/ 35071 w 397476"/>
                  <a:gd name="connsiteY23" fmla="*/ 478306 h 547886"/>
                  <a:gd name="connsiteX24" fmla="*/ 5638 w 397476"/>
                  <a:gd name="connsiteY24" fmla="*/ 453749 h 547886"/>
                  <a:gd name="connsiteX25" fmla="*/ 169087 w 397476"/>
                  <a:gd name="connsiteY25" fmla="*/ 448133 h 547886"/>
                  <a:gd name="connsiteX26" fmla="*/ 202234 w 397476"/>
                  <a:gd name="connsiteY26" fmla="*/ 442993 h 547886"/>
                  <a:gd name="connsiteX27" fmla="*/ 197091 w 397476"/>
                  <a:gd name="connsiteY27" fmla="*/ 406156 h 547886"/>
                  <a:gd name="connsiteX28" fmla="*/ 133178 w 397476"/>
                  <a:gd name="connsiteY28" fmla="*/ 413009 h 547886"/>
                  <a:gd name="connsiteX29" fmla="*/ 77647 w 397476"/>
                  <a:gd name="connsiteY29" fmla="*/ 425478 h 547886"/>
                  <a:gd name="connsiteX30" fmla="*/ 66408 w 397476"/>
                  <a:gd name="connsiteY30" fmla="*/ 3046 h 547886"/>
                  <a:gd name="connsiteX31" fmla="*/ 277482 w 397476"/>
                  <a:gd name="connsiteY31" fmla="*/ 0 h 547886"/>
                  <a:gd name="connsiteX32" fmla="*/ 281482 w 397476"/>
                  <a:gd name="connsiteY32" fmla="*/ 202459 h 547886"/>
                  <a:gd name="connsiteX33" fmla="*/ 395401 w 397476"/>
                  <a:gd name="connsiteY33" fmla="*/ 207409 h 547886"/>
                  <a:gd name="connsiteX34" fmla="*/ 395973 w 397476"/>
                  <a:gd name="connsiteY34" fmla="*/ 208170 h 547886"/>
                  <a:gd name="connsiteX35" fmla="*/ 396735 w 397476"/>
                  <a:gd name="connsiteY35" fmla="*/ 209598 h 547886"/>
                  <a:gd name="connsiteX36" fmla="*/ 397116 w 397476"/>
                  <a:gd name="connsiteY36" fmla="*/ 210740 h 54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7476" h="547886">
                    <a:moveTo>
                      <a:pt x="397116" y="210360"/>
                    </a:moveTo>
                    <a:cubicBezTo>
                      <a:pt x="399116" y="217594"/>
                      <a:pt x="392449" y="227398"/>
                      <a:pt x="385591" y="233775"/>
                    </a:cubicBezTo>
                    <a:lnTo>
                      <a:pt x="384162" y="235108"/>
                    </a:lnTo>
                    <a:cubicBezTo>
                      <a:pt x="383305" y="235869"/>
                      <a:pt x="382352" y="236631"/>
                      <a:pt x="381495" y="237297"/>
                    </a:cubicBezTo>
                    <a:cubicBezTo>
                      <a:pt x="372446" y="243960"/>
                      <a:pt x="361207" y="251480"/>
                      <a:pt x="361873" y="262045"/>
                    </a:cubicBezTo>
                    <a:cubicBezTo>
                      <a:pt x="362350" y="268994"/>
                      <a:pt x="368255" y="274610"/>
                      <a:pt x="371684" y="280892"/>
                    </a:cubicBezTo>
                    <a:cubicBezTo>
                      <a:pt x="382543" y="300690"/>
                      <a:pt x="369874" y="327438"/>
                      <a:pt x="384067" y="345332"/>
                    </a:cubicBezTo>
                    <a:cubicBezTo>
                      <a:pt x="387019" y="349045"/>
                      <a:pt x="391210" y="352471"/>
                      <a:pt x="391972" y="356945"/>
                    </a:cubicBezTo>
                    <a:cubicBezTo>
                      <a:pt x="393687" y="366559"/>
                      <a:pt x="380257" y="372365"/>
                      <a:pt x="375970" y="381408"/>
                    </a:cubicBezTo>
                    <a:cubicBezTo>
                      <a:pt x="374637" y="384168"/>
                      <a:pt x="374161" y="387214"/>
                      <a:pt x="372541" y="389879"/>
                    </a:cubicBezTo>
                    <a:cubicBezTo>
                      <a:pt x="364255" y="403015"/>
                      <a:pt x="338347" y="391212"/>
                      <a:pt x="326726" y="401968"/>
                    </a:cubicBezTo>
                    <a:cubicBezTo>
                      <a:pt x="323678" y="404633"/>
                      <a:pt x="322249" y="408440"/>
                      <a:pt x="321011" y="412248"/>
                    </a:cubicBezTo>
                    <a:cubicBezTo>
                      <a:pt x="319963" y="415389"/>
                      <a:pt x="319011" y="418720"/>
                      <a:pt x="318154" y="421861"/>
                    </a:cubicBezTo>
                    <a:cubicBezTo>
                      <a:pt x="317296" y="425003"/>
                      <a:pt x="316439" y="428334"/>
                      <a:pt x="315868" y="431570"/>
                    </a:cubicBezTo>
                    <a:cubicBezTo>
                      <a:pt x="314820" y="436615"/>
                      <a:pt x="313963" y="441660"/>
                      <a:pt x="313201" y="446705"/>
                    </a:cubicBezTo>
                    <a:cubicBezTo>
                      <a:pt x="312820" y="448799"/>
                      <a:pt x="312629" y="450988"/>
                      <a:pt x="312439" y="453082"/>
                    </a:cubicBezTo>
                    <a:cubicBezTo>
                      <a:pt x="311581" y="460602"/>
                      <a:pt x="311105" y="468312"/>
                      <a:pt x="310819" y="475927"/>
                    </a:cubicBezTo>
                    <a:cubicBezTo>
                      <a:pt x="310724" y="478402"/>
                      <a:pt x="310629" y="480876"/>
                      <a:pt x="310629" y="483446"/>
                    </a:cubicBezTo>
                    <a:cubicBezTo>
                      <a:pt x="310629" y="486016"/>
                      <a:pt x="310534" y="488396"/>
                      <a:pt x="310534" y="490966"/>
                    </a:cubicBezTo>
                    <a:cubicBezTo>
                      <a:pt x="310534" y="495440"/>
                      <a:pt x="310629" y="499723"/>
                      <a:pt x="310724" y="504197"/>
                    </a:cubicBezTo>
                    <a:cubicBezTo>
                      <a:pt x="310819" y="509337"/>
                      <a:pt x="311010" y="514382"/>
                      <a:pt x="311200" y="519426"/>
                    </a:cubicBezTo>
                    <a:cubicBezTo>
                      <a:pt x="311296" y="522853"/>
                      <a:pt x="311486" y="526185"/>
                      <a:pt x="311581" y="529611"/>
                    </a:cubicBezTo>
                    <a:cubicBezTo>
                      <a:pt x="311772" y="535703"/>
                      <a:pt x="312058" y="541795"/>
                      <a:pt x="312343" y="547887"/>
                    </a:cubicBezTo>
                    <a:cubicBezTo>
                      <a:pt x="224618" y="504102"/>
                      <a:pt x="130130" y="475546"/>
                      <a:pt x="35071" y="478306"/>
                    </a:cubicBezTo>
                    <a:cubicBezTo>
                      <a:pt x="18973" y="478782"/>
                      <a:pt x="-12935" y="465456"/>
                      <a:pt x="5638" y="453749"/>
                    </a:cubicBezTo>
                    <a:cubicBezTo>
                      <a:pt x="47072" y="427573"/>
                      <a:pt x="154133" y="501722"/>
                      <a:pt x="169087" y="448133"/>
                    </a:cubicBezTo>
                    <a:cubicBezTo>
                      <a:pt x="174136" y="429762"/>
                      <a:pt x="192709" y="434902"/>
                      <a:pt x="202234" y="442993"/>
                    </a:cubicBezTo>
                    <a:cubicBezTo>
                      <a:pt x="276434" y="505815"/>
                      <a:pt x="253288" y="405204"/>
                      <a:pt x="197091" y="406156"/>
                    </a:cubicBezTo>
                    <a:cubicBezTo>
                      <a:pt x="175564" y="406537"/>
                      <a:pt x="155086" y="411010"/>
                      <a:pt x="133178" y="413009"/>
                    </a:cubicBezTo>
                    <a:cubicBezTo>
                      <a:pt x="113938" y="414723"/>
                      <a:pt x="92411" y="428334"/>
                      <a:pt x="77647" y="425478"/>
                    </a:cubicBezTo>
                    <a:lnTo>
                      <a:pt x="66408" y="3046"/>
                    </a:lnTo>
                    <a:cubicBezTo>
                      <a:pt x="135559" y="1999"/>
                      <a:pt x="206806" y="952"/>
                      <a:pt x="277482" y="0"/>
                    </a:cubicBezTo>
                    <a:lnTo>
                      <a:pt x="281482" y="202459"/>
                    </a:lnTo>
                    <a:lnTo>
                      <a:pt x="395401" y="207409"/>
                    </a:lnTo>
                    <a:lnTo>
                      <a:pt x="395973" y="208170"/>
                    </a:lnTo>
                    <a:cubicBezTo>
                      <a:pt x="395973" y="208170"/>
                      <a:pt x="396544" y="209122"/>
                      <a:pt x="396735" y="209598"/>
                    </a:cubicBezTo>
                    <a:cubicBezTo>
                      <a:pt x="396925" y="209979"/>
                      <a:pt x="397021" y="210360"/>
                      <a:pt x="397116" y="210740"/>
                    </a:cubicBezTo>
                    <a:close/>
                  </a:path>
                </a:pathLst>
              </a:custGeom>
              <a:solidFill>
                <a:schemeClr val="accent3"/>
              </a:solidFill>
              <a:ln w="9525"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B63E7381-0F72-EC7E-AC57-2A1FF3140B0B}"/>
                  </a:ext>
                </a:extLst>
              </p:cNvPr>
              <p:cNvSpPr/>
              <p:nvPr/>
            </p:nvSpPr>
            <p:spPr>
              <a:xfrm>
                <a:off x="4726971" y="1318836"/>
                <a:ext cx="381" cy="1142"/>
              </a:xfrm>
              <a:custGeom>
                <a:avLst/>
                <a:gdLst>
                  <a:gd name="connsiteX0" fmla="*/ 381 w 381"/>
                  <a:gd name="connsiteY0" fmla="*/ 1142 h 1142"/>
                  <a:gd name="connsiteX1" fmla="*/ 0 w 381"/>
                  <a:gd name="connsiteY1" fmla="*/ 0 h 1142"/>
                  <a:gd name="connsiteX2" fmla="*/ 381 w 381"/>
                  <a:gd name="connsiteY2" fmla="*/ 1142 h 1142"/>
                </a:gdLst>
                <a:ahLst/>
                <a:cxnLst>
                  <a:cxn ang="0">
                    <a:pos x="connsiteX0" y="connsiteY0"/>
                  </a:cxn>
                  <a:cxn ang="0">
                    <a:pos x="connsiteX1" y="connsiteY1"/>
                  </a:cxn>
                  <a:cxn ang="0">
                    <a:pos x="connsiteX2" y="connsiteY2"/>
                  </a:cxn>
                </a:cxnLst>
                <a:rect l="l" t="t" r="r" b="b"/>
                <a:pathLst>
                  <a:path w="381" h="1142">
                    <a:moveTo>
                      <a:pt x="381" y="1142"/>
                    </a:moveTo>
                    <a:cubicBezTo>
                      <a:pt x="381" y="1142"/>
                      <a:pt x="191" y="381"/>
                      <a:pt x="0" y="0"/>
                    </a:cubicBezTo>
                    <a:cubicBezTo>
                      <a:pt x="191" y="381"/>
                      <a:pt x="286" y="666"/>
                      <a:pt x="381" y="1142"/>
                    </a:cubicBezTo>
                    <a:close/>
                  </a:path>
                </a:pathLst>
              </a:custGeom>
              <a:solidFill>
                <a:srgbClr val="3F9296"/>
              </a:solidFill>
              <a:ln w="9525"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5A8E077A-8D6B-8D41-EB5A-A5B971FC8EFA}"/>
                  </a:ext>
                </a:extLst>
              </p:cNvPr>
              <p:cNvSpPr/>
              <p:nvPr/>
            </p:nvSpPr>
            <p:spPr>
              <a:xfrm>
                <a:off x="4640770" y="1600394"/>
                <a:ext cx="190" cy="13230"/>
              </a:xfrm>
              <a:custGeom>
                <a:avLst/>
                <a:gdLst>
                  <a:gd name="connsiteX0" fmla="*/ 0 w 190"/>
                  <a:gd name="connsiteY0" fmla="*/ 0 h 13230"/>
                  <a:gd name="connsiteX1" fmla="*/ 190 w 190"/>
                  <a:gd name="connsiteY1" fmla="*/ 13231 h 13230"/>
                  <a:gd name="connsiteX2" fmla="*/ 0 w 190"/>
                  <a:gd name="connsiteY2" fmla="*/ 0 h 13230"/>
                </a:gdLst>
                <a:ahLst/>
                <a:cxnLst>
                  <a:cxn ang="0">
                    <a:pos x="connsiteX0" y="connsiteY0"/>
                  </a:cxn>
                  <a:cxn ang="0">
                    <a:pos x="connsiteX1" y="connsiteY1"/>
                  </a:cxn>
                  <a:cxn ang="0">
                    <a:pos x="connsiteX2" y="connsiteY2"/>
                  </a:cxn>
                </a:cxnLst>
                <a:rect l="l" t="t" r="r" b="b"/>
                <a:pathLst>
                  <a:path w="190" h="13230">
                    <a:moveTo>
                      <a:pt x="0" y="0"/>
                    </a:moveTo>
                    <a:cubicBezTo>
                      <a:pt x="0" y="4474"/>
                      <a:pt x="95" y="8757"/>
                      <a:pt x="190" y="13231"/>
                    </a:cubicBezTo>
                    <a:cubicBezTo>
                      <a:pt x="190" y="8757"/>
                      <a:pt x="0" y="4474"/>
                      <a:pt x="0" y="0"/>
                    </a:cubicBezTo>
                    <a:close/>
                  </a:path>
                </a:pathLst>
              </a:custGeom>
              <a:solidFill>
                <a:srgbClr val="DE5970"/>
              </a:solidFill>
              <a:ln w="9525"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EDCEE109-29AA-32C7-BFEF-12B3CB195CA3}"/>
                  </a:ext>
                </a:extLst>
              </p:cNvPr>
              <p:cNvSpPr/>
              <p:nvPr/>
            </p:nvSpPr>
            <p:spPr>
              <a:xfrm>
                <a:off x="4149470" y="1112188"/>
                <a:ext cx="258413" cy="468692"/>
              </a:xfrm>
              <a:custGeom>
                <a:avLst/>
                <a:gdLst>
                  <a:gd name="connsiteX0" fmla="*/ 247174 w 258413"/>
                  <a:gd name="connsiteY0" fmla="*/ 95 h 468692"/>
                  <a:gd name="connsiteX1" fmla="*/ 258413 w 258413"/>
                  <a:gd name="connsiteY1" fmla="*/ 422528 h 468692"/>
                  <a:gd name="connsiteX2" fmla="*/ 241364 w 258413"/>
                  <a:gd name="connsiteY2" fmla="*/ 394353 h 468692"/>
                  <a:gd name="connsiteX3" fmla="*/ 201359 w 258413"/>
                  <a:gd name="connsiteY3" fmla="*/ 387024 h 468692"/>
                  <a:gd name="connsiteX4" fmla="*/ 179546 w 258413"/>
                  <a:gd name="connsiteY4" fmla="*/ 441470 h 468692"/>
                  <a:gd name="connsiteX5" fmla="*/ 173355 w 258413"/>
                  <a:gd name="connsiteY5" fmla="*/ 440708 h 468692"/>
                  <a:gd name="connsiteX6" fmla="*/ 126397 w 258413"/>
                  <a:gd name="connsiteY6" fmla="*/ 421290 h 468692"/>
                  <a:gd name="connsiteX7" fmla="*/ 150876 w 258413"/>
                  <a:gd name="connsiteY7" fmla="*/ 456509 h 468692"/>
                  <a:gd name="connsiteX8" fmla="*/ 135636 w 258413"/>
                  <a:gd name="connsiteY8" fmla="*/ 465932 h 468692"/>
                  <a:gd name="connsiteX9" fmla="*/ 0 w 258413"/>
                  <a:gd name="connsiteY9" fmla="*/ 468693 h 468692"/>
                  <a:gd name="connsiteX10" fmla="*/ 476 w 258413"/>
                  <a:gd name="connsiteY10" fmla="*/ 4379 h 468692"/>
                  <a:gd name="connsiteX11" fmla="*/ 247174 w 258413"/>
                  <a:gd name="connsiteY11" fmla="*/ 0 h 46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413" h="468692">
                    <a:moveTo>
                      <a:pt x="247174" y="95"/>
                    </a:moveTo>
                    <a:lnTo>
                      <a:pt x="258413" y="422528"/>
                    </a:lnTo>
                    <a:cubicBezTo>
                      <a:pt x="249746" y="420814"/>
                      <a:pt x="243459" y="413295"/>
                      <a:pt x="241364" y="394353"/>
                    </a:cubicBezTo>
                    <a:cubicBezTo>
                      <a:pt x="239744" y="379790"/>
                      <a:pt x="211646" y="378933"/>
                      <a:pt x="201359" y="387024"/>
                    </a:cubicBezTo>
                    <a:cubicBezTo>
                      <a:pt x="186881" y="398446"/>
                      <a:pt x="204025" y="441470"/>
                      <a:pt x="179546" y="441470"/>
                    </a:cubicBezTo>
                    <a:cubicBezTo>
                      <a:pt x="177737" y="441470"/>
                      <a:pt x="175641" y="441184"/>
                      <a:pt x="173355" y="440708"/>
                    </a:cubicBezTo>
                    <a:cubicBezTo>
                      <a:pt x="157544" y="437186"/>
                      <a:pt x="133541" y="394448"/>
                      <a:pt x="126397" y="421290"/>
                    </a:cubicBezTo>
                    <a:cubicBezTo>
                      <a:pt x="122873" y="434521"/>
                      <a:pt x="157163" y="439947"/>
                      <a:pt x="150876" y="456509"/>
                    </a:cubicBezTo>
                    <a:cubicBezTo>
                      <a:pt x="148781" y="462030"/>
                      <a:pt x="142018" y="466694"/>
                      <a:pt x="135636" y="465932"/>
                    </a:cubicBezTo>
                    <a:cubicBezTo>
                      <a:pt x="88011" y="459840"/>
                      <a:pt x="43244" y="462220"/>
                      <a:pt x="0" y="468693"/>
                    </a:cubicBezTo>
                    <a:lnTo>
                      <a:pt x="476" y="4379"/>
                    </a:lnTo>
                    <a:cubicBezTo>
                      <a:pt x="75724" y="2760"/>
                      <a:pt x="159734" y="1333"/>
                      <a:pt x="247174" y="0"/>
                    </a:cubicBezTo>
                    <a:close/>
                  </a:path>
                </a:pathLst>
              </a:custGeom>
              <a:solidFill>
                <a:schemeClr val="accent3"/>
              </a:solidFill>
              <a:ln w="9525"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EF0FCCB4-1507-B0C9-8230-8D1DCA21992A}"/>
                  </a:ext>
                </a:extLst>
              </p:cNvPr>
              <p:cNvSpPr/>
              <p:nvPr/>
            </p:nvSpPr>
            <p:spPr>
              <a:xfrm>
                <a:off x="3822623" y="1116281"/>
                <a:ext cx="327323" cy="512601"/>
              </a:xfrm>
              <a:custGeom>
                <a:avLst/>
                <a:gdLst>
                  <a:gd name="connsiteX0" fmla="*/ 327324 w 327323"/>
                  <a:gd name="connsiteY0" fmla="*/ 381 h 512601"/>
                  <a:gd name="connsiteX1" fmla="*/ 326847 w 327323"/>
                  <a:gd name="connsiteY1" fmla="*/ 464695 h 512601"/>
                  <a:gd name="connsiteX2" fmla="*/ 114916 w 327323"/>
                  <a:gd name="connsiteY2" fmla="*/ 512287 h 512601"/>
                  <a:gd name="connsiteX3" fmla="*/ 112916 w 327323"/>
                  <a:gd name="connsiteY3" fmla="*/ 512573 h 512601"/>
                  <a:gd name="connsiteX4" fmla="*/ 103200 w 327323"/>
                  <a:gd name="connsiteY4" fmla="*/ 483161 h 512601"/>
                  <a:gd name="connsiteX5" fmla="*/ 120536 w 327323"/>
                  <a:gd name="connsiteY5" fmla="*/ 484779 h 512601"/>
                  <a:gd name="connsiteX6" fmla="*/ 128061 w 327323"/>
                  <a:gd name="connsiteY6" fmla="*/ 483922 h 512601"/>
                  <a:gd name="connsiteX7" fmla="*/ 212833 w 327323"/>
                  <a:gd name="connsiteY7" fmla="*/ 454129 h 512601"/>
                  <a:gd name="connsiteX8" fmla="*/ 215976 w 327323"/>
                  <a:gd name="connsiteY8" fmla="*/ 452606 h 512601"/>
                  <a:gd name="connsiteX9" fmla="*/ 252362 w 327323"/>
                  <a:gd name="connsiteY9" fmla="*/ 427858 h 512601"/>
                  <a:gd name="connsiteX10" fmla="*/ 252552 w 327323"/>
                  <a:gd name="connsiteY10" fmla="*/ 427858 h 512601"/>
                  <a:gd name="connsiteX11" fmla="*/ 255505 w 327323"/>
                  <a:gd name="connsiteY11" fmla="*/ 409583 h 512601"/>
                  <a:gd name="connsiteX12" fmla="*/ 224168 w 327323"/>
                  <a:gd name="connsiteY12" fmla="*/ 398160 h 512601"/>
                  <a:gd name="connsiteX13" fmla="*/ 221977 w 327323"/>
                  <a:gd name="connsiteY13" fmla="*/ 396352 h 512601"/>
                  <a:gd name="connsiteX14" fmla="*/ 211404 w 327323"/>
                  <a:gd name="connsiteY14" fmla="*/ 381122 h 512601"/>
                  <a:gd name="connsiteX15" fmla="*/ 212928 w 327323"/>
                  <a:gd name="connsiteY15" fmla="*/ 339431 h 512601"/>
                  <a:gd name="connsiteX16" fmla="*/ 192450 w 327323"/>
                  <a:gd name="connsiteY16" fmla="*/ 382360 h 512601"/>
                  <a:gd name="connsiteX17" fmla="*/ 192735 w 327323"/>
                  <a:gd name="connsiteY17" fmla="*/ 412533 h 512601"/>
                  <a:gd name="connsiteX18" fmla="*/ 157969 w 327323"/>
                  <a:gd name="connsiteY18" fmla="*/ 404823 h 512601"/>
                  <a:gd name="connsiteX19" fmla="*/ 102343 w 327323"/>
                  <a:gd name="connsiteY19" fmla="*/ 344761 h 512601"/>
                  <a:gd name="connsiteX20" fmla="*/ 74721 w 327323"/>
                  <a:gd name="connsiteY20" fmla="*/ 295075 h 512601"/>
                  <a:gd name="connsiteX21" fmla="*/ 51670 w 327323"/>
                  <a:gd name="connsiteY21" fmla="*/ 276609 h 512601"/>
                  <a:gd name="connsiteX22" fmla="*/ 36621 w 327323"/>
                  <a:gd name="connsiteY22" fmla="*/ 234156 h 512601"/>
                  <a:gd name="connsiteX23" fmla="*/ 40145 w 327323"/>
                  <a:gd name="connsiteY23" fmla="*/ 213120 h 512601"/>
                  <a:gd name="connsiteX24" fmla="*/ 29286 w 327323"/>
                  <a:gd name="connsiteY24" fmla="*/ 195701 h 512601"/>
                  <a:gd name="connsiteX25" fmla="*/ 17190 w 327323"/>
                  <a:gd name="connsiteY25" fmla="*/ 193321 h 512601"/>
                  <a:gd name="connsiteX26" fmla="*/ 6331 w 327323"/>
                  <a:gd name="connsiteY26" fmla="*/ 179424 h 512601"/>
                  <a:gd name="connsiteX27" fmla="*/ 1854 w 327323"/>
                  <a:gd name="connsiteY27" fmla="*/ 144015 h 512601"/>
                  <a:gd name="connsiteX28" fmla="*/ 17475 w 327323"/>
                  <a:gd name="connsiteY28" fmla="*/ 120695 h 512601"/>
                  <a:gd name="connsiteX29" fmla="*/ 17285 w 327323"/>
                  <a:gd name="connsiteY29" fmla="*/ 91568 h 512601"/>
                  <a:gd name="connsiteX30" fmla="*/ 8617 w 327323"/>
                  <a:gd name="connsiteY30" fmla="*/ 76434 h 512601"/>
                  <a:gd name="connsiteX31" fmla="*/ 17475 w 327323"/>
                  <a:gd name="connsiteY31" fmla="*/ 50924 h 512601"/>
                  <a:gd name="connsiteX32" fmla="*/ 41478 w 327323"/>
                  <a:gd name="connsiteY32" fmla="*/ 33600 h 512601"/>
                  <a:gd name="connsiteX33" fmla="*/ 67767 w 327323"/>
                  <a:gd name="connsiteY33" fmla="*/ 8376 h 512601"/>
                  <a:gd name="connsiteX34" fmla="*/ 327324 w 327323"/>
                  <a:gd name="connsiteY34" fmla="*/ 0 h 51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323" h="512601">
                    <a:moveTo>
                      <a:pt x="327324" y="381"/>
                    </a:moveTo>
                    <a:lnTo>
                      <a:pt x="326847" y="464695"/>
                    </a:lnTo>
                    <a:cubicBezTo>
                      <a:pt x="253886" y="475641"/>
                      <a:pt x="185306" y="498390"/>
                      <a:pt x="114916" y="512287"/>
                    </a:cubicBezTo>
                    <a:cubicBezTo>
                      <a:pt x="114345" y="512478"/>
                      <a:pt x="113583" y="512573"/>
                      <a:pt x="112916" y="512573"/>
                    </a:cubicBezTo>
                    <a:cubicBezTo>
                      <a:pt x="67767" y="513620"/>
                      <a:pt x="73292" y="485160"/>
                      <a:pt x="103200" y="483161"/>
                    </a:cubicBezTo>
                    <a:cubicBezTo>
                      <a:pt x="108249" y="482780"/>
                      <a:pt x="114154" y="483161"/>
                      <a:pt x="120536" y="484779"/>
                    </a:cubicBezTo>
                    <a:cubicBezTo>
                      <a:pt x="123108" y="485350"/>
                      <a:pt x="125775" y="485065"/>
                      <a:pt x="128061" y="483922"/>
                    </a:cubicBezTo>
                    <a:cubicBezTo>
                      <a:pt x="155493" y="470691"/>
                      <a:pt x="183496" y="462791"/>
                      <a:pt x="212833" y="454129"/>
                    </a:cubicBezTo>
                    <a:cubicBezTo>
                      <a:pt x="213976" y="453749"/>
                      <a:pt x="215024" y="453368"/>
                      <a:pt x="215976" y="452606"/>
                    </a:cubicBezTo>
                    <a:cubicBezTo>
                      <a:pt x="228359" y="443849"/>
                      <a:pt x="236836" y="427668"/>
                      <a:pt x="252362" y="427858"/>
                    </a:cubicBezTo>
                    <a:lnTo>
                      <a:pt x="252552" y="427858"/>
                    </a:lnTo>
                    <a:cubicBezTo>
                      <a:pt x="264649" y="428144"/>
                      <a:pt x="267126" y="412438"/>
                      <a:pt x="255505" y="409583"/>
                    </a:cubicBezTo>
                    <a:cubicBezTo>
                      <a:pt x="244266" y="406727"/>
                      <a:pt x="230740" y="405109"/>
                      <a:pt x="224168" y="398160"/>
                    </a:cubicBezTo>
                    <a:cubicBezTo>
                      <a:pt x="223501" y="397494"/>
                      <a:pt x="222834" y="396828"/>
                      <a:pt x="221977" y="396352"/>
                    </a:cubicBezTo>
                    <a:cubicBezTo>
                      <a:pt x="214833" y="391688"/>
                      <a:pt x="211976" y="386452"/>
                      <a:pt x="211404" y="381122"/>
                    </a:cubicBezTo>
                    <a:cubicBezTo>
                      <a:pt x="209785" y="366368"/>
                      <a:pt x="225025" y="350282"/>
                      <a:pt x="212928" y="339431"/>
                    </a:cubicBezTo>
                    <a:cubicBezTo>
                      <a:pt x="187020" y="316206"/>
                      <a:pt x="190164" y="352281"/>
                      <a:pt x="192450" y="382360"/>
                    </a:cubicBezTo>
                    <a:cubicBezTo>
                      <a:pt x="193402" y="395114"/>
                      <a:pt x="194259" y="406822"/>
                      <a:pt x="192735" y="412533"/>
                    </a:cubicBezTo>
                    <a:cubicBezTo>
                      <a:pt x="182925" y="448704"/>
                      <a:pt x="152349" y="437472"/>
                      <a:pt x="157969" y="404823"/>
                    </a:cubicBezTo>
                    <a:cubicBezTo>
                      <a:pt x="160446" y="390165"/>
                      <a:pt x="115297" y="344476"/>
                      <a:pt x="102343" y="344761"/>
                    </a:cubicBezTo>
                    <a:cubicBezTo>
                      <a:pt x="94723" y="327247"/>
                      <a:pt x="88913" y="308401"/>
                      <a:pt x="74721" y="295075"/>
                    </a:cubicBezTo>
                    <a:cubicBezTo>
                      <a:pt x="67577" y="288412"/>
                      <a:pt x="58623" y="283462"/>
                      <a:pt x="51670" y="276609"/>
                    </a:cubicBezTo>
                    <a:cubicBezTo>
                      <a:pt x="40050" y="265377"/>
                      <a:pt x="34430" y="249386"/>
                      <a:pt x="36621" y="234156"/>
                    </a:cubicBezTo>
                    <a:cubicBezTo>
                      <a:pt x="37573" y="227112"/>
                      <a:pt x="40240" y="220259"/>
                      <a:pt x="40145" y="213120"/>
                    </a:cubicBezTo>
                    <a:cubicBezTo>
                      <a:pt x="40145" y="205981"/>
                      <a:pt x="36621" y="198176"/>
                      <a:pt x="29286" y="195701"/>
                    </a:cubicBezTo>
                    <a:cubicBezTo>
                      <a:pt x="25381" y="194368"/>
                      <a:pt x="20904" y="194844"/>
                      <a:pt x="17190" y="193321"/>
                    </a:cubicBezTo>
                    <a:cubicBezTo>
                      <a:pt x="11284" y="190942"/>
                      <a:pt x="8522" y="184850"/>
                      <a:pt x="6331" y="179424"/>
                    </a:cubicBezTo>
                    <a:cubicBezTo>
                      <a:pt x="1854" y="168002"/>
                      <a:pt x="-2622" y="155438"/>
                      <a:pt x="1854" y="144015"/>
                    </a:cubicBezTo>
                    <a:cubicBezTo>
                      <a:pt x="5188" y="135449"/>
                      <a:pt x="13189" y="128976"/>
                      <a:pt x="17475" y="120695"/>
                    </a:cubicBezTo>
                    <a:cubicBezTo>
                      <a:pt x="22238" y="111652"/>
                      <a:pt x="22143" y="100611"/>
                      <a:pt x="17285" y="91568"/>
                    </a:cubicBezTo>
                    <a:cubicBezTo>
                      <a:pt x="14523" y="86428"/>
                      <a:pt x="10332" y="82050"/>
                      <a:pt x="8617" y="76434"/>
                    </a:cubicBezTo>
                    <a:cubicBezTo>
                      <a:pt x="5855" y="67486"/>
                      <a:pt x="10522" y="57778"/>
                      <a:pt x="17475" y="50924"/>
                    </a:cubicBezTo>
                    <a:cubicBezTo>
                      <a:pt x="24333" y="44071"/>
                      <a:pt x="33382" y="39312"/>
                      <a:pt x="41478" y="33600"/>
                    </a:cubicBezTo>
                    <a:cubicBezTo>
                      <a:pt x="51575" y="26462"/>
                      <a:pt x="60528" y="17990"/>
                      <a:pt x="67767" y="8376"/>
                    </a:cubicBezTo>
                    <a:cubicBezTo>
                      <a:pt x="122727" y="5045"/>
                      <a:pt x="215214" y="2380"/>
                      <a:pt x="327324" y="0"/>
                    </a:cubicBezTo>
                    <a:close/>
                  </a:path>
                </a:pathLst>
              </a:custGeom>
              <a:solidFill>
                <a:schemeClr val="accent3"/>
              </a:solidFill>
              <a:ln w="9525"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77BA5A9E-403D-1134-6BF8-573AC5AAC26F}"/>
                  </a:ext>
                </a:extLst>
              </p:cNvPr>
              <p:cNvSpPr/>
              <p:nvPr/>
            </p:nvSpPr>
            <p:spPr>
              <a:xfrm>
                <a:off x="3643351" y="1124943"/>
                <a:ext cx="304094" cy="552313"/>
              </a:xfrm>
              <a:custGeom>
                <a:avLst/>
                <a:gdLst>
                  <a:gd name="connsiteX0" fmla="*/ 281329 w 304094"/>
                  <a:gd name="connsiteY0" fmla="*/ 352662 h 552313"/>
                  <a:gd name="connsiteX1" fmla="*/ 304094 w 304094"/>
                  <a:gd name="connsiteY1" fmla="*/ 417864 h 552313"/>
                  <a:gd name="connsiteX2" fmla="*/ 280091 w 304094"/>
                  <a:gd name="connsiteY2" fmla="*/ 452701 h 552313"/>
                  <a:gd name="connsiteX3" fmla="*/ 234657 w 304094"/>
                  <a:gd name="connsiteY3" fmla="*/ 479449 h 552313"/>
                  <a:gd name="connsiteX4" fmla="*/ 233514 w 304094"/>
                  <a:gd name="connsiteY4" fmla="*/ 480972 h 552313"/>
                  <a:gd name="connsiteX5" fmla="*/ 186651 w 304094"/>
                  <a:gd name="connsiteY5" fmla="*/ 512478 h 552313"/>
                  <a:gd name="connsiteX6" fmla="*/ 181793 w 304094"/>
                  <a:gd name="connsiteY6" fmla="*/ 518950 h 552313"/>
                  <a:gd name="connsiteX7" fmla="*/ 123214 w 304094"/>
                  <a:gd name="connsiteY7" fmla="*/ 551980 h 552313"/>
                  <a:gd name="connsiteX8" fmla="*/ 110356 w 304094"/>
                  <a:gd name="connsiteY8" fmla="*/ 543032 h 552313"/>
                  <a:gd name="connsiteX9" fmla="*/ 110641 w 304094"/>
                  <a:gd name="connsiteY9" fmla="*/ 511431 h 552313"/>
                  <a:gd name="connsiteX10" fmla="*/ 118738 w 304094"/>
                  <a:gd name="connsiteY10" fmla="*/ 463838 h 552313"/>
                  <a:gd name="connsiteX11" fmla="*/ 129596 w 304094"/>
                  <a:gd name="connsiteY11" fmla="*/ 438424 h 552313"/>
                  <a:gd name="connsiteX12" fmla="*/ 94163 w 304094"/>
                  <a:gd name="connsiteY12" fmla="*/ 365131 h 552313"/>
                  <a:gd name="connsiteX13" fmla="*/ 126167 w 304094"/>
                  <a:gd name="connsiteY13" fmla="*/ 262902 h 552313"/>
                  <a:gd name="connsiteX14" fmla="*/ 117690 w 304094"/>
                  <a:gd name="connsiteY14" fmla="*/ 254145 h 552313"/>
                  <a:gd name="connsiteX15" fmla="*/ 67493 w 304094"/>
                  <a:gd name="connsiteY15" fmla="*/ 211502 h 552313"/>
                  <a:gd name="connsiteX16" fmla="*/ 45586 w 304094"/>
                  <a:gd name="connsiteY16" fmla="*/ 188181 h 552313"/>
                  <a:gd name="connsiteX17" fmla="*/ 32060 w 304094"/>
                  <a:gd name="connsiteY17" fmla="*/ 157817 h 552313"/>
                  <a:gd name="connsiteX18" fmla="*/ 7390 w 304094"/>
                  <a:gd name="connsiteY18" fmla="*/ 130214 h 552313"/>
                  <a:gd name="connsiteX19" fmla="*/ 56 w 304094"/>
                  <a:gd name="connsiteY19" fmla="*/ 92806 h 552313"/>
                  <a:gd name="connsiteX20" fmla="*/ 11581 w 304094"/>
                  <a:gd name="connsiteY20" fmla="*/ 38740 h 552313"/>
                  <a:gd name="connsiteX21" fmla="*/ 59587 w 304094"/>
                  <a:gd name="connsiteY21" fmla="*/ 9519 h 552313"/>
                  <a:gd name="connsiteX22" fmla="*/ 99973 w 304094"/>
                  <a:gd name="connsiteY22" fmla="*/ 12755 h 552313"/>
                  <a:gd name="connsiteX23" fmla="*/ 164077 w 304094"/>
                  <a:gd name="connsiteY23" fmla="*/ 13802 h 552313"/>
                  <a:gd name="connsiteX24" fmla="*/ 200272 w 304094"/>
                  <a:gd name="connsiteY24" fmla="*/ 4283 h 552313"/>
                  <a:gd name="connsiteX25" fmla="*/ 247039 w 304094"/>
                  <a:gd name="connsiteY25" fmla="*/ 0 h 552313"/>
                  <a:gd name="connsiteX26" fmla="*/ 220750 w 304094"/>
                  <a:gd name="connsiteY26" fmla="*/ 25224 h 552313"/>
                  <a:gd name="connsiteX27" fmla="*/ 196747 w 304094"/>
                  <a:gd name="connsiteY27" fmla="*/ 42548 h 552313"/>
                  <a:gd name="connsiteX28" fmla="*/ 187889 w 304094"/>
                  <a:gd name="connsiteY28" fmla="*/ 68058 h 552313"/>
                  <a:gd name="connsiteX29" fmla="*/ 196557 w 304094"/>
                  <a:gd name="connsiteY29" fmla="*/ 83192 h 552313"/>
                  <a:gd name="connsiteX30" fmla="*/ 196747 w 304094"/>
                  <a:gd name="connsiteY30" fmla="*/ 112319 h 552313"/>
                  <a:gd name="connsiteX31" fmla="*/ 181126 w 304094"/>
                  <a:gd name="connsiteY31" fmla="*/ 135639 h 552313"/>
                  <a:gd name="connsiteX32" fmla="*/ 185603 w 304094"/>
                  <a:gd name="connsiteY32" fmla="*/ 171048 h 552313"/>
                  <a:gd name="connsiteX33" fmla="*/ 196462 w 304094"/>
                  <a:gd name="connsiteY33" fmla="*/ 184945 h 552313"/>
                  <a:gd name="connsiteX34" fmla="*/ 208558 w 304094"/>
                  <a:gd name="connsiteY34" fmla="*/ 187325 h 552313"/>
                  <a:gd name="connsiteX35" fmla="*/ 219417 w 304094"/>
                  <a:gd name="connsiteY35" fmla="*/ 204744 h 552313"/>
                  <a:gd name="connsiteX36" fmla="*/ 215893 w 304094"/>
                  <a:gd name="connsiteY36" fmla="*/ 225780 h 552313"/>
                  <a:gd name="connsiteX37" fmla="*/ 230942 w 304094"/>
                  <a:gd name="connsiteY37" fmla="*/ 268232 h 552313"/>
                  <a:gd name="connsiteX38" fmla="*/ 253993 w 304094"/>
                  <a:gd name="connsiteY38" fmla="*/ 286698 h 552313"/>
                  <a:gd name="connsiteX39" fmla="*/ 281615 w 304094"/>
                  <a:gd name="connsiteY39" fmla="*/ 336385 h 552313"/>
                  <a:gd name="connsiteX40" fmla="*/ 281329 w 304094"/>
                  <a:gd name="connsiteY40" fmla="*/ 352852 h 55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4094" h="552313">
                    <a:moveTo>
                      <a:pt x="281329" y="352662"/>
                    </a:moveTo>
                    <a:cubicBezTo>
                      <a:pt x="290473" y="375125"/>
                      <a:pt x="304189" y="392640"/>
                      <a:pt x="304094" y="417864"/>
                    </a:cubicBezTo>
                    <a:cubicBezTo>
                      <a:pt x="304094" y="435283"/>
                      <a:pt x="293426" y="444991"/>
                      <a:pt x="280091" y="452701"/>
                    </a:cubicBezTo>
                    <a:cubicBezTo>
                      <a:pt x="264851" y="461554"/>
                      <a:pt x="245992" y="467741"/>
                      <a:pt x="234657" y="479449"/>
                    </a:cubicBezTo>
                    <a:cubicBezTo>
                      <a:pt x="234276" y="479924"/>
                      <a:pt x="233800" y="480496"/>
                      <a:pt x="233514" y="480972"/>
                    </a:cubicBezTo>
                    <a:cubicBezTo>
                      <a:pt x="222274" y="498200"/>
                      <a:pt x="202748" y="503435"/>
                      <a:pt x="186651" y="512478"/>
                    </a:cubicBezTo>
                    <a:cubicBezTo>
                      <a:pt x="184079" y="514001"/>
                      <a:pt x="182269" y="516285"/>
                      <a:pt x="181793" y="518950"/>
                    </a:cubicBezTo>
                    <a:cubicBezTo>
                      <a:pt x="177888" y="542842"/>
                      <a:pt x="147884" y="545698"/>
                      <a:pt x="123214" y="551980"/>
                    </a:cubicBezTo>
                    <a:cubicBezTo>
                      <a:pt x="116737" y="553598"/>
                      <a:pt x="110356" y="549124"/>
                      <a:pt x="110356" y="543032"/>
                    </a:cubicBezTo>
                    <a:cubicBezTo>
                      <a:pt x="110356" y="532467"/>
                      <a:pt x="110451" y="521901"/>
                      <a:pt x="110641" y="511431"/>
                    </a:cubicBezTo>
                    <a:cubicBezTo>
                      <a:pt x="111118" y="495249"/>
                      <a:pt x="111975" y="478782"/>
                      <a:pt x="118738" y="463838"/>
                    </a:cubicBezTo>
                    <a:cubicBezTo>
                      <a:pt x="122643" y="455367"/>
                      <a:pt x="128358" y="447466"/>
                      <a:pt x="129596" y="438424"/>
                    </a:cubicBezTo>
                    <a:cubicBezTo>
                      <a:pt x="133120" y="411296"/>
                      <a:pt x="96068" y="392354"/>
                      <a:pt x="94163" y="365131"/>
                    </a:cubicBezTo>
                    <a:cubicBezTo>
                      <a:pt x="91496" y="328009"/>
                      <a:pt x="154933" y="301833"/>
                      <a:pt x="126167" y="262902"/>
                    </a:cubicBezTo>
                    <a:cubicBezTo>
                      <a:pt x="123786" y="259666"/>
                      <a:pt x="120833" y="256810"/>
                      <a:pt x="117690" y="254145"/>
                    </a:cubicBezTo>
                    <a:cubicBezTo>
                      <a:pt x="101021" y="239867"/>
                      <a:pt x="84257" y="225684"/>
                      <a:pt x="67493" y="211502"/>
                    </a:cubicBezTo>
                    <a:cubicBezTo>
                      <a:pt x="59302" y="204458"/>
                      <a:pt x="50824" y="197319"/>
                      <a:pt x="45586" y="188181"/>
                    </a:cubicBezTo>
                    <a:cubicBezTo>
                      <a:pt x="39966" y="178473"/>
                      <a:pt x="38251" y="167145"/>
                      <a:pt x="32060" y="157817"/>
                    </a:cubicBezTo>
                    <a:cubicBezTo>
                      <a:pt x="25297" y="147537"/>
                      <a:pt x="13867" y="140398"/>
                      <a:pt x="7390" y="130214"/>
                    </a:cubicBezTo>
                    <a:cubicBezTo>
                      <a:pt x="342" y="119077"/>
                      <a:pt x="-230" y="105656"/>
                      <a:pt x="56" y="92806"/>
                    </a:cubicBezTo>
                    <a:cubicBezTo>
                      <a:pt x="437" y="74340"/>
                      <a:pt x="2342" y="55207"/>
                      <a:pt x="11581" y="38740"/>
                    </a:cubicBezTo>
                    <a:cubicBezTo>
                      <a:pt x="20916" y="22273"/>
                      <a:pt x="39299" y="8947"/>
                      <a:pt x="59587" y="9519"/>
                    </a:cubicBezTo>
                    <a:cubicBezTo>
                      <a:pt x="73208" y="9899"/>
                      <a:pt x="86829" y="16277"/>
                      <a:pt x="99973" y="12755"/>
                    </a:cubicBezTo>
                    <a:cubicBezTo>
                      <a:pt x="121786" y="6853"/>
                      <a:pt x="141502" y="15896"/>
                      <a:pt x="164077" y="13802"/>
                    </a:cubicBezTo>
                    <a:cubicBezTo>
                      <a:pt x="176650" y="12660"/>
                      <a:pt x="187889" y="6473"/>
                      <a:pt x="200272" y="4283"/>
                    </a:cubicBezTo>
                    <a:cubicBezTo>
                      <a:pt x="208939" y="2760"/>
                      <a:pt x="225037" y="1333"/>
                      <a:pt x="247039" y="0"/>
                    </a:cubicBezTo>
                    <a:cubicBezTo>
                      <a:pt x="239800" y="9519"/>
                      <a:pt x="230847" y="18085"/>
                      <a:pt x="220750" y="25224"/>
                    </a:cubicBezTo>
                    <a:cubicBezTo>
                      <a:pt x="212654" y="30840"/>
                      <a:pt x="203605" y="35695"/>
                      <a:pt x="196747" y="42548"/>
                    </a:cubicBezTo>
                    <a:cubicBezTo>
                      <a:pt x="189794" y="49401"/>
                      <a:pt x="185127" y="59110"/>
                      <a:pt x="187889" y="68058"/>
                    </a:cubicBezTo>
                    <a:cubicBezTo>
                      <a:pt x="189604" y="73578"/>
                      <a:pt x="193795" y="78052"/>
                      <a:pt x="196557" y="83192"/>
                    </a:cubicBezTo>
                    <a:cubicBezTo>
                      <a:pt x="201415" y="92235"/>
                      <a:pt x="201510" y="103276"/>
                      <a:pt x="196747" y="112319"/>
                    </a:cubicBezTo>
                    <a:cubicBezTo>
                      <a:pt x="192461" y="120600"/>
                      <a:pt x="184460" y="126977"/>
                      <a:pt x="181126" y="135639"/>
                    </a:cubicBezTo>
                    <a:cubicBezTo>
                      <a:pt x="176650" y="147061"/>
                      <a:pt x="181126" y="159531"/>
                      <a:pt x="185603" y="171048"/>
                    </a:cubicBezTo>
                    <a:cubicBezTo>
                      <a:pt x="187794" y="176569"/>
                      <a:pt x="190556" y="182565"/>
                      <a:pt x="196462" y="184945"/>
                    </a:cubicBezTo>
                    <a:cubicBezTo>
                      <a:pt x="200176" y="186468"/>
                      <a:pt x="204653" y="185992"/>
                      <a:pt x="208558" y="187325"/>
                    </a:cubicBezTo>
                    <a:cubicBezTo>
                      <a:pt x="215893" y="189800"/>
                      <a:pt x="219417" y="197605"/>
                      <a:pt x="219417" y="204744"/>
                    </a:cubicBezTo>
                    <a:cubicBezTo>
                      <a:pt x="219512" y="211883"/>
                      <a:pt x="216845" y="218736"/>
                      <a:pt x="215893" y="225780"/>
                    </a:cubicBezTo>
                    <a:cubicBezTo>
                      <a:pt x="213702" y="241104"/>
                      <a:pt x="219322" y="257096"/>
                      <a:pt x="230942" y="268232"/>
                    </a:cubicBezTo>
                    <a:cubicBezTo>
                      <a:pt x="237895" y="274990"/>
                      <a:pt x="246849" y="279940"/>
                      <a:pt x="253993" y="286698"/>
                    </a:cubicBezTo>
                    <a:cubicBezTo>
                      <a:pt x="268185" y="300119"/>
                      <a:pt x="273995" y="318871"/>
                      <a:pt x="281615" y="336385"/>
                    </a:cubicBezTo>
                    <a:cubicBezTo>
                      <a:pt x="277519" y="336385"/>
                      <a:pt x="276567" y="341144"/>
                      <a:pt x="281329" y="352852"/>
                    </a:cubicBezTo>
                    <a:close/>
                  </a:path>
                </a:pathLst>
              </a:custGeom>
              <a:solidFill>
                <a:schemeClr val="accent3"/>
              </a:solidFill>
              <a:ln w="9525" cap="flat">
                <a:noFill/>
                <a:prstDash val="solid"/>
                <a:miter/>
              </a:ln>
            </p:spPr>
            <p:txBody>
              <a:bodyPr rtlCol="0" anchor="ctr"/>
              <a:lstStyle/>
              <a:p>
                <a:endParaRPr lang="en-US"/>
              </a:p>
            </p:txBody>
          </p:sp>
        </p:grpSp>
        <p:grpSp>
          <p:nvGrpSpPr>
            <p:cNvPr id="586" name="Graphic 390">
              <a:extLst>
                <a:ext uri="{FF2B5EF4-FFF2-40B4-BE49-F238E27FC236}">
                  <a16:creationId xmlns:a16="http://schemas.microsoft.com/office/drawing/2014/main" id="{7647E5AE-C287-DE88-F6CA-79CC57C86C23}"/>
                </a:ext>
              </a:extLst>
            </p:cNvPr>
            <p:cNvGrpSpPr/>
            <p:nvPr/>
          </p:nvGrpSpPr>
          <p:grpSpPr>
            <a:xfrm>
              <a:off x="3643351" y="1097008"/>
              <a:ext cx="4906517" cy="4661231"/>
              <a:chOff x="3643351" y="1097008"/>
              <a:chExt cx="4906517" cy="4661231"/>
            </a:xfrm>
            <a:noFill/>
          </p:grpSpPr>
          <p:sp>
            <p:nvSpPr>
              <p:cNvPr id="587" name="Freeform 586">
                <a:extLst>
                  <a:ext uri="{FF2B5EF4-FFF2-40B4-BE49-F238E27FC236}">
                    <a16:creationId xmlns:a16="http://schemas.microsoft.com/office/drawing/2014/main" id="{8ED7814C-6521-41CB-6F58-1789AF1124F5}"/>
                  </a:ext>
                </a:extLst>
              </p:cNvPr>
              <p:cNvSpPr/>
              <p:nvPr/>
            </p:nvSpPr>
            <p:spPr>
              <a:xfrm>
                <a:off x="3643351" y="1124943"/>
                <a:ext cx="304094" cy="552313"/>
              </a:xfrm>
              <a:custGeom>
                <a:avLst/>
                <a:gdLst>
                  <a:gd name="connsiteX0" fmla="*/ 247039 w 304094"/>
                  <a:gd name="connsiteY0" fmla="*/ 0 h 552313"/>
                  <a:gd name="connsiteX1" fmla="*/ 200272 w 304094"/>
                  <a:gd name="connsiteY1" fmla="*/ 4283 h 552313"/>
                  <a:gd name="connsiteX2" fmla="*/ 164077 w 304094"/>
                  <a:gd name="connsiteY2" fmla="*/ 13802 h 552313"/>
                  <a:gd name="connsiteX3" fmla="*/ 99973 w 304094"/>
                  <a:gd name="connsiteY3" fmla="*/ 12755 h 552313"/>
                  <a:gd name="connsiteX4" fmla="*/ 59587 w 304094"/>
                  <a:gd name="connsiteY4" fmla="*/ 9519 h 552313"/>
                  <a:gd name="connsiteX5" fmla="*/ 11581 w 304094"/>
                  <a:gd name="connsiteY5" fmla="*/ 38740 h 552313"/>
                  <a:gd name="connsiteX6" fmla="*/ 56 w 304094"/>
                  <a:gd name="connsiteY6" fmla="*/ 92806 h 552313"/>
                  <a:gd name="connsiteX7" fmla="*/ 7390 w 304094"/>
                  <a:gd name="connsiteY7" fmla="*/ 130214 h 552313"/>
                  <a:gd name="connsiteX8" fmla="*/ 32060 w 304094"/>
                  <a:gd name="connsiteY8" fmla="*/ 157817 h 552313"/>
                  <a:gd name="connsiteX9" fmla="*/ 45586 w 304094"/>
                  <a:gd name="connsiteY9" fmla="*/ 188181 h 552313"/>
                  <a:gd name="connsiteX10" fmla="*/ 67493 w 304094"/>
                  <a:gd name="connsiteY10" fmla="*/ 211502 h 552313"/>
                  <a:gd name="connsiteX11" fmla="*/ 117690 w 304094"/>
                  <a:gd name="connsiteY11" fmla="*/ 254145 h 552313"/>
                  <a:gd name="connsiteX12" fmla="*/ 126167 w 304094"/>
                  <a:gd name="connsiteY12" fmla="*/ 262902 h 552313"/>
                  <a:gd name="connsiteX13" fmla="*/ 94163 w 304094"/>
                  <a:gd name="connsiteY13" fmla="*/ 365131 h 552313"/>
                  <a:gd name="connsiteX14" fmla="*/ 129596 w 304094"/>
                  <a:gd name="connsiteY14" fmla="*/ 438424 h 552313"/>
                  <a:gd name="connsiteX15" fmla="*/ 118738 w 304094"/>
                  <a:gd name="connsiteY15" fmla="*/ 463838 h 552313"/>
                  <a:gd name="connsiteX16" fmla="*/ 110641 w 304094"/>
                  <a:gd name="connsiteY16" fmla="*/ 511431 h 552313"/>
                  <a:gd name="connsiteX17" fmla="*/ 110356 w 304094"/>
                  <a:gd name="connsiteY17" fmla="*/ 543032 h 552313"/>
                  <a:gd name="connsiteX18" fmla="*/ 123214 w 304094"/>
                  <a:gd name="connsiteY18" fmla="*/ 551980 h 552313"/>
                  <a:gd name="connsiteX19" fmla="*/ 181793 w 304094"/>
                  <a:gd name="connsiteY19" fmla="*/ 518950 h 552313"/>
                  <a:gd name="connsiteX20" fmla="*/ 186651 w 304094"/>
                  <a:gd name="connsiteY20" fmla="*/ 512478 h 552313"/>
                  <a:gd name="connsiteX21" fmla="*/ 233514 w 304094"/>
                  <a:gd name="connsiteY21" fmla="*/ 480972 h 552313"/>
                  <a:gd name="connsiteX22" fmla="*/ 234657 w 304094"/>
                  <a:gd name="connsiteY22" fmla="*/ 479449 h 552313"/>
                  <a:gd name="connsiteX23" fmla="*/ 280091 w 304094"/>
                  <a:gd name="connsiteY23" fmla="*/ 452701 h 552313"/>
                  <a:gd name="connsiteX24" fmla="*/ 304094 w 304094"/>
                  <a:gd name="connsiteY24" fmla="*/ 417864 h 552313"/>
                  <a:gd name="connsiteX25" fmla="*/ 281329 w 304094"/>
                  <a:gd name="connsiteY25" fmla="*/ 352662 h 552313"/>
                  <a:gd name="connsiteX26" fmla="*/ 281615 w 304094"/>
                  <a:gd name="connsiteY26" fmla="*/ 336195 h 55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4094" h="552313">
                    <a:moveTo>
                      <a:pt x="247039" y="0"/>
                    </a:moveTo>
                    <a:cubicBezTo>
                      <a:pt x="225037" y="1333"/>
                      <a:pt x="208939" y="2760"/>
                      <a:pt x="200272" y="4283"/>
                    </a:cubicBezTo>
                    <a:cubicBezTo>
                      <a:pt x="187889" y="6473"/>
                      <a:pt x="176650" y="12660"/>
                      <a:pt x="164077" y="13802"/>
                    </a:cubicBezTo>
                    <a:cubicBezTo>
                      <a:pt x="141502" y="15896"/>
                      <a:pt x="121786" y="6853"/>
                      <a:pt x="99973" y="12755"/>
                    </a:cubicBezTo>
                    <a:cubicBezTo>
                      <a:pt x="86829" y="16277"/>
                      <a:pt x="73208" y="9899"/>
                      <a:pt x="59587" y="9519"/>
                    </a:cubicBezTo>
                    <a:cubicBezTo>
                      <a:pt x="39299" y="8947"/>
                      <a:pt x="20916" y="22273"/>
                      <a:pt x="11581" y="38740"/>
                    </a:cubicBezTo>
                    <a:cubicBezTo>
                      <a:pt x="2342" y="55207"/>
                      <a:pt x="437" y="74245"/>
                      <a:pt x="56" y="92806"/>
                    </a:cubicBezTo>
                    <a:cubicBezTo>
                      <a:pt x="-230" y="105656"/>
                      <a:pt x="342" y="119172"/>
                      <a:pt x="7390" y="130214"/>
                    </a:cubicBezTo>
                    <a:cubicBezTo>
                      <a:pt x="13867" y="140494"/>
                      <a:pt x="25297" y="147632"/>
                      <a:pt x="32060" y="157817"/>
                    </a:cubicBezTo>
                    <a:cubicBezTo>
                      <a:pt x="38251" y="167241"/>
                      <a:pt x="39966" y="178473"/>
                      <a:pt x="45586" y="188181"/>
                    </a:cubicBezTo>
                    <a:cubicBezTo>
                      <a:pt x="50824" y="197319"/>
                      <a:pt x="59302" y="204458"/>
                      <a:pt x="67493" y="211502"/>
                    </a:cubicBezTo>
                    <a:cubicBezTo>
                      <a:pt x="84257" y="225780"/>
                      <a:pt x="101021" y="239962"/>
                      <a:pt x="117690" y="254145"/>
                    </a:cubicBezTo>
                    <a:cubicBezTo>
                      <a:pt x="120833" y="256810"/>
                      <a:pt x="123786" y="259666"/>
                      <a:pt x="126167" y="262902"/>
                    </a:cubicBezTo>
                    <a:cubicBezTo>
                      <a:pt x="154933" y="301833"/>
                      <a:pt x="91496" y="328104"/>
                      <a:pt x="94163" y="365131"/>
                    </a:cubicBezTo>
                    <a:cubicBezTo>
                      <a:pt x="96068" y="392354"/>
                      <a:pt x="133120" y="411296"/>
                      <a:pt x="129596" y="438424"/>
                    </a:cubicBezTo>
                    <a:cubicBezTo>
                      <a:pt x="128358" y="447466"/>
                      <a:pt x="122643" y="455367"/>
                      <a:pt x="118738" y="463838"/>
                    </a:cubicBezTo>
                    <a:cubicBezTo>
                      <a:pt x="111975" y="478782"/>
                      <a:pt x="111118" y="495249"/>
                      <a:pt x="110641" y="511431"/>
                    </a:cubicBezTo>
                    <a:cubicBezTo>
                      <a:pt x="110451" y="521901"/>
                      <a:pt x="110356" y="532467"/>
                      <a:pt x="110356" y="543032"/>
                    </a:cubicBezTo>
                    <a:cubicBezTo>
                      <a:pt x="110356" y="549124"/>
                      <a:pt x="116737" y="553598"/>
                      <a:pt x="123214" y="551980"/>
                    </a:cubicBezTo>
                    <a:cubicBezTo>
                      <a:pt x="147884" y="545698"/>
                      <a:pt x="177888" y="542842"/>
                      <a:pt x="181793" y="518950"/>
                    </a:cubicBezTo>
                    <a:cubicBezTo>
                      <a:pt x="182269" y="516285"/>
                      <a:pt x="184079" y="513906"/>
                      <a:pt x="186651" y="512478"/>
                    </a:cubicBezTo>
                    <a:cubicBezTo>
                      <a:pt x="202748" y="503340"/>
                      <a:pt x="222274" y="498105"/>
                      <a:pt x="233514" y="480972"/>
                    </a:cubicBezTo>
                    <a:cubicBezTo>
                      <a:pt x="233800" y="480496"/>
                      <a:pt x="234276" y="479829"/>
                      <a:pt x="234657" y="479449"/>
                    </a:cubicBezTo>
                    <a:cubicBezTo>
                      <a:pt x="245992" y="467741"/>
                      <a:pt x="264851" y="461554"/>
                      <a:pt x="280091" y="452701"/>
                    </a:cubicBezTo>
                    <a:cubicBezTo>
                      <a:pt x="293426" y="444991"/>
                      <a:pt x="304094" y="435283"/>
                      <a:pt x="304094" y="417864"/>
                    </a:cubicBezTo>
                    <a:cubicBezTo>
                      <a:pt x="304189" y="392640"/>
                      <a:pt x="290473" y="375125"/>
                      <a:pt x="281329" y="352662"/>
                    </a:cubicBezTo>
                    <a:cubicBezTo>
                      <a:pt x="276567" y="341049"/>
                      <a:pt x="277519" y="336290"/>
                      <a:pt x="281615" y="336195"/>
                    </a:cubicBezTo>
                  </a:path>
                </a:pathLst>
              </a:custGeom>
              <a:noFill/>
              <a:ln w="9525" cap="flat">
                <a:solidFill>
                  <a:srgbClr val="FFFFFF"/>
                </a:solidFill>
                <a:prstDash val="solid"/>
                <a:miter/>
              </a:ln>
            </p:spPr>
            <p:txBody>
              <a:bodyPr rtlCol="0" anchor="ctr"/>
              <a:lstStyle/>
              <a:p>
                <a:endParaRPr lang="en-US"/>
              </a:p>
            </p:txBody>
          </p:sp>
          <p:sp>
            <p:nvSpPr>
              <p:cNvPr id="588" name="Freeform 587">
                <a:extLst>
                  <a:ext uri="{FF2B5EF4-FFF2-40B4-BE49-F238E27FC236}">
                    <a16:creationId xmlns:a16="http://schemas.microsoft.com/office/drawing/2014/main" id="{B9C16B62-B634-B61E-B752-A10C6FF47B41}"/>
                  </a:ext>
                </a:extLst>
              </p:cNvPr>
              <p:cNvSpPr/>
              <p:nvPr/>
            </p:nvSpPr>
            <p:spPr>
              <a:xfrm>
                <a:off x="3822623" y="1116662"/>
                <a:ext cx="327323" cy="512596"/>
              </a:xfrm>
              <a:custGeom>
                <a:avLst/>
                <a:gdLst>
                  <a:gd name="connsiteX0" fmla="*/ 327324 w 327323"/>
                  <a:gd name="connsiteY0" fmla="*/ 0 h 512596"/>
                  <a:gd name="connsiteX1" fmla="*/ 67767 w 327323"/>
                  <a:gd name="connsiteY1" fmla="*/ 8376 h 512596"/>
                  <a:gd name="connsiteX2" fmla="*/ 41478 w 327323"/>
                  <a:gd name="connsiteY2" fmla="*/ 33600 h 512596"/>
                  <a:gd name="connsiteX3" fmla="*/ 17475 w 327323"/>
                  <a:gd name="connsiteY3" fmla="*/ 50924 h 512596"/>
                  <a:gd name="connsiteX4" fmla="*/ 8617 w 327323"/>
                  <a:gd name="connsiteY4" fmla="*/ 76434 h 512596"/>
                  <a:gd name="connsiteX5" fmla="*/ 17285 w 327323"/>
                  <a:gd name="connsiteY5" fmla="*/ 91568 h 512596"/>
                  <a:gd name="connsiteX6" fmla="*/ 17475 w 327323"/>
                  <a:gd name="connsiteY6" fmla="*/ 120695 h 512596"/>
                  <a:gd name="connsiteX7" fmla="*/ 1854 w 327323"/>
                  <a:gd name="connsiteY7" fmla="*/ 144015 h 512596"/>
                  <a:gd name="connsiteX8" fmla="*/ 6331 w 327323"/>
                  <a:gd name="connsiteY8" fmla="*/ 179424 h 512596"/>
                  <a:gd name="connsiteX9" fmla="*/ 17190 w 327323"/>
                  <a:gd name="connsiteY9" fmla="*/ 193321 h 512596"/>
                  <a:gd name="connsiteX10" fmla="*/ 29286 w 327323"/>
                  <a:gd name="connsiteY10" fmla="*/ 195701 h 512596"/>
                  <a:gd name="connsiteX11" fmla="*/ 40145 w 327323"/>
                  <a:gd name="connsiteY11" fmla="*/ 213120 h 512596"/>
                  <a:gd name="connsiteX12" fmla="*/ 36621 w 327323"/>
                  <a:gd name="connsiteY12" fmla="*/ 234156 h 512596"/>
                  <a:gd name="connsiteX13" fmla="*/ 51670 w 327323"/>
                  <a:gd name="connsiteY13" fmla="*/ 276609 h 512596"/>
                  <a:gd name="connsiteX14" fmla="*/ 74721 w 327323"/>
                  <a:gd name="connsiteY14" fmla="*/ 295075 h 512596"/>
                  <a:gd name="connsiteX15" fmla="*/ 102343 w 327323"/>
                  <a:gd name="connsiteY15" fmla="*/ 344761 h 512596"/>
                  <a:gd name="connsiteX16" fmla="*/ 157969 w 327323"/>
                  <a:gd name="connsiteY16" fmla="*/ 404823 h 512596"/>
                  <a:gd name="connsiteX17" fmla="*/ 192735 w 327323"/>
                  <a:gd name="connsiteY17" fmla="*/ 412533 h 512596"/>
                  <a:gd name="connsiteX18" fmla="*/ 192450 w 327323"/>
                  <a:gd name="connsiteY18" fmla="*/ 382360 h 512596"/>
                  <a:gd name="connsiteX19" fmla="*/ 212928 w 327323"/>
                  <a:gd name="connsiteY19" fmla="*/ 339431 h 512596"/>
                  <a:gd name="connsiteX20" fmla="*/ 211404 w 327323"/>
                  <a:gd name="connsiteY20" fmla="*/ 381122 h 512596"/>
                  <a:gd name="connsiteX21" fmla="*/ 221977 w 327323"/>
                  <a:gd name="connsiteY21" fmla="*/ 396352 h 512596"/>
                  <a:gd name="connsiteX22" fmla="*/ 224168 w 327323"/>
                  <a:gd name="connsiteY22" fmla="*/ 398160 h 512596"/>
                  <a:gd name="connsiteX23" fmla="*/ 255505 w 327323"/>
                  <a:gd name="connsiteY23" fmla="*/ 409583 h 512596"/>
                  <a:gd name="connsiteX24" fmla="*/ 252552 w 327323"/>
                  <a:gd name="connsiteY24" fmla="*/ 427858 h 512596"/>
                  <a:gd name="connsiteX25" fmla="*/ 252362 w 327323"/>
                  <a:gd name="connsiteY25" fmla="*/ 427858 h 512596"/>
                  <a:gd name="connsiteX26" fmla="*/ 215976 w 327323"/>
                  <a:gd name="connsiteY26" fmla="*/ 452606 h 512596"/>
                  <a:gd name="connsiteX27" fmla="*/ 212833 w 327323"/>
                  <a:gd name="connsiteY27" fmla="*/ 454129 h 512596"/>
                  <a:gd name="connsiteX28" fmla="*/ 128061 w 327323"/>
                  <a:gd name="connsiteY28" fmla="*/ 483922 h 512596"/>
                  <a:gd name="connsiteX29" fmla="*/ 120536 w 327323"/>
                  <a:gd name="connsiteY29" fmla="*/ 484779 h 512596"/>
                  <a:gd name="connsiteX30" fmla="*/ 103200 w 327323"/>
                  <a:gd name="connsiteY30" fmla="*/ 483161 h 512596"/>
                  <a:gd name="connsiteX31" fmla="*/ 112916 w 327323"/>
                  <a:gd name="connsiteY31" fmla="*/ 512573 h 512596"/>
                  <a:gd name="connsiteX32" fmla="*/ 114916 w 327323"/>
                  <a:gd name="connsiteY32" fmla="*/ 512287 h 512596"/>
                  <a:gd name="connsiteX33" fmla="*/ 326847 w 327323"/>
                  <a:gd name="connsiteY33" fmla="*/ 464695 h 51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7323" h="512596">
                    <a:moveTo>
                      <a:pt x="327324" y="0"/>
                    </a:moveTo>
                    <a:cubicBezTo>
                      <a:pt x="215214" y="2380"/>
                      <a:pt x="122727" y="5045"/>
                      <a:pt x="67767" y="8376"/>
                    </a:cubicBezTo>
                    <a:cubicBezTo>
                      <a:pt x="60528" y="17895"/>
                      <a:pt x="51575" y="26462"/>
                      <a:pt x="41478" y="33600"/>
                    </a:cubicBezTo>
                    <a:cubicBezTo>
                      <a:pt x="33382" y="39216"/>
                      <a:pt x="24333" y="44071"/>
                      <a:pt x="17475" y="50924"/>
                    </a:cubicBezTo>
                    <a:cubicBezTo>
                      <a:pt x="10522" y="57778"/>
                      <a:pt x="5855" y="67486"/>
                      <a:pt x="8617" y="76434"/>
                    </a:cubicBezTo>
                    <a:cubicBezTo>
                      <a:pt x="10332" y="81955"/>
                      <a:pt x="14523" y="86428"/>
                      <a:pt x="17285" y="91568"/>
                    </a:cubicBezTo>
                    <a:cubicBezTo>
                      <a:pt x="22143" y="100611"/>
                      <a:pt x="22238" y="111652"/>
                      <a:pt x="17475" y="120695"/>
                    </a:cubicBezTo>
                    <a:cubicBezTo>
                      <a:pt x="13189" y="128976"/>
                      <a:pt x="5188" y="135354"/>
                      <a:pt x="1854" y="144015"/>
                    </a:cubicBezTo>
                    <a:cubicBezTo>
                      <a:pt x="-2622" y="155438"/>
                      <a:pt x="1854" y="167907"/>
                      <a:pt x="6331" y="179424"/>
                    </a:cubicBezTo>
                    <a:cubicBezTo>
                      <a:pt x="8522" y="184945"/>
                      <a:pt x="11284" y="190942"/>
                      <a:pt x="17190" y="193321"/>
                    </a:cubicBezTo>
                    <a:cubicBezTo>
                      <a:pt x="20904" y="194844"/>
                      <a:pt x="25381" y="194368"/>
                      <a:pt x="29286" y="195701"/>
                    </a:cubicBezTo>
                    <a:cubicBezTo>
                      <a:pt x="36621" y="198176"/>
                      <a:pt x="40145" y="205981"/>
                      <a:pt x="40145" y="213120"/>
                    </a:cubicBezTo>
                    <a:cubicBezTo>
                      <a:pt x="40240" y="220259"/>
                      <a:pt x="37573" y="227112"/>
                      <a:pt x="36621" y="234156"/>
                    </a:cubicBezTo>
                    <a:cubicBezTo>
                      <a:pt x="34430" y="249481"/>
                      <a:pt x="40050" y="265472"/>
                      <a:pt x="51670" y="276609"/>
                    </a:cubicBezTo>
                    <a:cubicBezTo>
                      <a:pt x="58623" y="283367"/>
                      <a:pt x="67577" y="288316"/>
                      <a:pt x="74721" y="295075"/>
                    </a:cubicBezTo>
                    <a:cubicBezTo>
                      <a:pt x="88913" y="308496"/>
                      <a:pt x="94723" y="327247"/>
                      <a:pt x="102343" y="344761"/>
                    </a:cubicBezTo>
                    <a:cubicBezTo>
                      <a:pt x="115297" y="344381"/>
                      <a:pt x="160446" y="390165"/>
                      <a:pt x="157969" y="404823"/>
                    </a:cubicBezTo>
                    <a:cubicBezTo>
                      <a:pt x="152349" y="437472"/>
                      <a:pt x="182925" y="448704"/>
                      <a:pt x="192735" y="412533"/>
                    </a:cubicBezTo>
                    <a:cubicBezTo>
                      <a:pt x="194259" y="406917"/>
                      <a:pt x="193402" y="395114"/>
                      <a:pt x="192450" y="382360"/>
                    </a:cubicBezTo>
                    <a:cubicBezTo>
                      <a:pt x="190164" y="352281"/>
                      <a:pt x="187020" y="316206"/>
                      <a:pt x="212928" y="339431"/>
                    </a:cubicBezTo>
                    <a:cubicBezTo>
                      <a:pt x="225025" y="350282"/>
                      <a:pt x="209785" y="366368"/>
                      <a:pt x="211404" y="381122"/>
                    </a:cubicBezTo>
                    <a:cubicBezTo>
                      <a:pt x="211976" y="386452"/>
                      <a:pt x="214833" y="391592"/>
                      <a:pt x="221977" y="396352"/>
                    </a:cubicBezTo>
                    <a:cubicBezTo>
                      <a:pt x="222834" y="396828"/>
                      <a:pt x="223501" y="397494"/>
                      <a:pt x="224168" y="398160"/>
                    </a:cubicBezTo>
                    <a:cubicBezTo>
                      <a:pt x="230740" y="405109"/>
                      <a:pt x="244266" y="406632"/>
                      <a:pt x="255505" y="409583"/>
                    </a:cubicBezTo>
                    <a:cubicBezTo>
                      <a:pt x="267126" y="412438"/>
                      <a:pt x="264649" y="428048"/>
                      <a:pt x="252552" y="427858"/>
                    </a:cubicBezTo>
                    <a:lnTo>
                      <a:pt x="252362" y="427858"/>
                    </a:lnTo>
                    <a:cubicBezTo>
                      <a:pt x="236836" y="427668"/>
                      <a:pt x="228359" y="443849"/>
                      <a:pt x="215976" y="452606"/>
                    </a:cubicBezTo>
                    <a:cubicBezTo>
                      <a:pt x="215024" y="453273"/>
                      <a:pt x="213976" y="453749"/>
                      <a:pt x="212833" y="454129"/>
                    </a:cubicBezTo>
                    <a:cubicBezTo>
                      <a:pt x="183496" y="462791"/>
                      <a:pt x="155493" y="470692"/>
                      <a:pt x="128061" y="483922"/>
                    </a:cubicBezTo>
                    <a:cubicBezTo>
                      <a:pt x="125775" y="485064"/>
                      <a:pt x="123108" y="485445"/>
                      <a:pt x="120536" y="484779"/>
                    </a:cubicBezTo>
                    <a:cubicBezTo>
                      <a:pt x="114154" y="483256"/>
                      <a:pt x="108249" y="482780"/>
                      <a:pt x="103200" y="483161"/>
                    </a:cubicBezTo>
                    <a:cubicBezTo>
                      <a:pt x="73292" y="485064"/>
                      <a:pt x="67767" y="513525"/>
                      <a:pt x="112916" y="512573"/>
                    </a:cubicBezTo>
                    <a:cubicBezTo>
                      <a:pt x="113583" y="512573"/>
                      <a:pt x="114345" y="512573"/>
                      <a:pt x="114916" y="512287"/>
                    </a:cubicBezTo>
                    <a:cubicBezTo>
                      <a:pt x="185306" y="498390"/>
                      <a:pt x="253886" y="475641"/>
                      <a:pt x="326847" y="464695"/>
                    </a:cubicBezTo>
                  </a:path>
                </a:pathLst>
              </a:custGeom>
              <a:noFill/>
              <a:ln w="9525" cap="flat">
                <a:solidFill>
                  <a:srgbClr val="FFFFFF"/>
                </a:solidFill>
                <a:prstDash val="solid"/>
                <a:miter/>
              </a:ln>
            </p:spPr>
            <p:txBody>
              <a:bodyPr rtlCol="0" anchor="ctr"/>
              <a:lstStyle/>
              <a:p>
                <a:endParaRPr lang="en-US"/>
              </a:p>
            </p:txBody>
          </p:sp>
          <p:sp>
            <p:nvSpPr>
              <p:cNvPr id="589" name="Freeform 588">
                <a:extLst>
                  <a:ext uri="{FF2B5EF4-FFF2-40B4-BE49-F238E27FC236}">
                    <a16:creationId xmlns:a16="http://schemas.microsoft.com/office/drawing/2014/main" id="{5C6EB3E9-BFFF-FE3E-6751-1EB89546CE1A}"/>
                  </a:ext>
                </a:extLst>
              </p:cNvPr>
              <p:cNvSpPr/>
              <p:nvPr/>
            </p:nvSpPr>
            <p:spPr>
              <a:xfrm>
                <a:off x="4149470" y="1112284"/>
                <a:ext cx="258413" cy="468692"/>
              </a:xfrm>
              <a:custGeom>
                <a:avLst/>
                <a:gdLst>
                  <a:gd name="connsiteX0" fmla="*/ 247174 w 258413"/>
                  <a:gd name="connsiteY0" fmla="*/ 0 h 468692"/>
                  <a:gd name="connsiteX1" fmla="*/ 476 w 258413"/>
                  <a:gd name="connsiteY1" fmla="*/ 4379 h 468692"/>
                  <a:gd name="connsiteX2" fmla="*/ 0 w 258413"/>
                  <a:gd name="connsiteY2" fmla="*/ 468693 h 468692"/>
                  <a:gd name="connsiteX3" fmla="*/ 135636 w 258413"/>
                  <a:gd name="connsiteY3" fmla="*/ 465932 h 468692"/>
                  <a:gd name="connsiteX4" fmla="*/ 150876 w 258413"/>
                  <a:gd name="connsiteY4" fmla="*/ 456509 h 468692"/>
                  <a:gd name="connsiteX5" fmla="*/ 126397 w 258413"/>
                  <a:gd name="connsiteY5" fmla="*/ 421290 h 468692"/>
                  <a:gd name="connsiteX6" fmla="*/ 173355 w 258413"/>
                  <a:gd name="connsiteY6" fmla="*/ 440708 h 468692"/>
                  <a:gd name="connsiteX7" fmla="*/ 179546 w 258413"/>
                  <a:gd name="connsiteY7" fmla="*/ 441470 h 468692"/>
                  <a:gd name="connsiteX8" fmla="*/ 201359 w 258413"/>
                  <a:gd name="connsiteY8" fmla="*/ 387024 h 468692"/>
                  <a:gd name="connsiteX9" fmla="*/ 241364 w 258413"/>
                  <a:gd name="connsiteY9" fmla="*/ 394353 h 468692"/>
                  <a:gd name="connsiteX10" fmla="*/ 258413 w 258413"/>
                  <a:gd name="connsiteY10" fmla="*/ 422528 h 46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413" h="468692">
                    <a:moveTo>
                      <a:pt x="247174" y="0"/>
                    </a:moveTo>
                    <a:cubicBezTo>
                      <a:pt x="159734" y="1333"/>
                      <a:pt x="75724" y="2665"/>
                      <a:pt x="476" y="4379"/>
                    </a:cubicBezTo>
                    <a:lnTo>
                      <a:pt x="0" y="468693"/>
                    </a:lnTo>
                    <a:cubicBezTo>
                      <a:pt x="43244" y="462220"/>
                      <a:pt x="88011" y="459840"/>
                      <a:pt x="135636" y="465932"/>
                    </a:cubicBezTo>
                    <a:cubicBezTo>
                      <a:pt x="142018" y="466694"/>
                      <a:pt x="148781" y="462030"/>
                      <a:pt x="150876" y="456509"/>
                    </a:cubicBezTo>
                    <a:cubicBezTo>
                      <a:pt x="157163" y="440042"/>
                      <a:pt x="122873" y="434521"/>
                      <a:pt x="126397" y="421290"/>
                    </a:cubicBezTo>
                    <a:cubicBezTo>
                      <a:pt x="133541" y="394448"/>
                      <a:pt x="157544" y="437186"/>
                      <a:pt x="173355" y="440708"/>
                    </a:cubicBezTo>
                    <a:cubicBezTo>
                      <a:pt x="175641" y="441184"/>
                      <a:pt x="177737" y="441470"/>
                      <a:pt x="179546" y="441470"/>
                    </a:cubicBezTo>
                    <a:cubicBezTo>
                      <a:pt x="204025" y="441470"/>
                      <a:pt x="186881" y="398446"/>
                      <a:pt x="201359" y="387024"/>
                    </a:cubicBezTo>
                    <a:cubicBezTo>
                      <a:pt x="211646" y="378838"/>
                      <a:pt x="239744" y="379694"/>
                      <a:pt x="241364" y="394353"/>
                    </a:cubicBezTo>
                    <a:cubicBezTo>
                      <a:pt x="243459" y="413295"/>
                      <a:pt x="249746" y="420814"/>
                      <a:pt x="258413" y="422528"/>
                    </a:cubicBezTo>
                  </a:path>
                </a:pathLst>
              </a:custGeom>
              <a:noFill/>
              <a:ln w="9525" cap="flat">
                <a:solidFill>
                  <a:srgbClr val="FFFFFF"/>
                </a:solidFill>
                <a:prstDash val="solid"/>
                <a:miter/>
              </a:ln>
            </p:spPr>
            <p:txBody>
              <a:bodyPr rtlCol="0" anchor="ctr"/>
              <a:lstStyle/>
              <a:p>
                <a:endParaRPr lang="en-US"/>
              </a:p>
            </p:txBody>
          </p:sp>
          <p:sp>
            <p:nvSpPr>
              <p:cNvPr id="590" name="Freeform 589">
                <a:extLst>
                  <a:ext uri="{FF2B5EF4-FFF2-40B4-BE49-F238E27FC236}">
                    <a16:creationId xmlns:a16="http://schemas.microsoft.com/office/drawing/2014/main" id="{E306BDD1-C54A-F853-E5EB-FDF4E021F614}"/>
                  </a:ext>
                </a:extLst>
              </p:cNvPr>
              <p:cNvSpPr/>
              <p:nvPr/>
            </p:nvSpPr>
            <p:spPr>
              <a:xfrm>
                <a:off x="4646104" y="1531480"/>
                <a:ext cx="2285" cy="9708"/>
              </a:xfrm>
              <a:custGeom>
                <a:avLst/>
                <a:gdLst>
                  <a:gd name="connsiteX0" fmla="*/ 0 w 2285"/>
                  <a:gd name="connsiteY0" fmla="*/ 9709 h 9708"/>
                  <a:gd name="connsiteX1" fmla="*/ 2286 w 2285"/>
                  <a:gd name="connsiteY1" fmla="*/ 0 h 9708"/>
                </a:gdLst>
                <a:ahLst/>
                <a:cxnLst>
                  <a:cxn ang="0">
                    <a:pos x="connsiteX0" y="connsiteY0"/>
                  </a:cxn>
                  <a:cxn ang="0">
                    <a:pos x="connsiteX1" y="connsiteY1"/>
                  </a:cxn>
                </a:cxnLst>
                <a:rect l="l" t="t" r="r" b="b"/>
                <a:pathLst>
                  <a:path w="2285" h="9708">
                    <a:moveTo>
                      <a:pt x="0" y="9709"/>
                    </a:moveTo>
                    <a:cubicBezTo>
                      <a:pt x="571" y="6473"/>
                      <a:pt x="1429" y="3236"/>
                      <a:pt x="2286" y="0"/>
                    </a:cubicBezTo>
                  </a:path>
                </a:pathLst>
              </a:custGeom>
              <a:noFill/>
              <a:ln w="9525" cap="flat">
                <a:solidFill>
                  <a:srgbClr val="FFFFFF"/>
                </a:solid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9D268AB1-EB0F-2050-2397-7CD288C67CA6}"/>
                  </a:ext>
                </a:extLst>
              </p:cNvPr>
              <p:cNvSpPr/>
              <p:nvPr/>
            </p:nvSpPr>
            <p:spPr>
              <a:xfrm>
                <a:off x="4642675" y="1556228"/>
                <a:ext cx="762" cy="6377"/>
              </a:xfrm>
              <a:custGeom>
                <a:avLst/>
                <a:gdLst>
                  <a:gd name="connsiteX0" fmla="*/ 0 w 762"/>
                  <a:gd name="connsiteY0" fmla="*/ 6377 h 6377"/>
                  <a:gd name="connsiteX1" fmla="*/ 762 w 762"/>
                  <a:gd name="connsiteY1" fmla="*/ 0 h 6377"/>
                </a:gdLst>
                <a:ahLst/>
                <a:cxnLst>
                  <a:cxn ang="0">
                    <a:pos x="connsiteX0" y="connsiteY0"/>
                  </a:cxn>
                  <a:cxn ang="0">
                    <a:pos x="connsiteX1" y="connsiteY1"/>
                  </a:cxn>
                </a:cxnLst>
                <a:rect l="l" t="t" r="r" b="b"/>
                <a:pathLst>
                  <a:path w="762" h="6377">
                    <a:moveTo>
                      <a:pt x="0" y="6377"/>
                    </a:moveTo>
                    <a:cubicBezTo>
                      <a:pt x="191" y="4283"/>
                      <a:pt x="381" y="2094"/>
                      <a:pt x="762" y="0"/>
                    </a:cubicBezTo>
                  </a:path>
                </a:pathLst>
              </a:custGeom>
              <a:noFill/>
              <a:ln w="9525" cap="flat">
                <a:solidFill>
                  <a:srgbClr val="FFFFFF"/>
                </a:solid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D7C97D61-C4FE-1D92-3A9F-1D6EE52A3189}"/>
                  </a:ext>
                </a:extLst>
              </p:cNvPr>
              <p:cNvSpPr/>
              <p:nvPr/>
            </p:nvSpPr>
            <p:spPr>
              <a:xfrm>
                <a:off x="4640865" y="1585450"/>
                <a:ext cx="190" cy="7519"/>
              </a:xfrm>
              <a:custGeom>
                <a:avLst/>
                <a:gdLst>
                  <a:gd name="connsiteX0" fmla="*/ 0 w 190"/>
                  <a:gd name="connsiteY0" fmla="*/ 7520 h 7519"/>
                  <a:gd name="connsiteX1" fmla="*/ 190 w 190"/>
                  <a:gd name="connsiteY1" fmla="*/ 0 h 7519"/>
                </a:gdLst>
                <a:ahLst/>
                <a:cxnLst>
                  <a:cxn ang="0">
                    <a:pos x="connsiteX0" y="connsiteY0"/>
                  </a:cxn>
                  <a:cxn ang="0">
                    <a:pos x="connsiteX1" y="connsiteY1"/>
                  </a:cxn>
                </a:cxnLst>
                <a:rect l="l" t="t" r="r" b="b"/>
                <a:pathLst>
                  <a:path w="190" h="7519">
                    <a:moveTo>
                      <a:pt x="0" y="7520"/>
                    </a:moveTo>
                    <a:cubicBezTo>
                      <a:pt x="0" y="5045"/>
                      <a:pt x="0" y="2475"/>
                      <a:pt x="190" y="0"/>
                    </a:cubicBezTo>
                  </a:path>
                </a:pathLst>
              </a:custGeom>
              <a:noFill/>
              <a:ln w="9525" cap="flat">
                <a:solidFill>
                  <a:srgbClr val="FFFFFF"/>
                </a:solid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FB0BC30F-7675-3C9E-4B7E-CF6FAE6F8E6C}"/>
                  </a:ext>
                </a:extLst>
              </p:cNvPr>
              <p:cNvSpPr/>
              <p:nvPr/>
            </p:nvSpPr>
            <p:spPr>
              <a:xfrm>
                <a:off x="4640960" y="1613625"/>
                <a:ext cx="476" cy="15229"/>
              </a:xfrm>
              <a:custGeom>
                <a:avLst/>
                <a:gdLst>
                  <a:gd name="connsiteX0" fmla="*/ 476 w 476"/>
                  <a:gd name="connsiteY0" fmla="*/ 15230 h 15229"/>
                  <a:gd name="connsiteX1" fmla="*/ 0 w 476"/>
                  <a:gd name="connsiteY1" fmla="*/ 0 h 15229"/>
                </a:gdLst>
                <a:ahLst/>
                <a:cxnLst>
                  <a:cxn ang="0">
                    <a:pos x="connsiteX0" y="connsiteY0"/>
                  </a:cxn>
                  <a:cxn ang="0">
                    <a:pos x="connsiteX1" y="connsiteY1"/>
                  </a:cxn>
                </a:cxnLst>
                <a:rect l="l" t="t" r="r" b="b"/>
                <a:pathLst>
                  <a:path w="476" h="15229">
                    <a:moveTo>
                      <a:pt x="476" y="15230"/>
                    </a:moveTo>
                    <a:cubicBezTo>
                      <a:pt x="286" y="10185"/>
                      <a:pt x="95" y="5140"/>
                      <a:pt x="0" y="0"/>
                    </a:cubicBezTo>
                  </a:path>
                </a:pathLst>
              </a:custGeom>
              <a:noFill/>
              <a:ln w="9525" cap="flat">
                <a:solidFill>
                  <a:srgbClr val="FFFFFF"/>
                </a:solid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97802093-EE98-0164-0224-06F80CB4AF35}"/>
                  </a:ext>
                </a:extLst>
              </p:cNvPr>
              <p:cNvSpPr/>
              <p:nvPr/>
            </p:nvSpPr>
            <p:spPr>
              <a:xfrm>
                <a:off x="4330236" y="1109238"/>
                <a:ext cx="312343" cy="547886"/>
              </a:xfrm>
              <a:custGeom>
                <a:avLst/>
                <a:gdLst>
                  <a:gd name="connsiteX0" fmla="*/ 277482 w 312343"/>
                  <a:gd name="connsiteY0" fmla="*/ 0 h 547886"/>
                  <a:gd name="connsiteX1" fmla="*/ 66408 w 312343"/>
                  <a:gd name="connsiteY1" fmla="*/ 3046 h 547886"/>
                  <a:gd name="connsiteX2" fmla="*/ 77647 w 312343"/>
                  <a:gd name="connsiteY2" fmla="*/ 425478 h 547886"/>
                  <a:gd name="connsiteX3" fmla="*/ 133178 w 312343"/>
                  <a:gd name="connsiteY3" fmla="*/ 413009 h 547886"/>
                  <a:gd name="connsiteX4" fmla="*/ 197091 w 312343"/>
                  <a:gd name="connsiteY4" fmla="*/ 406156 h 547886"/>
                  <a:gd name="connsiteX5" fmla="*/ 202234 w 312343"/>
                  <a:gd name="connsiteY5" fmla="*/ 442993 h 547886"/>
                  <a:gd name="connsiteX6" fmla="*/ 169087 w 312343"/>
                  <a:gd name="connsiteY6" fmla="*/ 448133 h 547886"/>
                  <a:gd name="connsiteX7" fmla="*/ 5638 w 312343"/>
                  <a:gd name="connsiteY7" fmla="*/ 453749 h 547886"/>
                  <a:gd name="connsiteX8" fmla="*/ 35071 w 312343"/>
                  <a:gd name="connsiteY8" fmla="*/ 478306 h 547886"/>
                  <a:gd name="connsiteX9" fmla="*/ 312343 w 312343"/>
                  <a:gd name="connsiteY9" fmla="*/ 547887 h 54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43" h="547886">
                    <a:moveTo>
                      <a:pt x="277482" y="0"/>
                    </a:moveTo>
                    <a:cubicBezTo>
                      <a:pt x="206806" y="952"/>
                      <a:pt x="135559" y="1999"/>
                      <a:pt x="66408" y="3046"/>
                    </a:cubicBezTo>
                    <a:lnTo>
                      <a:pt x="77647" y="425478"/>
                    </a:lnTo>
                    <a:cubicBezTo>
                      <a:pt x="92411" y="428334"/>
                      <a:pt x="113938" y="414818"/>
                      <a:pt x="133178" y="413009"/>
                    </a:cubicBezTo>
                    <a:cubicBezTo>
                      <a:pt x="155086" y="411010"/>
                      <a:pt x="175564" y="406537"/>
                      <a:pt x="197091" y="406156"/>
                    </a:cubicBezTo>
                    <a:cubicBezTo>
                      <a:pt x="253288" y="405204"/>
                      <a:pt x="276434" y="505815"/>
                      <a:pt x="202234" y="442993"/>
                    </a:cubicBezTo>
                    <a:cubicBezTo>
                      <a:pt x="192709" y="434902"/>
                      <a:pt x="174136" y="429762"/>
                      <a:pt x="169087" y="448133"/>
                    </a:cubicBezTo>
                    <a:cubicBezTo>
                      <a:pt x="154133" y="501722"/>
                      <a:pt x="47072" y="427668"/>
                      <a:pt x="5638" y="453749"/>
                    </a:cubicBezTo>
                    <a:cubicBezTo>
                      <a:pt x="-12935" y="465456"/>
                      <a:pt x="18973" y="478782"/>
                      <a:pt x="35071" y="478306"/>
                    </a:cubicBezTo>
                    <a:cubicBezTo>
                      <a:pt x="130130" y="475546"/>
                      <a:pt x="224618" y="504102"/>
                      <a:pt x="312343" y="547887"/>
                    </a:cubicBezTo>
                  </a:path>
                </a:pathLst>
              </a:custGeom>
              <a:noFill/>
              <a:ln w="9525" cap="flat">
                <a:solidFill>
                  <a:srgbClr val="FFFFFF"/>
                </a:solid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6A496F2A-5406-8B2B-067F-AF2AC69EE896}"/>
                  </a:ext>
                </a:extLst>
              </p:cNvPr>
              <p:cNvSpPr/>
              <p:nvPr/>
            </p:nvSpPr>
            <p:spPr>
              <a:xfrm>
                <a:off x="4714398" y="1343394"/>
                <a:ext cx="1428" cy="1332"/>
              </a:xfrm>
              <a:custGeom>
                <a:avLst/>
                <a:gdLst>
                  <a:gd name="connsiteX0" fmla="*/ 0 w 1428"/>
                  <a:gd name="connsiteY0" fmla="*/ 1333 h 1332"/>
                  <a:gd name="connsiteX1" fmla="*/ 1429 w 1428"/>
                  <a:gd name="connsiteY1" fmla="*/ 0 h 1332"/>
                </a:gdLst>
                <a:ahLst/>
                <a:cxnLst>
                  <a:cxn ang="0">
                    <a:pos x="connsiteX0" y="connsiteY0"/>
                  </a:cxn>
                  <a:cxn ang="0">
                    <a:pos x="connsiteX1" y="connsiteY1"/>
                  </a:cxn>
                </a:cxnLst>
                <a:rect l="l" t="t" r="r" b="b"/>
                <a:pathLst>
                  <a:path w="1428" h="1332">
                    <a:moveTo>
                      <a:pt x="0" y="1333"/>
                    </a:moveTo>
                    <a:lnTo>
                      <a:pt x="1429" y="0"/>
                    </a:lnTo>
                  </a:path>
                </a:pathLst>
              </a:custGeom>
              <a:noFill/>
              <a:ln w="9525" cap="flat">
                <a:solidFill>
                  <a:srgbClr val="FFFFFF"/>
                </a:solid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5BC30200-07E9-72EC-FE7E-66F6BAD66120}"/>
                  </a:ext>
                </a:extLst>
              </p:cNvPr>
              <p:cNvSpPr/>
              <p:nvPr/>
            </p:nvSpPr>
            <p:spPr>
              <a:xfrm>
                <a:off x="4607718" y="1104669"/>
                <a:ext cx="336899" cy="212739"/>
              </a:xfrm>
              <a:custGeom>
                <a:avLst/>
                <a:gdLst>
                  <a:gd name="connsiteX0" fmla="*/ 336899 w 336899"/>
                  <a:gd name="connsiteY0" fmla="*/ 0 h 212739"/>
                  <a:gd name="connsiteX1" fmla="*/ 0 w 336899"/>
                  <a:gd name="connsiteY1" fmla="*/ 4569 h 212739"/>
                  <a:gd name="connsiteX2" fmla="*/ 4000 w 336899"/>
                  <a:gd name="connsiteY2" fmla="*/ 207028 h 212739"/>
                  <a:gd name="connsiteX3" fmla="*/ 117919 w 336899"/>
                  <a:gd name="connsiteY3" fmla="*/ 211978 h 212739"/>
                  <a:gd name="connsiteX4" fmla="*/ 118491 w 336899"/>
                  <a:gd name="connsiteY4" fmla="*/ 212739 h 21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99" h="212739">
                    <a:moveTo>
                      <a:pt x="336899" y="0"/>
                    </a:moveTo>
                    <a:cubicBezTo>
                      <a:pt x="234220" y="1523"/>
                      <a:pt x="117919" y="3046"/>
                      <a:pt x="0" y="4569"/>
                    </a:cubicBezTo>
                    <a:lnTo>
                      <a:pt x="4000" y="207028"/>
                    </a:lnTo>
                    <a:lnTo>
                      <a:pt x="117919" y="211978"/>
                    </a:lnTo>
                    <a:lnTo>
                      <a:pt x="118491" y="212739"/>
                    </a:lnTo>
                  </a:path>
                </a:pathLst>
              </a:custGeom>
              <a:noFill/>
              <a:ln w="9525" cap="flat">
                <a:solidFill>
                  <a:srgbClr val="FFFFFF"/>
                </a:solid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25C75475-A6EC-04A7-D1F2-6D83DA90CC45}"/>
                  </a:ext>
                </a:extLst>
              </p:cNvPr>
              <p:cNvSpPr/>
              <p:nvPr/>
            </p:nvSpPr>
            <p:spPr>
              <a:xfrm>
                <a:off x="4883848" y="1237072"/>
                <a:ext cx="857" cy="3617"/>
              </a:xfrm>
              <a:custGeom>
                <a:avLst/>
                <a:gdLst>
                  <a:gd name="connsiteX0" fmla="*/ 0 w 857"/>
                  <a:gd name="connsiteY0" fmla="*/ 3617 h 3617"/>
                  <a:gd name="connsiteX1" fmla="*/ 857 w 857"/>
                  <a:gd name="connsiteY1" fmla="*/ 0 h 3617"/>
                </a:gdLst>
                <a:ahLst/>
                <a:cxnLst>
                  <a:cxn ang="0">
                    <a:pos x="connsiteX0" y="connsiteY0"/>
                  </a:cxn>
                  <a:cxn ang="0">
                    <a:pos x="connsiteX1" y="connsiteY1"/>
                  </a:cxn>
                </a:cxnLst>
                <a:rect l="l" t="t" r="r" b="b"/>
                <a:pathLst>
                  <a:path w="857" h="3617">
                    <a:moveTo>
                      <a:pt x="0" y="3617"/>
                    </a:moveTo>
                    <a:cubicBezTo>
                      <a:pt x="381" y="2380"/>
                      <a:pt x="667" y="1142"/>
                      <a:pt x="857" y="0"/>
                    </a:cubicBezTo>
                  </a:path>
                </a:pathLst>
              </a:custGeom>
              <a:noFill/>
              <a:ln w="9525" cap="flat">
                <a:solidFill>
                  <a:srgbClr val="FFFFFF"/>
                </a:solid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9EA023C3-A619-E11B-B78D-7C001DEB8023}"/>
                  </a:ext>
                </a:extLst>
              </p:cNvPr>
              <p:cNvSpPr/>
              <p:nvPr/>
            </p:nvSpPr>
            <p:spPr>
              <a:xfrm>
                <a:off x="4646104" y="1224507"/>
                <a:ext cx="239839" cy="316681"/>
              </a:xfrm>
              <a:custGeom>
                <a:avLst/>
                <a:gdLst>
                  <a:gd name="connsiteX0" fmla="*/ 239840 w 239839"/>
                  <a:gd name="connsiteY0" fmla="*/ 0 h 316681"/>
                  <a:gd name="connsiteX1" fmla="*/ 239744 w 239839"/>
                  <a:gd name="connsiteY1" fmla="*/ 1047 h 316681"/>
                  <a:gd name="connsiteX2" fmla="*/ 239459 w 239839"/>
                  <a:gd name="connsiteY2" fmla="*/ 6473 h 316681"/>
                  <a:gd name="connsiteX3" fmla="*/ 238601 w 239839"/>
                  <a:gd name="connsiteY3" fmla="*/ 12564 h 316681"/>
                  <a:gd name="connsiteX4" fmla="*/ 237744 w 239839"/>
                  <a:gd name="connsiteY4" fmla="*/ 16182 h 316681"/>
                  <a:gd name="connsiteX5" fmla="*/ 228695 w 239839"/>
                  <a:gd name="connsiteY5" fmla="*/ 36361 h 316681"/>
                  <a:gd name="connsiteX6" fmla="*/ 220123 w 239839"/>
                  <a:gd name="connsiteY6" fmla="*/ 46355 h 316681"/>
                  <a:gd name="connsiteX7" fmla="*/ 166497 w 239839"/>
                  <a:gd name="connsiteY7" fmla="*/ 62727 h 316681"/>
                  <a:gd name="connsiteX8" fmla="*/ 155353 w 239839"/>
                  <a:gd name="connsiteY8" fmla="*/ 57492 h 316681"/>
                  <a:gd name="connsiteX9" fmla="*/ 152781 w 239839"/>
                  <a:gd name="connsiteY9" fmla="*/ 38074 h 316681"/>
                  <a:gd name="connsiteX10" fmla="*/ 136589 w 239839"/>
                  <a:gd name="connsiteY10" fmla="*/ 25605 h 316681"/>
                  <a:gd name="connsiteX11" fmla="*/ 114586 w 239839"/>
                  <a:gd name="connsiteY11" fmla="*/ 28365 h 316681"/>
                  <a:gd name="connsiteX12" fmla="*/ 100965 w 239839"/>
                  <a:gd name="connsiteY12" fmla="*/ 38074 h 316681"/>
                  <a:gd name="connsiteX13" fmla="*/ 101537 w 239839"/>
                  <a:gd name="connsiteY13" fmla="*/ 54351 h 316681"/>
                  <a:gd name="connsiteX14" fmla="*/ 94869 w 239839"/>
                  <a:gd name="connsiteY14" fmla="*/ 74149 h 316681"/>
                  <a:gd name="connsiteX15" fmla="*/ 80105 w 239839"/>
                  <a:gd name="connsiteY15" fmla="*/ 92901 h 316681"/>
                  <a:gd name="connsiteX16" fmla="*/ 80867 w 239839"/>
                  <a:gd name="connsiteY16" fmla="*/ 94329 h 316681"/>
                  <a:gd name="connsiteX17" fmla="*/ 81248 w 239839"/>
                  <a:gd name="connsiteY17" fmla="*/ 95471 h 316681"/>
                  <a:gd name="connsiteX18" fmla="*/ 69723 w 239839"/>
                  <a:gd name="connsiteY18" fmla="*/ 118886 h 316681"/>
                  <a:gd name="connsiteX19" fmla="*/ 68294 w 239839"/>
                  <a:gd name="connsiteY19" fmla="*/ 120219 h 316681"/>
                  <a:gd name="connsiteX20" fmla="*/ 65627 w 239839"/>
                  <a:gd name="connsiteY20" fmla="*/ 122408 h 316681"/>
                  <a:gd name="connsiteX21" fmla="*/ 46006 w 239839"/>
                  <a:gd name="connsiteY21" fmla="*/ 147157 h 316681"/>
                  <a:gd name="connsiteX22" fmla="*/ 55817 w 239839"/>
                  <a:gd name="connsiteY22" fmla="*/ 166003 h 316681"/>
                  <a:gd name="connsiteX23" fmla="*/ 68199 w 239839"/>
                  <a:gd name="connsiteY23" fmla="*/ 230444 h 316681"/>
                  <a:gd name="connsiteX24" fmla="*/ 76105 w 239839"/>
                  <a:gd name="connsiteY24" fmla="*/ 242056 h 316681"/>
                  <a:gd name="connsiteX25" fmla="*/ 60103 w 239839"/>
                  <a:gd name="connsiteY25" fmla="*/ 266519 h 316681"/>
                  <a:gd name="connsiteX26" fmla="*/ 56674 w 239839"/>
                  <a:gd name="connsiteY26" fmla="*/ 274990 h 316681"/>
                  <a:gd name="connsiteX27" fmla="*/ 10858 w 239839"/>
                  <a:gd name="connsiteY27" fmla="*/ 287079 h 316681"/>
                  <a:gd name="connsiteX28" fmla="*/ 5144 w 239839"/>
                  <a:gd name="connsiteY28" fmla="*/ 297359 h 316681"/>
                  <a:gd name="connsiteX29" fmla="*/ 2286 w 239839"/>
                  <a:gd name="connsiteY29" fmla="*/ 306973 h 316681"/>
                  <a:gd name="connsiteX30" fmla="*/ 0 w 239839"/>
                  <a:gd name="connsiteY30" fmla="*/ 316682 h 3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9839" h="316681">
                    <a:moveTo>
                      <a:pt x="239840" y="0"/>
                    </a:moveTo>
                    <a:cubicBezTo>
                      <a:pt x="239840" y="0"/>
                      <a:pt x="239840" y="666"/>
                      <a:pt x="239744" y="1047"/>
                    </a:cubicBezTo>
                    <a:cubicBezTo>
                      <a:pt x="239744" y="2856"/>
                      <a:pt x="239744" y="4569"/>
                      <a:pt x="239459" y="6473"/>
                    </a:cubicBezTo>
                    <a:cubicBezTo>
                      <a:pt x="239268" y="8471"/>
                      <a:pt x="238982" y="10566"/>
                      <a:pt x="238601" y="12564"/>
                    </a:cubicBezTo>
                    <a:cubicBezTo>
                      <a:pt x="238411" y="13802"/>
                      <a:pt x="238125" y="15039"/>
                      <a:pt x="237744" y="16182"/>
                    </a:cubicBezTo>
                    <a:cubicBezTo>
                      <a:pt x="236029" y="23416"/>
                      <a:pt x="232982" y="30174"/>
                      <a:pt x="228695" y="36361"/>
                    </a:cubicBezTo>
                    <a:cubicBezTo>
                      <a:pt x="226314" y="39883"/>
                      <a:pt x="223361" y="43309"/>
                      <a:pt x="220123" y="46355"/>
                    </a:cubicBezTo>
                    <a:cubicBezTo>
                      <a:pt x="206502" y="59015"/>
                      <a:pt x="185642" y="65868"/>
                      <a:pt x="166497" y="62727"/>
                    </a:cubicBezTo>
                    <a:cubicBezTo>
                      <a:pt x="162306" y="62061"/>
                      <a:pt x="157829" y="60633"/>
                      <a:pt x="155353" y="57492"/>
                    </a:cubicBezTo>
                    <a:cubicBezTo>
                      <a:pt x="151162" y="52066"/>
                      <a:pt x="154400" y="44547"/>
                      <a:pt x="152781" y="38074"/>
                    </a:cubicBezTo>
                    <a:cubicBezTo>
                      <a:pt x="151067" y="31506"/>
                      <a:pt x="143923" y="26747"/>
                      <a:pt x="136589" y="25605"/>
                    </a:cubicBezTo>
                    <a:cubicBezTo>
                      <a:pt x="129254" y="24463"/>
                      <a:pt x="121634" y="26081"/>
                      <a:pt x="114586" y="28365"/>
                    </a:cubicBezTo>
                    <a:cubicBezTo>
                      <a:pt x="109061" y="30269"/>
                      <a:pt x="103156" y="33029"/>
                      <a:pt x="100965" y="38074"/>
                    </a:cubicBezTo>
                    <a:cubicBezTo>
                      <a:pt x="98870" y="43214"/>
                      <a:pt x="101251" y="48830"/>
                      <a:pt x="101537" y="54351"/>
                    </a:cubicBezTo>
                    <a:cubicBezTo>
                      <a:pt x="101822" y="61299"/>
                      <a:pt x="98679" y="68058"/>
                      <a:pt x="94869" y="74149"/>
                    </a:cubicBezTo>
                    <a:cubicBezTo>
                      <a:pt x="90678" y="80908"/>
                      <a:pt x="85630" y="87095"/>
                      <a:pt x="80105" y="92901"/>
                    </a:cubicBezTo>
                    <a:cubicBezTo>
                      <a:pt x="80391" y="93377"/>
                      <a:pt x="80677" y="93853"/>
                      <a:pt x="80867" y="94329"/>
                    </a:cubicBezTo>
                    <a:cubicBezTo>
                      <a:pt x="81058" y="94709"/>
                      <a:pt x="81153" y="95090"/>
                      <a:pt x="81248" y="95471"/>
                    </a:cubicBezTo>
                    <a:cubicBezTo>
                      <a:pt x="83248" y="102705"/>
                      <a:pt x="76581" y="112509"/>
                      <a:pt x="69723" y="118886"/>
                    </a:cubicBezTo>
                    <a:lnTo>
                      <a:pt x="68294" y="120219"/>
                    </a:lnTo>
                    <a:cubicBezTo>
                      <a:pt x="67437" y="120981"/>
                      <a:pt x="66485" y="121742"/>
                      <a:pt x="65627" y="122408"/>
                    </a:cubicBezTo>
                    <a:cubicBezTo>
                      <a:pt x="56579" y="129071"/>
                      <a:pt x="45339" y="136591"/>
                      <a:pt x="46006" y="147157"/>
                    </a:cubicBezTo>
                    <a:cubicBezTo>
                      <a:pt x="46482" y="154105"/>
                      <a:pt x="52388" y="159721"/>
                      <a:pt x="55817" y="166003"/>
                    </a:cubicBezTo>
                    <a:cubicBezTo>
                      <a:pt x="66675" y="185802"/>
                      <a:pt x="54007" y="212549"/>
                      <a:pt x="68199" y="230444"/>
                    </a:cubicBezTo>
                    <a:cubicBezTo>
                      <a:pt x="71152" y="234156"/>
                      <a:pt x="75343" y="237583"/>
                      <a:pt x="76105" y="242056"/>
                    </a:cubicBezTo>
                    <a:cubicBezTo>
                      <a:pt x="77819" y="251670"/>
                      <a:pt x="64389" y="257476"/>
                      <a:pt x="60103" y="266519"/>
                    </a:cubicBezTo>
                    <a:cubicBezTo>
                      <a:pt x="58769" y="269279"/>
                      <a:pt x="58293" y="272325"/>
                      <a:pt x="56674" y="274990"/>
                    </a:cubicBezTo>
                    <a:cubicBezTo>
                      <a:pt x="48387" y="288126"/>
                      <a:pt x="22479" y="276323"/>
                      <a:pt x="10858" y="287079"/>
                    </a:cubicBezTo>
                    <a:cubicBezTo>
                      <a:pt x="7810" y="289744"/>
                      <a:pt x="6382" y="293552"/>
                      <a:pt x="5144" y="297359"/>
                    </a:cubicBezTo>
                    <a:cubicBezTo>
                      <a:pt x="4096" y="300500"/>
                      <a:pt x="3143" y="303832"/>
                      <a:pt x="2286" y="306973"/>
                    </a:cubicBezTo>
                    <a:cubicBezTo>
                      <a:pt x="1429" y="310114"/>
                      <a:pt x="667" y="313445"/>
                      <a:pt x="0" y="316682"/>
                    </a:cubicBezTo>
                  </a:path>
                </a:pathLst>
              </a:custGeom>
              <a:noFill/>
              <a:ln w="9525" cap="flat">
                <a:solidFill>
                  <a:srgbClr val="FFFFFF"/>
                </a:solid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951FDDEA-52EF-5353-9617-F2B271579FA3}"/>
                  </a:ext>
                </a:extLst>
              </p:cNvPr>
              <p:cNvSpPr/>
              <p:nvPr/>
            </p:nvSpPr>
            <p:spPr>
              <a:xfrm>
                <a:off x="4988242" y="1402980"/>
                <a:ext cx="1714" cy="3521"/>
              </a:xfrm>
              <a:custGeom>
                <a:avLst/>
                <a:gdLst>
                  <a:gd name="connsiteX0" fmla="*/ 0 w 1714"/>
                  <a:gd name="connsiteY0" fmla="*/ 3522 h 3521"/>
                  <a:gd name="connsiteX1" fmla="*/ 1715 w 1714"/>
                  <a:gd name="connsiteY1" fmla="*/ 0 h 3521"/>
                </a:gdLst>
                <a:ahLst/>
                <a:cxnLst>
                  <a:cxn ang="0">
                    <a:pos x="connsiteX0" y="connsiteY0"/>
                  </a:cxn>
                  <a:cxn ang="0">
                    <a:pos x="connsiteX1" y="connsiteY1"/>
                  </a:cxn>
                </a:cxnLst>
                <a:rect l="l" t="t" r="r" b="b"/>
                <a:pathLst>
                  <a:path w="1714" h="3521">
                    <a:moveTo>
                      <a:pt x="0" y="3522"/>
                    </a:moveTo>
                    <a:cubicBezTo>
                      <a:pt x="762" y="2475"/>
                      <a:pt x="1333" y="1237"/>
                      <a:pt x="1715" y="0"/>
                    </a:cubicBezTo>
                  </a:path>
                </a:pathLst>
              </a:custGeom>
              <a:noFill/>
              <a:ln w="9525" cap="flat">
                <a:solidFill>
                  <a:srgbClr val="FFFFFF"/>
                </a:solidFill>
                <a:prstDash val="solid"/>
                <a:miter/>
              </a:ln>
            </p:spPr>
            <p:txBody>
              <a:bodyPr rtlCol="0" anchor="ctr"/>
              <a:lstStyle/>
              <a:p>
                <a:endParaRPr lang="en-US"/>
              </a:p>
            </p:txBody>
          </p:sp>
          <p:sp>
            <p:nvSpPr>
              <p:cNvPr id="600" name="Freeform 599">
                <a:extLst>
                  <a:ext uri="{FF2B5EF4-FFF2-40B4-BE49-F238E27FC236}">
                    <a16:creationId xmlns:a16="http://schemas.microsoft.com/office/drawing/2014/main" id="{6C8876D4-DFE3-0BEE-AA81-26C3FE4FD2BF}"/>
                  </a:ext>
                </a:extLst>
              </p:cNvPr>
              <p:cNvSpPr/>
              <p:nvPr/>
            </p:nvSpPr>
            <p:spPr>
              <a:xfrm>
                <a:off x="4986242" y="1407453"/>
                <a:ext cx="1238" cy="1142"/>
              </a:xfrm>
              <a:custGeom>
                <a:avLst/>
                <a:gdLst>
                  <a:gd name="connsiteX0" fmla="*/ 0 w 1238"/>
                  <a:gd name="connsiteY0" fmla="*/ 1142 h 1142"/>
                  <a:gd name="connsiteX1" fmla="*/ 1238 w 1238"/>
                  <a:gd name="connsiteY1" fmla="*/ 0 h 1142"/>
                </a:gdLst>
                <a:ahLst/>
                <a:cxnLst>
                  <a:cxn ang="0">
                    <a:pos x="connsiteX0" y="connsiteY0"/>
                  </a:cxn>
                  <a:cxn ang="0">
                    <a:pos x="connsiteX1" y="connsiteY1"/>
                  </a:cxn>
                </a:cxnLst>
                <a:rect l="l" t="t" r="r" b="b"/>
                <a:pathLst>
                  <a:path w="1238" h="1142">
                    <a:moveTo>
                      <a:pt x="0" y="1142"/>
                    </a:moveTo>
                    <a:cubicBezTo>
                      <a:pt x="476" y="857"/>
                      <a:pt x="857" y="476"/>
                      <a:pt x="1238" y="0"/>
                    </a:cubicBezTo>
                  </a:path>
                </a:pathLst>
              </a:custGeom>
              <a:noFill/>
              <a:ln w="9525" cap="flat">
                <a:solidFill>
                  <a:srgbClr val="FFFFFF"/>
                </a:solidFill>
                <a:prstDash val="solid"/>
                <a:miter/>
              </a:ln>
            </p:spPr>
            <p:txBody>
              <a:bodyPr rtlCol="0" anchor="ctr"/>
              <a:lstStyle/>
              <a:p>
                <a:endParaRPr lang="en-US"/>
              </a:p>
            </p:txBody>
          </p:sp>
          <p:sp>
            <p:nvSpPr>
              <p:cNvPr id="601" name="Freeform 600">
                <a:extLst>
                  <a:ext uri="{FF2B5EF4-FFF2-40B4-BE49-F238E27FC236}">
                    <a16:creationId xmlns:a16="http://schemas.microsoft.com/office/drawing/2014/main" id="{4C9D4A8A-8C19-1B39-8053-E62D82FB10A6}"/>
                  </a:ext>
                </a:extLst>
              </p:cNvPr>
              <p:cNvSpPr/>
              <p:nvPr/>
            </p:nvSpPr>
            <p:spPr>
              <a:xfrm>
                <a:off x="4984337" y="1408976"/>
                <a:ext cx="1524" cy="951"/>
              </a:xfrm>
              <a:custGeom>
                <a:avLst/>
                <a:gdLst>
                  <a:gd name="connsiteX0" fmla="*/ 0 w 1524"/>
                  <a:gd name="connsiteY0" fmla="*/ 952 h 951"/>
                  <a:gd name="connsiteX1" fmla="*/ 1524 w 1524"/>
                  <a:gd name="connsiteY1" fmla="*/ 0 h 951"/>
                </a:gdLst>
                <a:ahLst/>
                <a:cxnLst>
                  <a:cxn ang="0">
                    <a:pos x="connsiteX0" y="connsiteY0"/>
                  </a:cxn>
                  <a:cxn ang="0">
                    <a:pos x="connsiteX1" y="connsiteY1"/>
                  </a:cxn>
                </a:cxnLst>
                <a:rect l="l" t="t" r="r" b="b"/>
                <a:pathLst>
                  <a:path w="1524" h="951">
                    <a:moveTo>
                      <a:pt x="0" y="952"/>
                    </a:moveTo>
                    <a:cubicBezTo>
                      <a:pt x="572" y="666"/>
                      <a:pt x="1048" y="476"/>
                      <a:pt x="1524" y="0"/>
                    </a:cubicBezTo>
                  </a:path>
                </a:pathLst>
              </a:custGeom>
              <a:noFill/>
              <a:ln w="9525" cap="flat">
                <a:solidFill>
                  <a:srgbClr val="FFFFFF"/>
                </a:solidFill>
                <a:prstDash val="solid"/>
                <a:miter/>
              </a:ln>
            </p:spPr>
            <p:txBody>
              <a:bodyPr rtlCol="0" anchor="ctr"/>
              <a:lstStyle/>
              <a:p>
                <a:endParaRPr lang="en-US"/>
              </a:p>
            </p:txBody>
          </p:sp>
          <p:sp>
            <p:nvSpPr>
              <p:cNvPr id="602" name="Freeform 601">
                <a:extLst>
                  <a:ext uri="{FF2B5EF4-FFF2-40B4-BE49-F238E27FC236}">
                    <a16:creationId xmlns:a16="http://schemas.microsoft.com/office/drawing/2014/main" id="{FFA1258B-E304-E199-EE9E-651F57957BCF}"/>
                  </a:ext>
                </a:extLst>
              </p:cNvPr>
              <p:cNvSpPr/>
              <p:nvPr/>
            </p:nvSpPr>
            <p:spPr>
              <a:xfrm>
                <a:off x="4982051" y="1410309"/>
                <a:ext cx="1524" cy="571"/>
              </a:xfrm>
              <a:custGeom>
                <a:avLst/>
                <a:gdLst>
                  <a:gd name="connsiteX0" fmla="*/ 0 w 1524"/>
                  <a:gd name="connsiteY0" fmla="*/ 571 h 571"/>
                  <a:gd name="connsiteX1" fmla="*/ 1524 w 1524"/>
                  <a:gd name="connsiteY1" fmla="*/ 0 h 571"/>
                </a:gdLst>
                <a:ahLst/>
                <a:cxnLst>
                  <a:cxn ang="0">
                    <a:pos x="connsiteX0" y="connsiteY0"/>
                  </a:cxn>
                  <a:cxn ang="0">
                    <a:pos x="connsiteX1" y="connsiteY1"/>
                  </a:cxn>
                </a:cxnLst>
                <a:rect l="l" t="t" r="r" b="b"/>
                <a:pathLst>
                  <a:path w="1524" h="571">
                    <a:moveTo>
                      <a:pt x="0" y="571"/>
                    </a:moveTo>
                    <a:cubicBezTo>
                      <a:pt x="571" y="381"/>
                      <a:pt x="1048" y="190"/>
                      <a:pt x="1524" y="0"/>
                    </a:cubicBezTo>
                  </a:path>
                </a:pathLst>
              </a:custGeom>
              <a:noFill/>
              <a:ln w="9525" cap="flat">
                <a:solidFill>
                  <a:srgbClr val="FFFFFF"/>
                </a:solidFill>
                <a:prstDash val="solid"/>
                <a:miter/>
              </a:ln>
            </p:spPr>
            <p:txBody>
              <a:bodyPr rtlCol="0" anchor="ctr"/>
              <a:lstStyle/>
              <a:p>
                <a:endParaRPr lang="en-US"/>
              </a:p>
            </p:txBody>
          </p:sp>
          <p:sp>
            <p:nvSpPr>
              <p:cNvPr id="603" name="Freeform 602">
                <a:extLst>
                  <a:ext uri="{FF2B5EF4-FFF2-40B4-BE49-F238E27FC236}">
                    <a16:creationId xmlns:a16="http://schemas.microsoft.com/office/drawing/2014/main" id="{B723894D-C3CE-09A8-1822-A3A477B5900E}"/>
                  </a:ext>
                </a:extLst>
              </p:cNvPr>
              <p:cNvSpPr/>
              <p:nvPr/>
            </p:nvSpPr>
            <p:spPr>
              <a:xfrm>
                <a:off x="4885180" y="1097008"/>
                <a:ext cx="467393" cy="310064"/>
              </a:xfrm>
              <a:custGeom>
                <a:avLst/>
                <a:gdLst>
                  <a:gd name="connsiteX0" fmla="*/ 467394 w 467393"/>
                  <a:gd name="connsiteY0" fmla="*/ 213451 h 310064"/>
                  <a:gd name="connsiteX1" fmla="*/ 449106 w 467393"/>
                  <a:gd name="connsiteY1" fmla="*/ 184991 h 310064"/>
                  <a:gd name="connsiteX2" fmla="*/ 402814 w 467393"/>
                  <a:gd name="connsiteY2" fmla="*/ 11563 h 310064"/>
                  <a:gd name="connsiteX3" fmla="*/ 385574 w 467393"/>
                  <a:gd name="connsiteY3" fmla="*/ 46 h 310064"/>
                  <a:gd name="connsiteX4" fmla="*/ 59438 w 467393"/>
                  <a:gd name="connsiteY4" fmla="*/ 7660 h 310064"/>
                  <a:gd name="connsiteX5" fmla="*/ 16861 w 467393"/>
                  <a:gd name="connsiteY5" fmla="*/ 76575 h 310064"/>
                  <a:gd name="connsiteX6" fmla="*/ 764 w 467393"/>
                  <a:gd name="connsiteY6" fmla="*/ 102941 h 310064"/>
                  <a:gd name="connsiteX7" fmla="*/ 764 w 467393"/>
                  <a:gd name="connsiteY7" fmla="*/ 125785 h 310064"/>
                  <a:gd name="connsiteX8" fmla="*/ 764 w 467393"/>
                  <a:gd name="connsiteY8" fmla="*/ 127594 h 310064"/>
                  <a:gd name="connsiteX9" fmla="*/ 59343 w 467393"/>
                  <a:gd name="connsiteY9" fmla="*/ 125024 h 310064"/>
                  <a:gd name="connsiteX10" fmla="*/ 64677 w 467393"/>
                  <a:gd name="connsiteY10" fmla="*/ 125500 h 310064"/>
                  <a:gd name="connsiteX11" fmla="*/ 72773 w 467393"/>
                  <a:gd name="connsiteY11" fmla="*/ 146917 h 310064"/>
                  <a:gd name="connsiteX12" fmla="*/ 103634 w 467393"/>
                  <a:gd name="connsiteY12" fmla="*/ 155198 h 310064"/>
                  <a:gd name="connsiteX13" fmla="*/ 105253 w 467393"/>
                  <a:gd name="connsiteY13" fmla="*/ 164335 h 310064"/>
                  <a:gd name="connsiteX14" fmla="*/ 105063 w 467393"/>
                  <a:gd name="connsiteY14" fmla="*/ 303211 h 310064"/>
                  <a:gd name="connsiteX15" fmla="*/ 104777 w 467393"/>
                  <a:gd name="connsiteY15" fmla="*/ 306066 h 310064"/>
                  <a:gd name="connsiteX16" fmla="*/ 103062 w 467393"/>
                  <a:gd name="connsiteY16" fmla="*/ 309588 h 310064"/>
                  <a:gd name="connsiteX17" fmla="*/ 102681 w 467393"/>
                  <a:gd name="connsiteY17" fmla="*/ 310064 h 3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7393" h="310064">
                    <a:moveTo>
                      <a:pt x="467394" y="213451"/>
                    </a:moveTo>
                    <a:cubicBezTo>
                      <a:pt x="456440" y="208787"/>
                      <a:pt x="452058" y="196032"/>
                      <a:pt x="449106" y="184991"/>
                    </a:cubicBezTo>
                    <a:cubicBezTo>
                      <a:pt x="434056" y="127404"/>
                      <a:pt x="418054" y="69245"/>
                      <a:pt x="402814" y="11563"/>
                    </a:cubicBezTo>
                    <a:cubicBezTo>
                      <a:pt x="400909" y="4329"/>
                      <a:pt x="393670" y="-526"/>
                      <a:pt x="385574" y="46"/>
                    </a:cubicBezTo>
                    <a:cubicBezTo>
                      <a:pt x="334710" y="2996"/>
                      <a:pt x="212314" y="5376"/>
                      <a:pt x="59438" y="7660"/>
                    </a:cubicBezTo>
                    <a:cubicBezTo>
                      <a:pt x="48389" y="32123"/>
                      <a:pt x="34101" y="55253"/>
                      <a:pt x="16861" y="76575"/>
                    </a:cubicBezTo>
                    <a:cubicBezTo>
                      <a:pt x="10194" y="84665"/>
                      <a:pt x="2955" y="93042"/>
                      <a:pt x="764" y="102941"/>
                    </a:cubicBezTo>
                    <a:cubicBezTo>
                      <a:pt x="-855" y="110461"/>
                      <a:pt x="573" y="118171"/>
                      <a:pt x="764" y="125785"/>
                    </a:cubicBezTo>
                    <a:lnTo>
                      <a:pt x="764" y="127594"/>
                    </a:lnTo>
                    <a:lnTo>
                      <a:pt x="59343" y="125024"/>
                    </a:lnTo>
                    <a:cubicBezTo>
                      <a:pt x="61152" y="125024"/>
                      <a:pt x="62962" y="124834"/>
                      <a:pt x="64677" y="125500"/>
                    </a:cubicBezTo>
                    <a:cubicBezTo>
                      <a:pt x="72773" y="128355"/>
                      <a:pt x="67439" y="140729"/>
                      <a:pt x="72773" y="146917"/>
                    </a:cubicBezTo>
                    <a:cubicBezTo>
                      <a:pt x="79631" y="155007"/>
                      <a:pt x="97633" y="146536"/>
                      <a:pt x="103634" y="155198"/>
                    </a:cubicBezTo>
                    <a:cubicBezTo>
                      <a:pt x="105539" y="157863"/>
                      <a:pt x="105444" y="161194"/>
                      <a:pt x="105253" y="164335"/>
                    </a:cubicBezTo>
                    <a:cubicBezTo>
                      <a:pt x="102967" y="210596"/>
                      <a:pt x="102872" y="256951"/>
                      <a:pt x="105063" y="303211"/>
                    </a:cubicBezTo>
                    <a:cubicBezTo>
                      <a:pt x="105158" y="304163"/>
                      <a:pt x="105063" y="305115"/>
                      <a:pt x="104777" y="306066"/>
                    </a:cubicBezTo>
                    <a:cubicBezTo>
                      <a:pt x="104491" y="307399"/>
                      <a:pt x="103920" y="308541"/>
                      <a:pt x="103062" y="309588"/>
                    </a:cubicBezTo>
                    <a:cubicBezTo>
                      <a:pt x="103062" y="309779"/>
                      <a:pt x="102777" y="309969"/>
                      <a:pt x="102681" y="310064"/>
                    </a:cubicBezTo>
                  </a:path>
                </a:pathLst>
              </a:custGeom>
              <a:noFill/>
              <a:ln w="9525" cap="flat">
                <a:solidFill>
                  <a:srgbClr val="FFFFFF"/>
                </a:solidFill>
                <a:prstDash val="solid"/>
                <a:miter/>
              </a:ln>
            </p:spPr>
            <p:txBody>
              <a:bodyPr rtlCol="0" anchor="ctr"/>
              <a:lstStyle/>
              <a:p>
                <a:endParaRPr lang="en-US"/>
              </a:p>
            </p:txBody>
          </p:sp>
          <p:sp>
            <p:nvSpPr>
              <p:cNvPr id="604" name="Freeform 603">
                <a:extLst>
                  <a:ext uri="{FF2B5EF4-FFF2-40B4-BE49-F238E27FC236}">
                    <a16:creationId xmlns:a16="http://schemas.microsoft.com/office/drawing/2014/main" id="{0EB93911-E170-7CF9-BD98-A1264ECF5DE4}"/>
                  </a:ext>
                </a:extLst>
              </p:cNvPr>
              <p:cNvSpPr/>
              <p:nvPr/>
            </p:nvSpPr>
            <p:spPr>
              <a:xfrm>
                <a:off x="4640770" y="1406977"/>
                <a:ext cx="386619" cy="499247"/>
              </a:xfrm>
              <a:custGeom>
                <a:avLst/>
                <a:gdLst>
                  <a:gd name="connsiteX0" fmla="*/ 385572 w 386619"/>
                  <a:gd name="connsiteY0" fmla="*/ 0 h 499247"/>
                  <a:gd name="connsiteX1" fmla="*/ 347091 w 386619"/>
                  <a:gd name="connsiteY1" fmla="*/ 0 h 499247"/>
                  <a:gd name="connsiteX2" fmla="*/ 346710 w 386619"/>
                  <a:gd name="connsiteY2" fmla="*/ 476 h 499247"/>
                  <a:gd name="connsiteX3" fmla="*/ 345472 w 386619"/>
                  <a:gd name="connsiteY3" fmla="*/ 1618 h 499247"/>
                  <a:gd name="connsiteX4" fmla="*/ 345091 w 386619"/>
                  <a:gd name="connsiteY4" fmla="*/ 1999 h 499247"/>
                  <a:gd name="connsiteX5" fmla="*/ 343567 w 386619"/>
                  <a:gd name="connsiteY5" fmla="*/ 2951 h 499247"/>
                  <a:gd name="connsiteX6" fmla="*/ 342805 w 386619"/>
                  <a:gd name="connsiteY6" fmla="*/ 3331 h 499247"/>
                  <a:gd name="connsiteX7" fmla="*/ 341281 w 386619"/>
                  <a:gd name="connsiteY7" fmla="*/ 3903 h 499247"/>
                  <a:gd name="connsiteX8" fmla="*/ 337280 w 386619"/>
                  <a:gd name="connsiteY8" fmla="*/ 4379 h 499247"/>
                  <a:gd name="connsiteX9" fmla="*/ 325564 w 386619"/>
                  <a:gd name="connsiteY9" fmla="*/ 4188 h 499247"/>
                  <a:gd name="connsiteX10" fmla="*/ 311087 w 386619"/>
                  <a:gd name="connsiteY10" fmla="*/ 20560 h 499247"/>
                  <a:gd name="connsiteX11" fmla="*/ 312515 w 386619"/>
                  <a:gd name="connsiteY11" fmla="*/ 28841 h 499247"/>
                  <a:gd name="connsiteX12" fmla="*/ 310039 w 386619"/>
                  <a:gd name="connsiteY12" fmla="*/ 92139 h 499247"/>
                  <a:gd name="connsiteX13" fmla="*/ 307943 w 386619"/>
                  <a:gd name="connsiteY13" fmla="*/ 98517 h 499247"/>
                  <a:gd name="connsiteX14" fmla="*/ 302990 w 386619"/>
                  <a:gd name="connsiteY14" fmla="*/ 99754 h 499247"/>
                  <a:gd name="connsiteX15" fmla="*/ 195263 w 386619"/>
                  <a:gd name="connsiteY15" fmla="*/ 104323 h 499247"/>
                  <a:gd name="connsiteX16" fmla="*/ 108775 w 386619"/>
                  <a:gd name="connsiteY16" fmla="*/ 99849 h 499247"/>
                  <a:gd name="connsiteX17" fmla="*/ 101917 w 386619"/>
                  <a:gd name="connsiteY17" fmla="*/ 98612 h 499247"/>
                  <a:gd name="connsiteX18" fmla="*/ 85058 w 386619"/>
                  <a:gd name="connsiteY18" fmla="*/ 122313 h 499247"/>
                  <a:gd name="connsiteX19" fmla="*/ 61531 w 386619"/>
                  <a:gd name="connsiteY19" fmla="*/ 128976 h 499247"/>
                  <a:gd name="connsiteX20" fmla="*/ 47530 w 386619"/>
                  <a:gd name="connsiteY20" fmla="*/ 121171 h 499247"/>
                  <a:gd name="connsiteX21" fmla="*/ 5334 w 386619"/>
                  <a:gd name="connsiteY21" fmla="*/ 134307 h 499247"/>
                  <a:gd name="connsiteX22" fmla="*/ 2667 w 386619"/>
                  <a:gd name="connsiteY22" fmla="*/ 149441 h 499247"/>
                  <a:gd name="connsiteX23" fmla="*/ 1905 w 386619"/>
                  <a:gd name="connsiteY23" fmla="*/ 155818 h 499247"/>
                  <a:gd name="connsiteX24" fmla="*/ 286 w 386619"/>
                  <a:gd name="connsiteY24" fmla="*/ 178663 h 499247"/>
                  <a:gd name="connsiteX25" fmla="*/ 95 w 386619"/>
                  <a:gd name="connsiteY25" fmla="*/ 186183 h 499247"/>
                  <a:gd name="connsiteX26" fmla="*/ 0 w 386619"/>
                  <a:gd name="connsiteY26" fmla="*/ 193702 h 499247"/>
                  <a:gd name="connsiteX27" fmla="*/ 190 w 386619"/>
                  <a:gd name="connsiteY27" fmla="*/ 206933 h 499247"/>
                  <a:gd name="connsiteX28" fmla="*/ 667 w 386619"/>
                  <a:gd name="connsiteY28" fmla="*/ 222163 h 499247"/>
                  <a:gd name="connsiteX29" fmla="*/ 1048 w 386619"/>
                  <a:gd name="connsiteY29" fmla="*/ 232347 h 499247"/>
                  <a:gd name="connsiteX30" fmla="*/ 1810 w 386619"/>
                  <a:gd name="connsiteY30" fmla="*/ 250623 h 499247"/>
                  <a:gd name="connsiteX31" fmla="*/ 182690 w 386619"/>
                  <a:gd name="connsiteY31" fmla="*/ 366083 h 499247"/>
                  <a:gd name="connsiteX32" fmla="*/ 181927 w 386619"/>
                  <a:gd name="connsiteY32" fmla="*/ 323630 h 499247"/>
                  <a:gd name="connsiteX33" fmla="*/ 145447 w 386619"/>
                  <a:gd name="connsiteY33" fmla="*/ 268899 h 499247"/>
                  <a:gd name="connsiteX34" fmla="*/ 126682 w 386619"/>
                  <a:gd name="connsiteY34" fmla="*/ 252432 h 499247"/>
                  <a:gd name="connsiteX35" fmla="*/ 113729 w 386619"/>
                  <a:gd name="connsiteY35" fmla="*/ 226636 h 499247"/>
                  <a:gd name="connsiteX36" fmla="*/ 181261 w 386619"/>
                  <a:gd name="connsiteY36" fmla="*/ 257191 h 499247"/>
                  <a:gd name="connsiteX37" fmla="*/ 211169 w 386619"/>
                  <a:gd name="connsiteY37" fmla="*/ 265472 h 499247"/>
                  <a:gd name="connsiteX38" fmla="*/ 266414 w 386619"/>
                  <a:gd name="connsiteY38" fmla="*/ 228064 h 499247"/>
                  <a:gd name="connsiteX39" fmla="*/ 290608 w 386619"/>
                  <a:gd name="connsiteY39" fmla="*/ 235584 h 499247"/>
                  <a:gd name="connsiteX40" fmla="*/ 199930 w 386619"/>
                  <a:gd name="connsiteY40" fmla="*/ 311637 h 499247"/>
                  <a:gd name="connsiteX41" fmla="*/ 200882 w 386619"/>
                  <a:gd name="connsiteY41" fmla="*/ 319728 h 499247"/>
                  <a:gd name="connsiteX42" fmla="*/ 228029 w 386619"/>
                  <a:gd name="connsiteY42" fmla="*/ 335719 h 499247"/>
                  <a:gd name="connsiteX43" fmla="*/ 258985 w 386619"/>
                  <a:gd name="connsiteY43" fmla="*/ 346189 h 499247"/>
                  <a:gd name="connsiteX44" fmla="*/ 321850 w 386619"/>
                  <a:gd name="connsiteY44" fmla="*/ 369605 h 499247"/>
                  <a:gd name="connsiteX45" fmla="*/ 349472 w 386619"/>
                  <a:gd name="connsiteY45" fmla="*/ 413771 h 499247"/>
                  <a:gd name="connsiteX46" fmla="*/ 373951 w 386619"/>
                  <a:gd name="connsiteY46" fmla="*/ 409773 h 499247"/>
                  <a:gd name="connsiteX47" fmla="*/ 375285 w 386619"/>
                  <a:gd name="connsiteY47" fmla="*/ 415484 h 499247"/>
                  <a:gd name="connsiteX48" fmla="*/ 337375 w 386619"/>
                  <a:gd name="connsiteY48" fmla="*/ 439851 h 499247"/>
                  <a:gd name="connsiteX49" fmla="*/ 247936 w 386619"/>
                  <a:gd name="connsiteY49" fmla="*/ 364941 h 499247"/>
                  <a:gd name="connsiteX50" fmla="*/ 222504 w 386619"/>
                  <a:gd name="connsiteY50" fmla="*/ 352091 h 499247"/>
                  <a:gd name="connsiteX51" fmla="*/ 240221 w 386619"/>
                  <a:gd name="connsiteY51" fmla="*/ 394734 h 499247"/>
                  <a:gd name="connsiteX52" fmla="*/ 297371 w 386619"/>
                  <a:gd name="connsiteY52" fmla="*/ 431380 h 499247"/>
                  <a:gd name="connsiteX53" fmla="*/ 356235 w 386619"/>
                  <a:gd name="connsiteY53" fmla="*/ 479544 h 499247"/>
                  <a:gd name="connsiteX54" fmla="*/ 386620 w 386619"/>
                  <a:gd name="connsiteY54" fmla="*/ 499247 h 49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6619" h="499247">
                    <a:moveTo>
                      <a:pt x="385572" y="0"/>
                    </a:moveTo>
                    <a:lnTo>
                      <a:pt x="347091" y="0"/>
                    </a:lnTo>
                    <a:cubicBezTo>
                      <a:pt x="347091" y="0"/>
                      <a:pt x="346805" y="286"/>
                      <a:pt x="346710" y="476"/>
                    </a:cubicBezTo>
                    <a:cubicBezTo>
                      <a:pt x="346329" y="952"/>
                      <a:pt x="345948" y="1237"/>
                      <a:pt x="345472" y="1618"/>
                    </a:cubicBezTo>
                    <a:cubicBezTo>
                      <a:pt x="345472" y="1618"/>
                      <a:pt x="345281" y="1904"/>
                      <a:pt x="345091" y="1999"/>
                    </a:cubicBezTo>
                    <a:cubicBezTo>
                      <a:pt x="344614" y="2380"/>
                      <a:pt x="344138" y="2665"/>
                      <a:pt x="343567" y="2951"/>
                    </a:cubicBezTo>
                    <a:cubicBezTo>
                      <a:pt x="343376" y="3141"/>
                      <a:pt x="343091" y="3236"/>
                      <a:pt x="342805" y="3331"/>
                    </a:cubicBezTo>
                    <a:cubicBezTo>
                      <a:pt x="342329" y="3617"/>
                      <a:pt x="341852" y="3807"/>
                      <a:pt x="341281" y="3903"/>
                    </a:cubicBezTo>
                    <a:cubicBezTo>
                      <a:pt x="340042" y="4379"/>
                      <a:pt x="338709" y="4474"/>
                      <a:pt x="337280" y="4379"/>
                    </a:cubicBezTo>
                    <a:cubicBezTo>
                      <a:pt x="333470" y="4188"/>
                      <a:pt x="329375" y="4188"/>
                      <a:pt x="325564" y="4188"/>
                    </a:cubicBezTo>
                    <a:cubicBezTo>
                      <a:pt x="316135" y="4188"/>
                      <a:pt x="309181" y="12184"/>
                      <a:pt x="311087" y="20560"/>
                    </a:cubicBezTo>
                    <a:cubicBezTo>
                      <a:pt x="311944" y="24177"/>
                      <a:pt x="312515" y="27413"/>
                      <a:pt x="312515" y="28841"/>
                    </a:cubicBezTo>
                    <a:cubicBezTo>
                      <a:pt x="312325" y="51495"/>
                      <a:pt x="310229" y="69390"/>
                      <a:pt x="310039" y="92139"/>
                    </a:cubicBezTo>
                    <a:cubicBezTo>
                      <a:pt x="310039" y="94424"/>
                      <a:pt x="309848" y="96994"/>
                      <a:pt x="307943" y="98517"/>
                    </a:cubicBezTo>
                    <a:cubicBezTo>
                      <a:pt x="306610" y="99469"/>
                      <a:pt x="304705" y="99659"/>
                      <a:pt x="302990" y="99754"/>
                    </a:cubicBezTo>
                    <a:cubicBezTo>
                      <a:pt x="267081" y="102039"/>
                      <a:pt x="231172" y="103562"/>
                      <a:pt x="195263" y="104323"/>
                    </a:cubicBezTo>
                    <a:cubicBezTo>
                      <a:pt x="165354" y="104989"/>
                      <a:pt x="136588" y="109939"/>
                      <a:pt x="108775" y="99849"/>
                    </a:cubicBezTo>
                    <a:cubicBezTo>
                      <a:pt x="106585" y="99088"/>
                      <a:pt x="104299" y="98517"/>
                      <a:pt x="101917" y="98612"/>
                    </a:cubicBezTo>
                    <a:cubicBezTo>
                      <a:pt x="89440" y="99373"/>
                      <a:pt x="90678" y="113746"/>
                      <a:pt x="85058" y="122313"/>
                    </a:cubicBezTo>
                    <a:cubicBezTo>
                      <a:pt x="80391" y="129357"/>
                      <a:pt x="69723" y="132403"/>
                      <a:pt x="61531" y="128976"/>
                    </a:cubicBezTo>
                    <a:cubicBezTo>
                      <a:pt x="56483" y="126882"/>
                      <a:pt x="52673" y="122884"/>
                      <a:pt x="47530" y="121171"/>
                    </a:cubicBezTo>
                    <a:cubicBezTo>
                      <a:pt x="33242" y="116221"/>
                      <a:pt x="20193" y="130689"/>
                      <a:pt x="5334" y="134307"/>
                    </a:cubicBezTo>
                    <a:cubicBezTo>
                      <a:pt x="4286" y="139351"/>
                      <a:pt x="3429" y="144396"/>
                      <a:pt x="2667" y="149441"/>
                    </a:cubicBezTo>
                    <a:cubicBezTo>
                      <a:pt x="2381" y="151630"/>
                      <a:pt x="2096" y="153724"/>
                      <a:pt x="1905" y="155818"/>
                    </a:cubicBezTo>
                    <a:cubicBezTo>
                      <a:pt x="1048" y="163338"/>
                      <a:pt x="571" y="171048"/>
                      <a:pt x="286" y="178663"/>
                    </a:cubicBezTo>
                    <a:cubicBezTo>
                      <a:pt x="190" y="181138"/>
                      <a:pt x="95" y="183613"/>
                      <a:pt x="95" y="186183"/>
                    </a:cubicBezTo>
                    <a:cubicBezTo>
                      <a:pt x="95" y="188753"/>
                      <a:pt x="0" y="191132"/>
                      <a:pt x="0" y="193702"/>
                    </a:cubicBezTo>
                    <a:cubicBezTo>
                      <a:pt x="0" y="198176"/>
                      <a:pt x="95" y="202459"/>
                      <a:pt x="190" y="206933"/>
                    </a:cubicBezTo>
                    <a:cubicBezTo>
                      <a:pt x="286" y="212073"/>
                      <a:pt x="476" y="217118"/>
                      <a:pt x="667" y="222163"/>
                    </a:cubicBezTo>
                    <a:cubicBezTo>
                      <a:pt x="762" y="225589"/>
                      <a:pt x="952" y="228921"/>
                      <a:pt x="1048" y="232347"/>
                    </a:cubicBezTo>
                    <a:cubicBezTo>
                      <a:pt x="1238" y="238439"/>
                      <a:pt x="1524" y="244531"/>
                      <a:pt x="1810" y="250623"/>
                    </a:cubicBezTo>
                    <a:cubicBezTo>
                      <a:pt x="66484" y="282986"/>
                      <a:pt x="127635" y="323630"/>
                      <a:pt x="182690" y="366083"/>
                    </a:cubicBezTo>
                    <a:cubicBezTo>
                      <a:pt x="199739" y="379218"/>
                      <a:pt x="193834" y="352471"/>
                      <a:pt x="181927" y="323630"/>
                    </a:cubicBezTo>
                    <a:cubicBezTo>
                      <a:pt x="170021" y="294694"/>
                      <a:pt x="152209" y="263759"/>
                      <a:pt x="145447" y="268899"/>
                    </a:cubicBezTo>
                    <a:cubicBezTo>
                      <a:pt x="120967" y="287365"/>
                      <a:pt x="131064" y="263949"/>
                      <a:pt x="126682" y="252432"/>
                    </a:cubicBezTo>
                    <a:cubicBezTo>
                      <a:pt x="123539" y="244055"/>
                      <a:pt x="100489" y="232062"/>
                      <a:pt x="113729" y="226636"/>
                    </a:cubicBezTo>
                    <a:cubicBezTo>
                      <a:pt x="135636" y="217594"/>
                      <a:pt x="168211" y="238725"/>
                      <a:pt x="181261" y="257191"/>
                    </a:cubicBezTo>
                    <a:cubicBezTo>
                      <a:pt x="188976" y="268137"/>
                      <a:pt x="202406" y="279750"/>
                      <a:pt x="211169" y="265472"/>
                    </a:cubicBezTo>
                    <a:cubicBezTo>
                      <a:pt x="223266" y="245578"/>
                      <a:pt x="246888" y="239582"/>
                      <a:pt x="266414" y="228064"/>
                    </a:cubicBezTo>
                    <a:cubicBezTo>
                      <a:pt x="275463" y="222829"/>
                      <a:pt x="294513" y="222543"/>
                      <a:pt x="290608" y="235584"/>
                    </a:cubicBezTo>
                    <a:cubicBezTo>
                      <a:pt x="279749" y="271945"/>
                      <a:pt x="203263" y="269565"/>
                      <a:pt x="199930" y="311637"/>
                    </a:cubicBezTo>
                    <a:cubicBezTo>
                      <a:pt x="199644" y="314683"/>
                      <a:pt x="200025" y="317348"/>
                      <a:pt x="200882" y="319728"/>
                    </a:cubicBezTo>
                    <a:cubicBezTo>
                      <a:pt x="204406" y="328865"/>
                      <a:pt x="215741" y="332673"/>
                      <a:pt x="228029" y="335719"/>
                    </a:cubicBezTo>
                    <a:cubicBezTo>
                      <a:pt x="239459" y="338574"/>
                      <a:pt x="251746" y="340764"/>
                      <a:pt x="258985" y="346189"/>
                    </a:cubicBezTo>
                    <a:cubicBezTo>
                      <a:pt x="278701" y="361038"/>
                      <a:pt x="302133" y="359325"/>
                      <a:pt x="321850" y="369605"/>
                    </a:cubicBezTo>
                    <a:cubicBezTo>
                      <a:pt x="338138" y="378076"/>
                      <a:pt x="330803" y="406537"/>
                      <a:pt x="349472" y="413771"/>
                    </a:cubicBezTo>
                    <a:cubicBezTo>
                      <a:pt x="357188" y="416817"/>
                      <a:pt x="370142" y="402920"/>
                      <a:pt x="373951" y="409773"/>
                    </a:cubicBezTo>
                    <a:cubicBezTo>
                      <a:pt x="374904" y="411391"/>
                      <a:pt x="375285" y="413390"/>
                      <a:pt x="375285" y="415484"/>
                    </a:cubicBezTo>
                    <a:cubicBezTo>
                      <a:pt x="375285" y="431666"/>
                      <a:pt x="350710" y="457651"/>
                      <a:pt x="337375" y="439851"/>
                    </a:cubicBezTo>
                    <a:cubicBezTo>
                      <a:pt x="292417" y="379980"/>
                      <a:pt x="302705" y="406632"/>
                      <a:pt x="247936" y="364941"/>
                    </a:cubicBezTo>
                    <a:cubicBezTo>
                      <a:pt x="235839" y="355708"/>
                      <a:pt x="227647" y="352091"/>
                      <a:pt x="222504" y="352091"/>
                    </a:cubicBezTo>
                    <a:cubicBezTo>
                      <a:pt x="207645" y="352091"/>
                      <a:pt x="219551" y="383121"/>
                      <a:pt x="240221" y="394734"/>
                    </a:cubicBezTo>
                    <a:cubicBezTo>
                      <a:pt x="260223" y="406061"/>
                      <a:pt x="276511" y="421195"/>
                      <a:pt x="297371" y="431380"/>
                    </a:cubicBezTo>
                    <a:cubicBezTo>
                      <a:pt x="323374" y="443944"/>
                      <a:pt x="332327" y="470025"/>
                      <a:pt x="356235" y="479544"/>
                    </a:cubicBezTo>
                    <a:cubicBezTo>
                      <a:pt x="368617" y="484398"/>
                      <a:pt x="378047" y="490966"/>
                      <a:pt x="386620" y="499247"/>
                    </a:cubicBezTo>
                  </a:path>
                </a:pathLst>
              </a:custGeom>
              <a:solidFill>
                <a:schemeClr val="accent3"/>
              </a:solidFill>
              <a:ln w="9525" cap="flat">
                <a:solidFill>
                  <a:srgbClr val="FFFFFF"/>
                </a:solidFill>
                <a:prstDash val="solid"/>
                <a:miter/>
              </a:ln>
            </p:spPr>
            <p:txBody>
              <a:bodyPr rtlCol="0" anchor="ctr"/>
              <a:lstStyle/>
              <a:p>
                <a:endParaRPr lang="en-US"/>
              </a:p>
            </p:txBody>
          </p:sp>
          <p:sp>
            <p:nvSpPr>
              <p:cNvPr id="605" name="Freeform 604">
                <a:extLst>
                  <a:ext uri="{FF2B5EF4-FFF2-40B4-BE49-F238E27FC236}">
                    <a16:creationId xmlns:a16="http://schemas.microsoft.com/office/drawing/2014/main" id="{E68666BB-646C-5AAC-8EF3-8D8A6889DC4C}"/>
                  </a:ext>
                </a:extLst>
              </p:cNvPr>
              <p:cNvSpPr/>
              <p:nvPr/>
            </p:nvSpPr>
            <p:spPr>
              <a:xfrm>
                <a:off x="5835110" y="1729656"/>
                <a:ext cx="476" cy="8281"/>
              </a:xfrm>
              <a:custGeom>
                <a:avLst/>
                <a:gdLst>
                  <a:gd name="connsiteX0" fmla="*/ 476 w 476"/>
                  <a:gd name="connsiteY0" fmla="*/ 8281 h 8281"/>
                  <a:gd name="connsiteX1" fmla="*/ 0 w 476"/>
                  <a:gd name="connsiteY1" fmla="*/ 0 h 8281"/>
                </a:gdLst>
                <a:ahLst/>
                <a:cxnLst>
                  <a:cxn ang="0">
                    <a:pos x="connsiteX0" y="connsiteY0"/>
                  </a:cxn>
                  <a:cxn ang="0">
                    <a:pos x="connsiteX1" y="connsiteY1"/>
                  </a:cxn>
                </a:cxnLst>
                <a:rect l="l" t="t" r="r" b="b"/>
                <a:pathLst>
                  <a:path w="476" h="8281">
                    <a:moveTo>
                      <a:pt x="476" y="8281"/>
                    </a:moveTo>
                    <a:cubicBezTo>
                      <a:pt x="286" y="5616"/>
                      <a:pt x="95" y="2760"/>
                      <a:pt x="0" y="0"/>
                    </a:cubicBezTo>
                  </a:path>
                </a:pathLst>
              </a:custGeom>
              <a:noFill/>
              <a:ln w="9525" cap="flat">
                <a:solidFill>
                  <a:srgbClr val="FFFFFF"/>
                </a:solidFill>
                <a:prstDash val="solid"/>
                <a:miter/>
              </a:ln>
            </p:spPr>
            <p:txBody>
              <a:bodyPr rtlCol="0" anchor="ctr"/>
              <a:lstStyle/>
              <a:p>
                <a:endParaRPr lang="en-US"/>
              </a:p>
            </p:txBody>
          </p:sp>
          <p:sp>
            <p:nvSpPr>
              <p:cNvPr id="606" name="Freeform 605">
                <a:extLst>
                  <a:ext uri="{FF2B5EF4-FFF2-40B4-BE49-F238E27FC236}">
                    <a16:creationId xmlns:a16="http://schemas.microsoft.com/office/drawing/2014/main" id="{3C335198-733D-7FBF-1298-D9DE150A1F11}"/>
                  </a:ext>
                </a:extLst>
              </p:cNvPr>
              <p:cNvSpPr/>
              <p:nvPr/>
            </p:nvSpPr>
            <p:spPr>
              <a:xfrm>
                <a:off x="5682128" y="1760346"/>
                <a:ext cx="155172" cy="111516"/>
              </a:xfrm>
              <a:custGeom>
                <a:avLst/>
                <a:gdLst>
                  <a:gd name="connsiteX0" fmla="*/ 22394 w 155172"/>
                  <a:gd name="connsiteY0" fmla="*/ 111517 h 111516"/>
                  <a:gd name="connsiteX1" fmla="*/ 18012 w 155172"/>
                  <a:gd name="connsiteY1" fmla="*/ 88196 h 111516"/>
                  <a:gd name="connsiteX2" fmla="*/ 6678 w 155172"/>
                  <a:gd name="connsiteY2" fmla="*/ 23661 h 111516"/>
                  <a:gd name="connsiteX3" fmla="*/ 50016 w 155172"/>
                  <a:gd name="connsiteY3" fmla="*/ 19472 h 111516"/>
                  <a:gd name="connsiteX4" fmla="*/ 155172 w 155172"/>
                  <a:gd name="connsiteY4" fmla="*/ 8241 h 11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2" h="111516">
                    <a:moveTo>
                      <a:pt x="22394" y="111517"/>
                    </a:moveTo>
                    <a:cubicBezTo>
                      <a:pt x="22299" y="102569"/>
                      <a:pt x="20774" y="93812"/>
                      <a:pt x="18012" y="88196"/>
                    </a:cubicBezTo>
                    <a:cubicBezTo>
                      <a:pt x="8202" y="68493"/>
                      <a:pt x="-9801" y="41746"/>
                      <a:pt x="6678" y="23661"/>
                    </a:cubicBezTo>
                    <a:cubicBezTo>
                      <a:pt x="16583" y="13000"/>
                      <a:pt x="42777" y="31751"/>
                      <a:pt x="50016" y="19472"/>
                    </a:cubicBezTo>
                    <a:cubicBezTo>
                      <a:pt x="72495" y="-18792"/>
                      <a:pt x="116977" y="11762"/>
                      <a:pt x="155172" y="8241"/>
                    </a:cubicBezTo>
                  </a:path>
                </a:pathLst>
              </a:custGeom>
              <a:noFill/>
              <a:ln w="9525" cap="flat">
                <a:solidFill>
                  <a:srgbClr val="FFFFFF"/>
                </a:solidFill>
                <a:prstDash val="solid"/>
                <a:miter/>
              </a:ln>
            </p:spPr>
            <p:txBody>
              <a:bodyPr rtlCol="0" anchor="ctr"/>
              <a:lstStyle/>
              <a:p>
                <a:endParaRPr lang="en-US"/>
              </a:p>
            </p:txBody>
          </p:sp>
          <p:sp>
            <p:nvSpPr>
              <p:cNvPr id="607" name="Freeform 606">
                <a:extLst>
                  <a:ext uri="{FF2B5EF4-FFF2-40B4-BE49-F238E27FC236}">
                    <a16:creationId xmlns:a16="http://schemas.microsoft.com/office/drawing/2014/main" id="{9E381E9E-F9E0-48E0-4274-D36DA80A7F50}"/>
                  </a:ext>
                </a:extLst>
              </p:cNvPr>
              <p:cNvSpPr/>
              <p:nvPr/>
            </p:nvSpPr>
            <p:spPr>
              <a:xfrm>
                <a:off x="5490114" y="1761828"/>
                <a:ext cx="3143" cy="5235"/>
              </a:xfrm>
              <a:custGeom>
                <a:avLst/>
                <a:gdLst>
                  <a:gd name="connsiteX0" fmla="*/ 0 w 3143"/>
                  <a:gd name="connsiteY0" fmla="*/ 0 h 5235"/>
                  <a:gd name="connsiteX1" fmla="*/ 3143 w 3143"/>
                  <a:gd name="connsiteY1" fmla="*/ 5235 h 5235"/>
                </a:gdLst>
                <a:ahLst/>
                <a:cxnLst>
                  <a:cxn ang="0">
                    <a:pos x="connsiteX0" y="connsiteY0"/>
                  </a:cxn>
                  <a:cxn ang="0">
                    <a:pos x="connsiteX1" y="connsiteY1"/>
                  </a:cxn>
                </a:cxnLst>
                <a:rect l="l" t="t" r="r" b="b"/>
                <a:pathLst>
                  <a:path w="3143" h="5235">
                    <a:moveTo>
                      <a:pt x="0" y="0"/>
                    </a:moveTo>
                    <a:cubicBezTo>
                      <a:pt x="1048" y="1809"/>
                      <a:pt x="2096" y="3522"/>
                      <a:pt x="3143" y="5235"/>
                    </a:cubicBezTo>
                  </a:path>
                </a:pathLst>
              </a:custGeom>
              <a:noFill/>
              <a:ln w="9525" cap="flat">
                <a:solidFill>
                  <a:srgbClr val="FFFFFF"/>
                </a:solidFill>
                <a:prstDash val="solid"/>
                <a:miter/>
              </a:ln>
            </p:spPr>
            <p:txBody>
              <a:bodyPr rtlCol="0" anchor="ctr"/>
              <a:lstStyle/>
              <a:p>
                <a:endParaRPr lang="en-US"/>
              </a:p>
            </p:txBody>
          </p:sp>
          <p:sp>
            <p:nvSpPr>
              <p:cNvPr id="608" name="Freeform 607">
                <a:extLst>
                  <a:ext uri="{FF2B5EF4-FFF2-40B4-BE49-F238E27FC236}">
                    <a16:creationId xmlns:a16="http://schemas.microsoft.com/office/drawing/2014/main" id="{84AE8421-262F-F44F-9334-06A6523C0CDF}"/>
                  </a:ext>
                </a:extLst>
              </p:cNvPr>
              <p:cNvSpPr/>
              <p:nvPr/>
            </p:nvSpPr>
            <p:spPr>
              <a:xfrm>
                <a:off x="5476875" y="1735462"/>
                <a:ext cx="2381" cy="5520"/>
              </a:xfrm>
              <a:custGeom>
                <a:avLst/>
                <a:gdLst>
                  <a:gd name="connsiteX0" fmla="*/ 0 w 2381"/>
                  <a:gd name="connsiteY0" fmla="*/ 0 h 5520"/>
                  <a:gd name="connsiteX1" fmla="*/ 2381 w 2381"/>
                  <a:gd name="connsiteY1" fmla="*/ 5521 h 5520"/>
                </a:gdLst>
                <a:ahLst/>
                <a:cxnLst>
                  <a:cxn ang="0">
                    <a:pos x="connsiteX0" y="connsiteY0"/>
                  </a:cxn>
                  <a:cxn ang="0">
                    <a:pos x="connsiteX1" y="connsiteY1"/>
                  </a:cxn>
                </a:cxnLst>
                <a:rect l="l" t="t" r="r" b="b"/>
                <a:pathLst>
                  <a:path w="2381" h="5520">
                    <a:moveTo>
                      <a:pt x="0" y="0"/>
                    </a:moveTo>
                    <a:cubicBezTo>
                      <a:pt x="762" y="1808"/>
                      <a:pt x="1524" y="3617"/>
                      <a:pt x="2381" y="5521"/>
                    </a:cubicBezTo>
                  </a:path>
                </a:pathLst>
              </a:custGeom>
              <a:noFill/>
              <a:ln w="9525" cap="flat">
                <a:solidFill>
                  <a:srgbClr val="FFFFFF"/>
                </a:solidFill>
                <a:prstDash val="solid"/>
                <a:miter/>
              </a:ln>
            </p:spPr>
            <p:txBody>
              <a:bodyPr rtlCol="0" anchor="ctr"/>
              <a:lstStyle/>
              <a:p>
                <a:endParaRPr lang="en-US"/>
              </a:p>
            </p:txBody>
          </p:sp>
          <p:sp>
            <p:nvSpPr>
              <p:cNvPr id="609" name="Freeform 608">
                <a:extLst>
                  <a:ext uri="{FF2B5EF4-FFF2-40B4-BE49-F238E27FC236}">
                    <a16:creationId xmlns:a16="http://schemas.microsoft.com/office/drawing/2014/main" id="{CC688556-BCEB-E0FF-3A42-B4B28A942174}"/>
                  </a:ext>
                </a:extLst>
              </p:cNvPr>
              <p:cNvSpPr/>
              <p:nvPr/>
            </p:nvSpPr>
            <p:spPr>
              <a:xfrm>
                <a:off x="5466873" y="1706430"/>
                <a:ext cx="4857" cy="15705"/>
              </a:xfrm>
              <a:custGeom>
                <a:avLst/>
                <a:gdLst>
                  <a:gd name="connsiteX0" fmla="*/ 0 w 4857"/>
                  <a:gd name="connsiteY0" fmla="*/ 0 h 15705"/>
                  <a:gd name="connsiteX1" fmla="*/ 1810 w 4857"/>
                  <a:gd name="connsiteY1" fmla="*/ 6473 h 15705"/>
                  <a:gd name="connsiteX2" fmla="*/ 4858 w 4857"/>
                  <a:gd name="connsiteY2" fmla="*/ 15706 h 15705"/>
                </a:gdLst>
                <a:ahLst/>
                <a:cxnLst>
                  <a:cxn ang="0">
                    <a:pos x="connsiteX0" y="connsiteY0"/>
                  </a:cxn>
                  <a:cxn ang="0">
                    <a:pos x="connsiteX1" y="connsiteY1"/>
                  </a:cxn>
                  <a:cxn ang="0">
                    <a:pos x="connsiteX2" y="connsiteY2"/>
                  </a:cxn>
                </a:cxnLst>
                <a:rect l="l" t="t" r="r" b="b"/>
                <a:pathLst>
                  <a:path w="4857" h="15705">
                    <a:moveTo>
                      <a:pt x="0" y="0"/>
                    </a:moveTo>
                    <a:cubicBezTo>
                      <a:pt x="476" y="2189"/>
                      <a:pt x="1143" y="4379"/>
                      <a:pt x="1810" y="6473"/>
                    </a:cubicBezTo>
                    <a:cubicBezTo>
                      <a:pt x="2762" y="9519"/>
                      <a:pt x="3715" y="12660"/>
                      <a:pt x="4858" y="15706"/>
                    </a:cubicBezTo>
                  </a:path>
                </a:pathLst>
              </a:custGeom>
              <a:noFill/>
              <a:ln w="9525" cap="flat">
                <a:solidFill>
                  <a:srgbClr val="FFFFFF"/>
                </a:solidFill>
                <a:prstDash val="solid"/>
                <a:miter/>
              </a:ln>
            </p:spPr>
            <p:txBody>
              <a:bodyPr rtlCol="0" anchor="ctr"/>
              <a:lstStyle/>
              <a:p>
                <a:endParaRPr lang="en-US"/>
              </a:p>
            </p:txBody>
          </p:sp>
          <p:sp>
            <p:nvSpPr>
              <p:cNvPr id="610" name="Freeform 609">
                <a:extLst>
                  <a:ext uri="{FF2B5EF4-FFF2-40B4-BE49-F238E27FC236}">
                    <a16:creationId xmlns:a16="http://schemas.microsoft.com/office/drawing/2014/main" id="{CB5492AE-3C90-0C33-A968-BFABF3AAF994}"/>
                  </a:ext>
                </a:extLst>
              </p:cNvPr>
              <p:cNvSpPr/>
              <p:nvPr/>
            </p:nvSpPr>
            <p:spPr>
              <a:xfrm>
                <a:off x="5461920" y="1683300"/>
                <a:ext cx="3619" cy="18275"/>
              </a:xfrm>
              <a:custGeom>
                <a:avLst/>
                <a:gdLst>
                  <a:gd name="connsiteX0" fmla="*/ 0 w 3619"/>
                  <a:gd name="connsiteY0" fmla="*/ 0 h 18275"/>
                  <a:gd name="connsiteX1" fmla="*/ 3620 w 3619"/>
                  <a:gd name="connsiteY1" fmla="*/ 18276 h 18275"/>
                </a:gdLst>
                <a:ahLst/>
                <a:cxnLst>
                  <a:cxn ang="0">
                    <a:pos x="connsiteX0" y="connsiteY0"/>
                  </a:cxn>
                  <a:cxn ang="0">
                    <a:pos x="connsiteX1" y="connsiteY1"/>
                  </a:cxn>
                </a:cxnLst>
                <a:rect l="l" t="t" r="r" b="b"/>
                <a:pathLst>
                  <a:path w="3619" h="18275">
                    <a:moveTo>
                      <a:pt x="0" y="0"/>
                    </a:moveTo>
                    <a:cubicBezTo>
                      <a:pt x="953" y="6092"/>
                      <a:pt x="2191" y="12184"/>
                      <a:pt x="3620" y="18276"/>
                    </a:cubicBezTo>
                  </a:path>
                </a:pathLst>
              </a:custGeom>
              <a:noFill/>
              <a:ln w="9525" cap="flat">
                <a:solidFill>
                  <a:srgbClr val="FFFFFF"/>
                </a:solidFill>
                <a:prstDash val="solid"/>
                <a:miter/>
              </a:ln>
            </p:spPr>
            <p:txBody>
              <a:bodyPr rtlCol="0" anchor="ctr"/>
              <a:lstStyle/>
              <a:p>
                <a:endParaRPr lang="en-US"/>
              </a:p>
            </p:txBody>
          </p:sp>
          <p:sp>
            <p:nvSpPr>
              <p:cNvPr id="611" name="Freeform 610">
                <a:extLst>
                  <a:ext uri="{FF2B5EF4-FFF2-40B4-BE49-F238E27FC236}">
                    <a16:creationId xmlns:a16="http://schemas.microsoft.com/office/drawing/2014/main" id="{AEC48E28-3067-13D2-D873-6DB408E862E8}"/>
                  </a:ext>
                </a:extLst>
              </p:cNvPr>
              <p:cNvSpPr/>
              <p:nvPr/>
            </p:nvSpPr>
            <p:spPr>
              <a:xfrm>
                <a:off x="5825204" y="1534145"/>
                <a:ext cx="476" cy="12564"/>
              </a:xfrm>
              <a:custGeom>
                <a:avLst/>
                <a:gdLst>
                  <a:gd name="connsiteX0" fmla="*/ 476 w 476"/>
                  <a:gd name="connsiteY0" fmla="*/ 12564 h 12564"/>
                  <a:gd name="connsiteX1" fmla="*/ 0 w 476"/>
                  <a:gd name="connsiteY1" fmla="*/ 0 h 12564"/>
                </a:gdLst>
                <a:ahLst/>
                <a:cxnLst>
                  <a:cxn ang="0">
                    <a:pos x="connsiteX0" y="connsiteY0"/>
                  </a:cxn>
                  <a:cxn ang="0">
                    <a:pos x="connsiteX1" y="connsiteY1"/>
                  </a:cxn>
                </a:cxnLst>
                <a:rect l="l" t="t" r="r" b="b"/>
                <a:pathLst>
                  <a:path w="476" h="12564">
                    <a:moveTo>
                      <a:pt x="476" y="12564"/>
                    </a:moveTo>
                    <a:cubicBezTo>
                      <a:pt x="286" y="8186"/>
                      <a:pt x="95" y="4093"/>
                      <a:pt x="0" y="0"/>
                    </a:cubicBezTo>
                  </a:path>
                </a:pathLst>
              </a:custGeom>
              <a:noFill/>
              <a:ln w="9525" cap="flat">
                <a:solidFill>
                  <a:srgbClr val="FFFFFF"/>
                </a:solidFill>
                <a:prstDash val="solid"/>
                <a:miter/>
              </a:ln>
            </p:spPr>
            <p:txBody>
              <a:bodyPr rtlCol="0" anchor="ctr"/>
              <a:lstStyle/>
              <a:p>
                <a:endParaRPr lang="en-US"/>
              </a:p>
            </p:txBody>
          </p:sp>
          <p:sp>
            <p:nvSpPr>
              <p:cNvPr id="612" name="Freeform 611">
                <a:extLst>
                  <a:ext uri="{FF2B5EF4-FFF2-40B4-BE49-F238E27FC236}">
                    <a16:creationId xmlns:a16="http://schemas.microsoft.com/office/drawing/2014/main" id="{4424E428-7B1E-9BD3-DC58-83B8017D69B8}"/>
                  </a:ext>
                </a:extLst>
              </p:cNvPr>
              <p:cNvSpPr/>
              <p:nvPr/>
            </p:nvSpPr>
            <p:spPr>
              <a:xfrm>
                <a:off x="5825966" y="1553468"/>
                <a:ext cx="1333" cy="28460"/>
              </a:xfrm>
              <a:custGeom>
                <a:avLst/>
                <a:gdLst>
                  <a:gd name="connsiteX0" fmla="*/ 1333 w 1333"/>
                  <a:gd name="connsiteY0" fmla="*/ 28460 h 28460"/>
                  <a:gd name="connsiteX1" fmla="*/ 0 w 1333"/>
                  <a:gd name="connsiteY1" fmla="*/ 0 h 28460"/>
                </a:gdLst>
                <a:ahLst/>
                <a:cxnLst>
                  <a:cxn ang="0">
                    <a:pos x="connsiteX0" y="connsiteY0"/>
                  </a:cxn>
                  <a:cxn ang="0">
                    <a:pos x="connsiteX1" y="connsiteY1"/>
                  </a:cxn>
                </a:cxnLst>
                <a:rect l="l" t="t" r="r" b="b"/>
                <a:pathLst>
                  <a:path w="1333" h="28460">
                    <a:moveTo>
                      <a:pt x="1333" y="28460"/>
                    </a:moveTo>
                    <a:cubicBezTo>
                      <a:pt x="762" y="18561"/>
                      <a:pt x="381" y="9043"/>
                      <a:pt x="0" y="0"/>
                    </a:cubicBezTo>
                  </a:path>
                </a:pathLst>
              </a:custGeom>
              <a:noFill/>
              <a:ln w="9525" cap="flat">
                <a:solidFill>
                  <a:srgbClr val="FFFFFF"/>
                </a:solidFill>
                <a:prstDash val="solid"/>
                <a:miter/>
              </a:ln>
            </p:spPr>
            <p:txBody>
              <a:bodyPr rtlCol="0" anchor="ctr"/>
              <a:lstStyle/>
              <a:p>
                <a:endParaRPr lang="en-US"/>
              </a:p>
            </p:txBody>
          </p:sp>
          <p:sp>
            <p:nvSpPr>
              <p:cNvPr id="613" name="Freeform 612">
                <a:extLst>
                  <a:ext uri="{FF2B5EF4-FFF2-40B4-BE49-F238E27FC236}">
                    <a16:creationId xmlns:a16="http://schemas.microsoft.com/office/drawing/2014/main" id="{45FF3AE1-19B4-0EC2-9A24-439F2C6B80B1}"/>
                  </a:ext>
                </a:extLst>
              </p:cNvPr>
              <p:cNvSpPr/>
              <p:nvPr/>
            </p:nvSpPr>
            <p:spPr>
              <a:xfrm>
                <a:off x="5827490" y="1585831"/>
                <a:ext cx="857" cy="17418"/>
              </a:xfrm>
              <a:custGeom>
                <a:avLst/>
                <a:gdLst>
                  <a:gd name="connsiteX0" fmla="*/ 857 w 857"/>
                  <a:gd name="connsiteY0" fmla="*/ 17419 h 17418"/>
                  <a:gd name="connsiteX1" fmla="*/ 381 w 857"/>
                  <a:gd name="connsiteY1" fmla="*/ 8662 h 17418"/>
                  <a:gd name="connsiteX2" fmla="*/ 0 w 857"/>
                  <a:gd name="connsiteY2" fmla="*/ 0 h 17418"/>
                </a:gdLst>
                <a:ahLst/>
                <a:cxnLst>
                  <a:cxn ang="0">
                    <a:pos x="connsiteX0" y="connsiteY0"/>
                  </a:cxn>
                  <a:cxn ang="0">
                    <a:pos x="connsiteX1" y="connsiteY1"/>
                  </a:cxn>
                  <a:cxn ang="0">
                    <a:pos x="connsiteX2" y="connsiteY2"/>
                  </a:cxn>
                </a:cxnLst>
                <a:rect l="l" t="t" r="r" b="b"/>
                <a:pathLst>
                  <a:path w="857" h="17418">
                    <a:moveTo>
                      <a:pt x="857" y="17419"/>
                    </a:moveTo>
                    <a:cubicBezTo>
                      <a:pt x="667" y="14468"/>
                      <a:pt x="476" y="11517"/>
                      <a:pt x="381" y="8662"/>
                    </a:cubicBezTo>
                    <a:cubicBezTo>
                      <a:pt x="191" y="5711"/>
                      <a:pt x="95" y="2856"/>
                      <a:pt x="0" y="0"/>
                    </a:cubicBezTo>
                  </a:path>
                </a:pathLst>
              </a:custGeom>
              <a:noFill/>
              <a:ln w="9525" cap="flat">
                <a:solidFill>
                  <a:srgbClr val="FFFFFF"/>
                </a:solidFill>
                <a:prstDash val="solid"/>
                <a:miter/>
              </a:ln>
            </p:spPr>
            <p:txBody>
              <a:bodyPr rtlCol="0" anchor="ctr"/>
              <a:lstStyle/>
              <a:p>
                <a:endParaRPr lang="en-US"/>
              </a:p>
            </p:txBody>
          </p:sp>
          <p:sp>
            <p:nvSpPr>
              <p:cNvPr id="614" name="Freeform 613">
                <a:extLst>
                  <a:ext uri="{FF2B5EF4-FFF2-40B4-BE49-F238E27FC236}">
                    <a16:creationId xmlns:a16="http://schemas.microsoft.com/office/drawing/2014/main" id="{8D67BCBE-7169-56AE-D2E8-FF0FB3B3753A}"/>
                  </a:ext>
                </a:extLst>
              </p:cNvPr>
              <p:cNvSpPr/>
              <p:nvPr/>
            </p:nvSpPr>
            <p:spPr>
              <a:xfrm>
                <a:off x="5435631" y="1597063"/>
                <a:ext cx="393096" cy="21987"/>
              </a:xfrm>
              <a:custGeom>
                <a:avLst/>
                <a:gdLst>
                  <a:gd name="connsiteX0" fmla="*/ 0 w 393096"/>
                  <a:gd name="connsiteY0" fmla="*/ 12469 h 21987"/>
                  <a:gd name="connsiteX1" fmla="*/ 286036 w 393096"/>
                  <a:gd name="connsiteY1" fmla="*/ 0 h 21987"/>
                  <a:gd name="connsiteX2" fmla="*/ 288036 w 393096"/>
                  <a:gd name="connsiteY2" fmla="*/ 1904 h 21987"/>
                  <a:gd name="connsiteX3" fmla="*/ 294418 w 393096"/>
                  <a:gd name="connsiteY3" fmla="*/ 12089 h 21987"/>
                  <a:gd name="connsiteX4" fmla="*/ 300514 w 393096"/>
                  <a:gd name="connsiteY4" fmla="*/ 20560 h 21987"/>
                  <a:gd name="connsiteX5" fmla="*/ 302514 w 393096"/>
                  <a:gd name="connsiteY5" fmla="*/ 21988 h 21987"/>
                  <a:gd name="connsiteX6" fmla="*/ 393097 w 393096"/>
                  <a:gd name="connsiteY6" fmla="*/ 15706 h 2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096" h="21987">
                    <a:moveTo>
                      <a:pt x="0" y="12469"/>
                    </a:moveTo>
                    <a:lnTo>
                      <a:pt x="286036" y="0"/>
                    </a:lnTo>
                    <a:cubicBezTo>
                      <a:pt x="287179" y="0"/>
                      <a:pt x="288131" y="857"/>
                      <a:pt x="288036" y="1904"/>
                    </a:cubicBezTo>
                    <a:cubicBezTo>
                      <a:pt x="287465" y="6663"/>
                      <a:pt x="289274" y="9233"/>
                      <a:pt x="294418" y="12089"/>
                    </a:cubicBezTo>
                    <a:cubicBezTo>
                      <a:pt x="298609" y="14468"/>
                      <a:pt x="300038" y="18466"/>
                      <a:pt x="300514" y="20560"/>
                    </a:cubicBezTo>
                    <a:cubicBezTo>
                      <a:pt x="300800" y="21417"/>
                      <a:pt x="301562" y="21988"/>
                      <a:pt x="302514" y="21988"/>
                    </a:cubicBezTo>
                    <a:cubicBezTo>
                      <a:pt x="311658" y="21512"/>
                      <a:pt x="355187" y="19037"/>
                      <a:pt x="393097" y="15706"/>
                    </a:cubicBezTo>
                  </a:path>
                </a:pathLst>
              </a:custGeom>
              <a:noFill/>
              <a:ln w="9525" cap="flat">
                <a:solidFill>
                  <a:srgbClr val="FFFFFF"/>
                </a:solidFill>
                <a:prstDash val="solid"/>
                <a:miter/>
              </a:ln>
            </p:spPr>
            <p:txBody>
              <a:bodyPr rtlCol="0" anchor="ctr"/>
              <a:lstStyle/>
              <a:p>
                <a:endParaRPr lang="en-US"/>
              </a:p>
            </p:txBody>
          </p:sp>
          <p:sp>
            <p:nvSpPr>
              <p:cNvPr id="615" name="Freeform 614">
                <a:extLst>
                  <a:ext uri="{FF2B5EF4-FFF2-40B4-BE49-F238E27FC236}">
                    <a16:creationId xmlns:a16="http://schemas.microsoft.com/office/drawing/2014/main" id="{DE96F4EA-4520-F7D3-50D9-35E335390A0D}"/>
                  </a:ext>
                </a:extLst>
              </p:cNvPr>
              <p:cNvSpPr/>
              <p:nvPr/>
            </p:nvSpPr>
            <p:spPr>
              <a:xfrm>
                <a:off x="5688996" y="1314457"/>
                <a:ext cx="181737" cy="1522"/>
              </a:xfrm>
              <a:custGeom>
                <a:avLst/>
                <a:gdLst>
                  <a:gd name="connsiteX0" fmla="*/ 181737 w 181737"/>
                  <a:gd name="connsiteY0" fmla="*/ 1523 h 1522"/>
                  <a:gd name="connsiteX1" fmla="*/ 0 w 181737"/>
                  <a:gd name="connsiteY1" fmla="*/ 0 h 1522"/>
                </a:gdLst>
                <a:ahLst/>
                <a:cxnLst>
                  <a:cxn ang="0">
                    <a:pos x="connsiteX0" y="connsiteY0"/>
                  </a:cxn>
                  <a:cxn ang="0">
                    <a:pos x="connsiteX1" y="connsiteY1"/>
                  </a:cxn>
                </a:cxnLst>
                <a:rect l="l" t="t" r="r" b="b"/>
                <a:pathLst>
                  <a:path w="181737" h="1522">
                    <a:moveTo>
                      <a:pt x="181737" y="1523"/>
                    </a:moveTo>
                    <a:cubicBezTo>
                      <a:pt x="117729" y="1047"/>
                      <a:pt x="56483" y="476"/>
                      <a:pt x="0" y="0"/>
                    </a:cubicBezTo>
                  </a:path>
                </a:pathLst>
              </a:custGeom>
              <a:noFill/>
              <a:ln w="9525" cap="flat">
                <a:solidFill>
                  <a:srgbClr val="FFFFFF"/>
                </a:solidFill>
                <a:prstDash val="solid"/>
                <a:miter/>
              </a:ln>
            </p:spPr>
            <p:txBody>
              <a:bodyPr rtlCol="0" anchor="ctr"/>
              <a:lstStyle/>
              <a:p>
                <a:endParaRPr lang="en-US"/>
              </a:p>
            </p:txBody>
          </p:sp>
          <p:sp>
            <p:nvSpPr>
              <p:cNvPr id="616" name="Freeform 615">
                <a:extLst>
                  <a:ext uri="{FF2B5EF4-FFF2-40B4-BE49-F238E27FC236}">
                    <a16:creationId xmlns:a16="http://schemas.microsoft.com/office/drawing/2014/main" id="{32817E53-5772-75F9-EC88-807996BFC266}"/>
                  </a:ext>
                </a:extLst>
              </p:cNvPr>
              <p:cNvSpPr/>
              <p:nvPr/>
            </p:nvSpPr>
            <p:spPr>
              <a:xfrm>
                <a:off x="5026342" y="1377756"/>
                <a:ext cx="272510" cy="309733"/>
              </a:xfrm>
              <a:custGeom>
                <a:avLst/>
                <a:gdLst>
                  <a:gd name="connsiteX0" fmla="*/ 272510 w 272510"/>
                  <a:gd name="connsiteY0" fmla="*/ 0 h 309733"/>
                  <a:gd name="connsiteX1" fmla="*/ 269367 w 272510"/>
                  <a:gd name="connsiteY1" fmla="*/ 857 h 309733"/>
                  <a:gd name="connsiteX2" fmla="*/ 266129 w 272510"/>
                  <a:gd name="connsiteY2" fmla="*/ 1237 h 309733"/>
                  <a:gd name="connsiteX3" fmla="*/ 121349 w 272510"/>
                  <a:gd name="connsiteY3" fmla="*/ 3712 h 309733"/>
                  <a:gd name="connsiteX4" fmla="*/ 120682 w 272510"/>
                  <a:gd name="connsiteY4" fmla="*/ 29127 h 309733"/>
                  <a:gd name="connsiteX5" fmla="*/ 0 w 272510"/>
                  <a:gd name="connsiteY5" fmla="*/ 29127 h 309733"/>
                  <a:gd name="connsiteX6" fmla="*/ 571 w 272510"/>
                  <a:gd name="connsiteY6" fmla="*/ 309733 h 3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510" h="309733">
                    <a:moveTo>
                      <a:pt x="272510" y="0"/>
                    </a:moveTo>
                    <a:cubicBezTo>
                      <a:pt x="271558" y="381"/>
                      <a:pt x="270415" y="666"/>
                      <a:pt x="269367" y="857"/>
                    </a:cubicBezTo>
                    <a:cubicBezTo>
                      <a:pt x="268319" y="1047"/>
                      <a:pt x="267176" y="1237"/>
                      <a:pt x="266129" y="1237"/>
                    </a:cubicBezTo>
                    <a:lnTo>
                      <a:pt x="121349" y="3712"/>
                    </a:lnTo>
                    <a:lnTo>
                      <a:pt x="120682" y="29127"/>
                    </a:lnTo>
                    <a:lnTo>
                      <a:pt x="0" y="29127"/>
                    </a:lnTo>
                    <a:cubicBezTo>
                      <a:pt x="0" y="29127"/>
                      <a:pt x="571" y="309733"/>
                      <a:pt x="571" y="309733"/>
                    </a:cubicBezTo>
                  </a:path>
                </a:pathLst>
              </a:custGeom>
              <a:noFill/>
              <a:ln w="9525" cap="flat">
                <a:solidFill>
                  <a:srgbClr val="FFFFFF"/>
                </a:solidFill>
                <a:prstDash val="solid"/>
                <a:miter/>
              </a:ln>
            </p:spPr>
            <p:txBody>
              <a:bodyPr rtlCol="0" anchor="ctr"/>
              <a:lstStyle/>
              <a:p>
                <a:endParaRPr lang="en-US"/>
              </a:p>
            </p:txBody>
          </p:sp>
          <p:sp>
            <p:nvSpPr>
              <p:cNvPr id="617" name="Freeform 616">
                <a:extLst>
                  <a:ext uri="{FF2B5EF4-FFF2-40B4-BE49-F238E27FC236}">
                    <a16:creationId xmlns:a16="http://schemas.microsoft.com/office/drawing/2014/main" id="{453E99BF-170D-7AA7-AB41-87D5E660FC96}"/>
                  </a:ext>
                </a:extLst>
              </p:cNvPr>
              <p:cNvSpPr/>
              <p:nvPr/>
            </p:nvSpPr>
            <p:spPr>
              <a:xfrm>
                <a:off x="5020543" y="1682444"/>
                <a:ext cx="168676" cy="417310"/>
              </a:xfrm>
              <a:custGeom>
                <a:avLst/>
                <a:gdLst>
                  <a:gd name="connsiteX0" fmla="*/ 168676 w 168676"/>
                  <a:gd name="connsiteY0" fmla="*/ 0 h 417310"/>
                  <a:gd name="connsiteX1" fmla="*/ 6370 w 168676"/>
                  <a:gd name="connsiteY1" fmla="*/ 5140 h 417310"/>
                  <a:gd name="connsiteX2" fmla="*/ 6656 w 168676"/>
                  <a:gd name="connsiteY2" fmla="*/ 139542 h 417310"/>
                  <a:gd name="connsiteX3" fmla="*/ 6846 w 168676"/>
                  <a:gd name="connsiteY3" fmla="*/ 223305 h 417310"/>
                  <a:gd name="connsiteX4" fmla="*/ 15895 w 168676"/>
                  <a:gd name="connsiteY4" fmla="*/ 232823 h 417310"/>
                  <a:gd name="connsiteX5" fmla="*/ 26468 w 168676"/>
                  <a:gd name="connsiteY5" fmla="*/ 244817 h 417310"/>
                  <a:gd name="connsiteX6" fmla="*/ 73141 w 168676"/>
                  <a:gd name="connsiteY6" fmla="*/ 338003 h 417310"/>
                  <a:gd name="connsiteX7" fmla="*/ 23039 w 168676"/>
                  <a:gd name="connsiteY7" fmla="*/ 332292 h 417310"/>
                  <a:gd name="connsiteX8" fmla="*/ 19134 w 168676"/>
                  <a:gd name="connsiteY8" fmla="*/ 317062 h 417310"/>
                  <a:gd name="connsiteX9" fmla="*/ 21325 w 168676"/>
                  <a:gd name="connsiteY9" fmla="*/ 268137 h 417310"/>
                  <a:gd name="connsiteX10" fmla="*/ 11704 w 168676"/>
                  <a:gd name="connsiteY10" fmla="*/ 259285 h 417310"/>
                  <a:gd name="connsiteX11" fmla="*/ 655 w 168676"/>
                  <a:gd name="connsiteY11" fmla="*/ 270707 h 417310"/>
                  <a:gd name="connsiteX12" fmla="*/ 846 w 168676"/>
                  <a:gd name="connsiteY12" fmla="*/ 318776 h 417310"/>
                  <a:gd name="connsiteX13" fmla="*/ 43137 w 168676"/>
                  <a:gd name="connsiteY13" fmla="*/ 410725 h 417310"/>
                  <a:gd name="connsiteX14" fmla="*/ 80665 w 168676"/>
                  <a:gd name="connsiteY14" fmla="*/ 415294 h 417310"/>
                  <a:gd name="connsiteX15" fmla="*/ 127814 w 168676"/>
                  <a:gd name="connsiteY15" fmla="*/ 396161 h 41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676" h="417310">
                    <a:moveTo>
                      <a:pt x="168676" y="0"/>
                    </a:moveTo>
                    <a:lnTo>
                      <a:pt x="6370" y="5140"/>
                    </a:lnTo>
                    <a:lnTo>
                      <a:pt x="6656" y="139542"/>
                    </a:lnTo>
                    <a:lnTo>
                      <a:pt x="6846" y="223305"/>
                    </a:lnTo>
                    <a:cubicBezTo>
                      <a:pt x="9895" y="226256"/>
                      <a:pt x="12942" y="229492"/>
                      <a:pt x="15895" y="232823"/>
                    </a:cubicBezTo>
                    <a:cubicBezTo>
                      <a:pt x="19420" y="236916"/>
                      <a:pt x="22944" y="240914"/>
                      <a:pt x="26468" y="244817"/>
                    </a:cubicBezTo>
                    <a:cubicBezTo>
                      <a:pt x="50947" y="272516"/>
                      <a:pt x="73331" y="298501"/>
                      <a:pt x="73141" y="338003"/>
                    </a:cubicBezTo>
                    <a:cubicBezTo>
                      <a:pt x="72664" y="426240"/>
                      <a:pt x="47995" y="387024"/>
                      <a:pt x="23039" y="332292"/>
                    </a:cubicBezTo>
                    <a:cubicBezTo>
                      <a:pt x="20658" y="327152"/>
                      <a:pt x="19515" y="322107"/>
                      <a:pt x="19134" y="317062"/>
                    </a:cubicBezTo>
                    <a:cubicBezTo>
                      <a:pt x="17705" y="300405"/>
                      <a:pt x="24182" y="284223"/>
                      <a:pt x="21325" y="268137"/>
                    </a:cubicBezTo>
                    <a:cubicBezTo>
                      <a:pt x="20277" y="262045"/>
                      <a:pt x="16086" y="259285"/>
                      <a:pt x="11704" y="259285"/>
                    </a:cubicBezTo>
                    <a:cubicBezTo>
                      <a:pt x="6466" y="259285"/>
                      <a:pt x="1036" y="263473"/>
                      <a:pt x="655" y="270707"/>
                    </a:cubicBezTo>
                    <a:cubicBezTo>
                      <a:pt x="-107" y="285175"/>
                      <a:pt x="-392" y="301833"/>
                      <a:pt x="846" y="318776"/>
                    </a:cubicBezTo>
                    <a:cubicBezTo>
                      <a:pt x="3703" y="355137"/>
                      <a:pt x="13895" y="392449"/>
                      <a:pt x="43137" y="410725"/>
                    </a:cubicBezTo>
                    <a:cubicBezTo>
                      <a:pt x="54091" y="417483"/>
                      <a:pt x="67997" y="419101"/>
                      <a:pt x="80665" y="415294"/>
                    </a:cubicBezTo>
                    <a:cubicBezTo>
                      <a:pt x="99144" y="409868"/>
                      <a:pt x="114003" y="402920"/>
                      <a:pt x="127814" y="396161"/>
                    </a:cubicBezTo>
                  </a:path>
                </a:pathLst>
              </a:custGeom>
              <a:noFill/>
              <a:ln w="9525" cap="flat">
                <a:solidFill>
                  <a:srgbClr val="FFFFFF"/>
                </a:solidFill>
                <a:prstDash val="solid"/>
                <a:miter/>
              </a:ln>
            </p:spPr>
            <p:txBody>
              <a:bodyPr rtlCol="0" anchor="ctr"/>
              <a:lstStyle/>
              <a:p>
                <a:endParaRPr lang="en-US"/>
              </a:p>
            </p:txBody>
          </p:sp>
          <p:sp>
            <p:nvSpPr>
              <p:cNvPr id="618" name="Freeform 617">
                <a:extLst>
                  <a:ext uri="{FF2B5EF4-FFF2-40B4-BE49-F238E27FC236}">
                    <a16:creationId xmlns:a16="http://schemas.microsoft.com/office/drawing/2014/main" id="{58C37FD3-5092-21F6-6CCB-C48314E3F731}"/>
                  </a:ext>
                </a:extLst>
              </p:cNvPr>
              <p:cNvSpPr/>
              <p:nvPr/>
            </p:nvSpPr>
            <p:spPr>
              <a:xfrm>
                <a:off x="5225605" y="1830552"/>
                <a:ext cx="7048" cy="3521"/>
              </a:xfrm>
              <a:custGeom>
                <a:avLst/>
                <a:gdLst>
                  <a:gd name="connsiteX0" fmla="*/ 7049 w 7048"/>
                  <a:gd name="connsiteY0" fmla="*/ 3522 h 3521"/>
                  <a:gd name="connsiteX1" fmla="*/ 0 w 7048"/>
                  <a:gd name="connsiteY1" fmla="*/ 0 h 3521"/>
                </a:gdLst>
                <a:ahLst/>
                <a:cxnLst>
                  <a:cxn ang="0">
                    <a:pos x="connsiteX0" y="connsiteY0"/>
                  </a:cxn>
                  <a:cxn ang="0">
                    <a:pos x="connsiteX1" y="connsiteY1"/>
                  </a:cxn>
                </a:cxnLst>
                <a:rect l="l" t="t" r="r" b="b"/>
                <a:pathLst>
                  <a:path w="7048" h="3521">
                    <a:moveTo>
                      <a:pt x="7049" y="3522"/>
                    </a:moveTo>
                    <a:cubicBezTo>
                      <a:pt x="4667" y="2284"/>
                      <a:pt x="2286" y="1142"/>
                      <a:pt x="0" y="0"/>
                    </a:cubicBezTo>
                  </a:path>
                </a:pathLst>
              </a:custGeom>
              <a:noFill/>
              <a:ln w="9525" cap="flat">
                <a:solidFill>
                  <a:srgbClr val="FFFFFF"/>
                </a:solidFill>
                <a:prstDash val="solid"/>
                <a:miter/>
              </a:ln>
            </p:spPr>
            <p:txBody>
              <a:bodyPr rtlCol="0" anchor="ctr"/>
              <a:lstStyle/>
              <a:p>
                <a:endParaRPr lang="en-US"/>
              </a:p>
            </p:txBody>
          </p:sp>
          <p:sp>
            <p:nvSpPr>
              <p:cNvPr id="619" name="Freeform 618">
                <a:extLst>
                  <a:ext uri="{FF2B5EF4-FFF2-40B4-BE49-F238E27FC236}">
                    <a16:creationId xmlns:a16="http://schemas.microsoft.com/office/drawing/2014/main" id="{AF899198-4753-1B2B-27B8-1E6A40008282}"/>
                  </a:ext>
                </a:extLst>
              </p:cNvPr>
              <p:cNvSpPr/>
              <p:nvPr/>
            </p:nvSpPr>
            <p:spPr>
              <a:xfrm>
                <a:off x="5248846" y="1843878"/>
                <a:ext cx="1904" cy="1713"/>
              </a:xfrm>
              <a:custGeom>
                <a:avLst/>
                <a:gdLst>
                  <a:gd name="connsiteX0" fmla="*/ 1905 w 1904"/>
                  <a:gd name="connsiteY0" fmla="*/ 1713 h 1713"/>
                  <a:gd name="connsiteX1" fmla="*/ 0 w 1904"/>
                  <a:gd name="connsiteY1" fmla="*/ 0 h 1713"/>
                </a:gdLst>
                <a:ahLst/>
                <a:cxnLst>
                  <a:cxn ang="0">
                    <a:pos x="connsiteX0" y="connsiteY0"/>
                  </a:cxn>
                  <a:cxn ang="0">
                    <a:pos x="connsiteX1" y="connsiteY1"/>
                  </a:cxn>
                </a:cxnLst>
                <a:rect l="l" t="t" r="r" b="b"/>
                <a:pathLst>
                  <a:path w="1904" h="1713">
                    <a:moveTo>
                      <a:pt x="1905" y="1713"/>
                    </a:moveTo>
                    <a:cubicBezTo>
                      <a:pt x="1333" y="1047"/>
                      <a:pt x="667" y="476"/>
                      <a:pt x="0" y="0"/>
                    </a:cubicBezTo>
                  </a:path>
                </a:pathLst>
              </a:custGeom>
              <a:noFill/>
              <a:ln w="9525" cap="flat">
                <a:solidFill>
                  <a:srgbClr val="FFFFFF"/>
                </a:solidFill>
                <a:prstDash val="solid"/>
                <a:miter/>
              </a:ln>
            </p:spPr>
            <p:txBody>
              <a:bodyPr rtlCol="0" anchor="ctr"/>
              <a:lstStyle/>
              <a:p>
                <a:endParaRPr lang="en-US"/>
              </a:p>
            </p:txBody>
          </p:sp>
          <p:sp>
            <p:nvSpPr>
              <p:cNvPr id="620" name="Freeform 619">
                <a:extLst>
                  <a:ext uri="{FF2B5EF4-FFF2-40B4-BE49-F238E27FC236}">
                    <a16:creationId xmlns:a16="http://schemas.microsoft.com/office/drawing/2014/main" id="{BD254EFB-9DBB-C2B5-D709-C8150F8838FD}"/>
                  </a:ext>
                </a:extLst>
              </p:cNvPr>
              <p:cNvSpPr/>
              <p:nvPr/>
            </p:nvSpPr>
            <p:spPr>
              <a:xfrm>
                <a:off x="5179349" y="1377470"/>
                <a:ext cx="120265" cy="463457"/>
              </a:xfrm>
              <a:custGeom>
                <a:avLst/>
                <a:gdLst>
                  <a:gd name="connsiteX0" fmla="*/ 120265 w 120265"/>
                  <a:gd name="connsiteY0" fmla="*/ 0 h 463457"/>
                  <a:gd name="connsiteX1" fmla="*/ 119503 w 120265"/>
                  <a:gd name="connsiteY1" fmla="*/ 286 h 463457"/>
                  <a:gd name="connsiteX2" fmla="*/ 118265 w 120265"/>
                  <a:gd name="connsiteY2" fmla="*/ 9138 h 463457"/>
                  <a:gd name="connsiteX3" fmla="*/ 81975 w 120265"/>
                  <a:gd name="connsiteY3" fmla="*/ 53304 h 463457"/>
                  <a:gd name="connsiteX4" fmla="*/ 86547 w 120265"/>
                  <a:gd name="connsiteY4" fmla="*/ 86904 h 463457"/>
                  <a:gd name="connsiteX5" fmla="*/ 71878 w 120265"/>
                  <a:gd name="connsiteY5" fmla="*/ 134497 h 463457"/>
                  <a:gd name="connsiteX6" fmla="*/ 62163 w 120265"/>
                  <a:gd name="connsiteY6" fmla="*/ 146681 h 463457"/>
                  <a:gd name="connsiteX7" fmla="*/ 63591 w 120265"/>
                  <a:gd name="connsiteY7" fmla="*/ 175712 h 463457"/>
                  <a:gd name="connsiteX8" fmla="*/ 47685 w 120265"/>
                  <a:gd name="connsiteY8" fmla="*/ 209313 h 463457"/>
                  <a:gd name="connsiteX9" fmla="*/ 50637 w 120265"/>
                  <a:gd name="connsiteY9" fmla="*/ 234727 h 463457"/>
                  <a:gd name="connsiteX10" fmla="*/ 38255 w 120265"/>
                  <a:gd name="connsiteY10" fmla="*/ 254145 h 463457"/>
                  <a:gd name="connsiteX11" fmla="*/ 20920 w 120265"/>
                  <a:gd name="connsiteY11" fmla="*/ 296598 h 463457"/>
                  <a:gd name="connsiteX12" fmla="*/ 12347 w 120265"/>
                  <a:gd name="connsiteY12" fmla="*/ 302689 h 463457"/>
                  <a:gd name="connsiteX13" fmla="*/ 9871 w 120265"/>
                  <a:gd name="connsiteY13" fmla="*/ 305069 h 463457"/>
                  <a:gd name="connsiteX14" fmla="*/ 9204 w 120265"/>
                  <a:gd name="connsiteY14" fmla="*/ 305830 h 463457"/>
                  <a:gd name="connsiteX15" fmla="*/ 6251 w 120265"/>
                  <a:gd name="connsiteY15" fmla="*/ 316682 h 463457"/>
                  <a:gd name="connsiteX16" fmla="*/ 1203 w 120265"/>
                  <a:gd name="connsiteY16" fmla="*/ 370081 h 463457"/>
                  <a:gd name="connsiteX17" fmla="*/ 2441 w 120265"/>
                  <a:gd name="connsiteY17" fmla="*/ 407774 h 463457"/>
                  <a:gd name="connsiteX18" fmla="*/ 46256 w 120265"/>
                  <a:gd name="connsiteY18" fmla="*/ 453082 h 463457"/>
                  <a:gd name="connsiteX19" fmla="*/ 53304 w 120265"/>
                  <a:gd name="connsiteY19" fmla="*/ 456604 h 463457"/>
                  <a:gd name="connsiteX20" fmla="*/ 65687 w 120265"/>
                  <a:gd name="connsiteY20" fmla="*/ 463457 h 46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265" h="463457">
                    <a:moveTo>
                      <a:pt x="120265" y="0"/>
                    </a:moveTo>
                    <a:cubicBezTo>
                      <a:pt x="120265" y="0"/>
                      <a:pt x="119789" y="190"/>
                      <a:pt x="119503" y="286"/>
                    </a:cubicBezTo>
                    <a:cubicBezTo>
                      <a:pt x="119503" y="3236"/>
                      <a:pt x="119217" y="6282"/>
                      <a:pt x="118265" y="9138"/>
                    </a:cubicBezTo>
                    <a:cubicBezTo>
                      <a:pt x="112264" y="26937"/>
                      <a:pt x="86928" y="35219"/>
                      <a:pt x="81975" y="53304"/>
                    </a:cubicBezTo>
                    <a:cubicBezTo>
                      <a:pt x="78927" y="64345"/>
                      <a:pt x="84546" y="75672"/>
                      <a:pt x="86547" y="86904"/>
                    </a:cubicBezTo>
                    <a:cubicBezTo>
                      <a:pt x="89595" y="103657"/>
                      <a:pt x="84070" y="121552"/>
                      <a:pt x="71878" y="134497"/>
                    </a:cubicBezTo>
                    <a:cubicBezTo>
                      <a:pt x="68259" y="138304"/>
                      <a:pt x="64068" y="141921"/>
                      <a:pt x="62163" y="146681"/>
                    </a:cubicBezTo>
                    <a:cubicBezTo>
                      <a:pt x="58543" y="155914"/>
                      <a:pt x="64830" y="166003"/>
                      <a:pt x="63591" y="175712"/>
                    </a:cubicBezTo>
                    <a:cubicBezTo>
                      <a:pt x="61972" y="187991"/>
                      <a:pt x="48733" y="197129"/>
                      <a:pt x="47685" y="209313"/>
                    </a:cubicBezTo>
                    <a:cubicBezTo>
                      <a:pt x="47018" y="217784"/>
                      <a:pt x="52447" y="226256"/>
                      <a:pt x="50637" y="234727"/>
                    </a:cubicBezTo>
                    <a:cubicBezTo>
                      <a:pt x="49018" y="242152"/>
                      <a:pt x="42255" y="247482"/>
                      <a:pt x="38255" y="254145"/>
                    </a:cubicBezTo>
                    <a:cubicBezTo>
                      <a:pt x="30159" y="267566"/>
                      <a:pt x="33397" y="286413"/>
                      <a:pt x="20920" y="296598"/>
                    </a:cubicBezTo>
                    <a:cubicBezTo>
                      <a:pt x="18252" y="298882"/>
                      <a:pt x="15014" y="300500"/>
                      <a:pt x="12347" y="302689"/>
                    </a:cubicBezTo>
                    <a:cubicBezTo>
                      <a:pt x="11395" y="303356"/>
                      <a:pt x="10537" y="304212"/>
                      <a:pt x="9871" y="305069"/>
                    </a:cubicBezTo>
                    <a:cubicBezTo>
                      <a:pt x="9585" y="305355"/>
                      <a:pt x="9394" y="305545"/>
                      <a:pt x="9204" y="305830"/>
                    </a:cubicBezTo>
                    <a:cubicBezTo>
                      <a:pt x="7013" y="309067"/>
                      <a:pt x="6632" y="312969"/>
                      <a:pt x="6251" y="316682"/>
                    </a:cubicBezTo>
                    <a:cubicBezTo>
                      <a:pt x="4537" y="334481"/>
                      <a:pt x="2917" y="352281"/>
                      <a:pt x="1203" y="370081"/>
                    </a:cubicBezTo>
                    <a:cubicBezTo>
                      <a:pt x="-36" y="382645"/>
                      <a:pt x="-1179" y="395495"/>
                      <a:pt x="2441" y="407774"/>
                    </a:cubicBezTo>
                    <a:cubicBezTo>
                      <a:pt x="8442" y="427668"/>
                      <a:pt x="26539" y="442897"/>
                      <a:pt x="46256" y="453082"/>
                    </a:cubicBezTo>
                    <a:cubicBezTo>
                      <a:pt x="48542" y="454320"/>
                      <a:pt x="50923" y="455462"/>
                      <a:pt x="53304" y="456604"/>
                    </a:cubicBezTo>
                    <a:cubicBezTo>
                      <a:pt x="57591" y="458603"/>
                      <a:pt x="61877" y="460887"/>
                      <a:pt x="65687" y="463457"/>
                    </a:cubicBezTo>
                  </a:path>
                </a:pathLst>
              </a:custGeom>
              <a:noFill/>
              <a:ln w="9525" cap="flat">
                <a:solidFill>
                  <a:srgbClr val="FFFFFF"/>
                </a:solidFill>
                <a:prstDash val="solid"/>
                <a:miter/>
              </a:ln>
            </p:spPr>
            <p:txBody>
              <a:bodyPr rtlCol="0" anchor="ctr"/>
              <a:lstStyle/>
              <a:p>
                <a:endParaRPr lang="en-US"/>
              </a:p>
            </p:txBody>
          </p:sp>
          <p:sp>
            <p:nvSpPr>
              <p:cNvPr id="621" name="Freeform 620">
                <a:extLst>
                  <a:ext uri="{FF2B5EF4-FFF2-40B4-BE49-F238E27FC236}">
                    <a16:creationId xmlns:a16="http://schemas.microsoft.com/office/drawing/2014/main" id="{D350E6BA-FF9C-D3ED-F787-ED9C21F99B06}"/>
                  </a:ext>
                </a:extLst>
              </p:cNvPr>
              <p:cNvSpPr/>
              <p:nvPr/>
            </p:nvSpPr>
            <p:spPr>
              <a:xfrm>
                <a:off x="5422945" y="1542712"/>
                <a:ext cx="106126" cy="268993"/>
              </a:xfrm>
              <a:custGeom>
                <a:avLst/>
                <a:gdLst>
                  <a:gd name="connsiteX0" fmla="*/ 106127 w 106126"/>
                  <a:gd name="connsiteY0" fmla="*/ 268994 h 268993"/>
                  <a:gd name="connsiteX1" fmla="*/ 99078 w 106126"/>
                  <a:gd name="connsiteY1" fmla="*/ 261760 h 268993"/>
                  <a:gd name="connsiteX2" fmla="*/ 80504 w 106126"/>
                  <a:gd name="connsiteY2" fmla="*/ 239296 h 268993"/>
                  <a:gd name="connsiteX3" fmla="*/ 79266 w 106126"/>
                  <a:gd name="connsiteY3" fmla="*/ 237678 h 268993"/>
                  <a:gd name="connsiteX4" fmla="*/ 74789 w 106126"/>
                  <a:gd name="connsiteY4" fmla="*/ 231110 h 268993"/>
                  <a:gd name="connsiteX5" fmla="*/ 70313 w 106126"/>
                  <a:gd name="connsiteY5" fmla="*/ 224352 h 268993"/>
                  <a:gd name="connsiteX6" fmla="*/ 67169 w 106126"/>
                  <a:gd name="connsiteY6" fmla="*/ 219117 h 268993"/>
                  <a:gd name="connsiteX7" fmla="*/ 62883 w 106126"/>
                  <a:gd name="connsiteY7" fmla="*/ 211407 h 268993"/>
                  <a:gd name="connsiteX8" fmla="*/ 60216 w 106126"/>
                  <a:gd name="connsiteY8" fmla="*/ 206267 h 268993"/>
                  <a:gd name="connsiteX9" fmla="*/ 56311 w 106126"/>
                  <a:gd name="connsiteY9" fmla="*/ 198271 h 268993"/>
                  <a:gd name="connsiteX10" fmla="*/ 53930 w 106126"/>
                  <a:gd name="connsiteY10" fmla="*/ 192750 h 268993"/>
                  <a:gd name="connsiteX11" fmla="*/ 51548 w 106126"/>
                  <a:gd name="connsiteY11" fmla="*/ 186944 h 268993"/>
                  <a:gd name="connsiteX12" fmla="*/ 48786 w 106126"/>
                  <a:gd name="connsiteY12" fmla="*/ 179424 h 268993"/>
                  <a:gd name="connsiteX13" fmla="*/ 45738 w 106126"/>
                  <a:gd name="connsiteY13" fmla="*/ 170191 h 268993"/>
                  <a:gd name="connsiteX14" fmla="*/ 43928 w 106126"/>
                  <a:gd name="connsiteY14" fmla="*/ 163719 h 268993"/>
                  <a:gd name="connsiteX15" fmla="*/ 42595 w 106126"/>
                  <a:gd name="connsiteY15" fmla="*/ 158864 h 268993"/>
                  <a:gd name="connsiteX16" fmla="*/ 38975 w 106126"/>
                  <a:gd name="connsiteY16" fmla="*/ 140589 h 268993"/>
                  <a:gd name="connsiteX17" fmla="*/ 37642 w 106126"/>
                  <a:gd name="connsiteY17" fmla="*/ 130499 h 268993"/>
                  <a:gd name="connsiteX18" fmla="*/ 16877 w 106126"/>
                  <a:gd name="connsiteY18" fmla="*/ 95090 h 268993"/>
                  <a:gd name="connsiteX19" fmla="*/ 2114 w 106126"/>
                  <a:gd name="connsiteY19" fmla="*/ 90807 h 268993"/>
                  <a:gd name="connsiteX20" fmla="*/ 971 w 106126"/>
                  <a:gd name="connsiteY20" fmla="*/ 80146 h 268993"/>
                  <a:gd name="connsiteX21" fmla="*/ 2590 w 106126"/>
                  <a:gd name="connsiteY21" fmla="*/ 77195 h 268993"/>
                  <a:gd name="connsiteX22" fmla="*/ 12686 w 106126"/>
                  <a:gd name="connsiteY22" fmla="*/ 66820 h 268993"/>
                  <a:gd name="connsiteX23" fmla="*/ 18592 w 106126"/>
                  <a:gd name="connsiteY23" fmla="*/ 60252 h 268993"/>
                  <a:gd name="connsiteX24" fmla="*/ 33356 w 106126"/>
                  <a:gd name="connsiteY24" fmla="*/ 18371 h 268993"/>
                  <a:gd name="connsiteX25" fmla="*/ 52025 w 106126"/>
                  <a:gd name="connsiteY25" fmla="*/ 3903 h 268993"/>
                  <a:gd name="connsiteX26" fmla="*/ 51168 w 106126"/>
                  <a:gd name="connsiteY26" fmla="*/ 1809 h 268993"/>
                  <a:gd name="connsiteX27" fmla="*/ 50120 w 106126"/>
                  <a:gd name="connsiteY27" fmla="*/ 286 h 268993"/>
                  <a:gd name="connsiteX28" fmla="*/ 49929 w 106126"/>
                  <a:gd name="connsiteY28" fmla="*/ 0 h 26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126" h="268993">
                    <a:moveTo>
                      <a:pt x="106127" y="268994"/>
                    </a:moveTo>
                    <a:cubicBezTo>
                      <a:pt x="103745" y="266614"/>
                      <a:pt x="101364" y="264234"/>
                      <a:pt x="99078" y="261760"/>
                    </a:cubicBezTo>
                    <a:cubicBezTo>
                      <a:pt x="92411" y="254621"/>
                      <a:pt x="86219" y="247196"/>
                      <a:pt x="80504" y="239296"/>
                    </a:cubicBezTo>
                    <a:cubicBezTo>
                      <a:pt x="80028" y="238820"/>
                      <a:pt x="79647" y="238154"/>
                      <a:pt x="79266" y="237678"/>
                    </a:cubicBezTo>
                    <a:cubicBezTo>
                      <a:pt x="77742" y="235489"/>
                      <a:pt x="76218" y="233299"/>
                      <a:pt x="74789" y="231110"/>
                    </a:cubicBezTo>
                    <a:cubicBezTo>
                      <a:pt x="73170" y="228826"/>
                      <a:pt x="71741" y="226636"/>
                      <a:pt x="70313" y="224352"/>
                    </a:cubicBezTo>
                    <a:lnTo>
                      <a:pt x="67169" y="219117"/>
                    </a:lnTo>
                    <a:cubicBezTo>
                      <a:pt x="65741" y="216642"/>
                      <a:pt x="64217" y="213977"/>
                      <a:pt x="62883" y="211407"/>
                    </a:cubicBezTo>
                    <a:cubicBezTo>
                      <a:pt x="61931" y="209788"/>
                      <a:pt x="61073" y="207980"/>
                      <a:pt x="60216" y="206267"/>
                    </a:cubicBezTo>
                    <a:cubicBezTo>
                      <a:pt x="58883" y="203697"/>
                      <a:pt x="57549" y="200936"/>
                      <a:pt x="56311" y="198271"/>
                    </a:cubicBezTo>
                    <a:cubicBezTo>
                      <a:pt x="55454" y="196463"/>
                      <a:pt x="54692" y="194654"/>
                      <a:pt x="53930" y="192750"/>
                    </a:cubicBezTo>
                    <a:cubicBezTo>
                      <a:pt x="53072" y="190847"/>
                      <a:pt x="52310" y="188848"/>
                      <a:pt x="51548" y="186944"/>
                    </a:cubicBezTo>
                    <a:cubicBezTo>
                      <a:pt x="50596" y="184469"/>
                      <a:pt x="49643" y="181994"/>
                      <a:pt x="48786" y="179424"/>
                    </a:cubicBezTo>
                    <a:cubicBezTo>
                      <a:pt x="47643" y="176378"/>
                      <a:pt x="46691" y="173237"/>
                      <a:pt x="45738" y="170191"/>
                    </a:cubicBezTo>
                    <a:cubicBezTo>
                      <a:pt x="45072" y="168002"/>
                      <a:pt x="44405" y="165813"/>
                      <a:pt x="43928" y="163719"/>
                    </a:cubicBezTo>
                    <a:cubicBezTo>
                      <a:pt x="43452" y="162101"/>
                      <a:pt x="42976" y="160482"/>
                      <a:pt x="42595" y="158864"/>
                    </a:cubicBezTo>
                    <a:cubicBezTo>
                      <a:pt x="41071" y="152868"/>
                      <a:pt x="39928" y="146776"/>
                      <a:pt x="38975" y="140589"/>
                    </a:cubicBezTo>
                    <a:cubicBezTo>
                      <a:pt x="38404" y="137257"/>
                      <a:pt x="38023" y="133926"/>
                      <a:pt x="37642" y="130499"/>
                    </a:cubicBezTo>
                    <a:cubicBezTo>
                      <a:pt x="36118" y="116031"/>
                      <a:pt x="32498" y="97565"/>
                      <a:pt x="16877" y="95090"/>
                    </a:cubicBezTo>
                    <a:cubicBezTo>
                      <a:pt x="11734" y="94233"/>
                      <a:pt x="5828" y="95471"/>
                      <a:pt x="2114" y="90807"/>
                    </a:cubicBezTo>
                    <a:cubicBezTo>
                      <a:pt x="-363" y="87761"/>
                      <a:pt x="-553" y="83668"/>
                      <a:pt x="971" y="80146"/>
                    </a:cubicBezTo>
                    <a:cubicBezTo>
                      <a:pt x="1447" y="79099"/>
                      <a:pt x="1923" y="78147"/>
                      <a:pt x="2590" y="77195"/>
                    </a:cubicBezTo>
                    <a:cubicBezTo>
                      <a:pt x="5162" y="73198"/>
                      <a:pt x="9067" y="70152"/>
                      <a:pt x="12686" y="66820"/>
                    </a:cubicBezTo>
                    <a:cubicBezTo>
                      <a:pt x="14877" y="64821"/>
                      <a:pt x="17068" y="62727"/>
                      <a:pt x="18592" y="60252"/>
                    </a:cubicBezTo>
                    <a:cubicBezTo>
                      <a:pt x="26879" y="47117"/>
                      <a:pt x="19259" y="26176"/>
                      <a:pt x="33356" y="18371"/>
                    </a:cubicBezTo>
                    <a:cubicBezTo>
                      <a:pt x="41071" y="14087"/>
                      <a:pt x="54501" y="14087"/>
                      <a:pt x="52025" y="3903"/>
                    </a:cubicBezTo>
                    <a:cubicBezTo>
                      <a:pt x="51834" y="3141"/>
                      <a:pt x="51548" y="2380"/>
                      <a:pt x="51168" y="1809"/>
                    </a:cubicBezTo>
                    <a:cubicBezTo>
                      <a:pt x="50882" y="1237"/>
                      <a:pt x="50596" y="666"/>
                      <a:pt x="50120" y="286"/>
                    </a:cubicBezTo>
                    <a:cubicBezTo>
                      <a:pt x="50024" y="286"/>
                      <a:pt x="50024" y="95"/>
                      <a:pt x="49929" y="0"/>
                    </a:cubicBezTo>
                  </a:path>
                </a:pathLst>
              </a:custGeom>
              <a:noFill/>
              <a:ln w="9525" cap="flat">
                <a:solidFill>
                  <a:srgbClr val="FFFFFF"/>
                </a:solidFill>
                <a:prstDash val="solid"/>
                <a:miter/>
              </a:ln>
            </p:spPr>
            <p:txBody>
              <a:bodyPr rtlCol="0" anchor="ctr"/>
              <a:lstStyle/>
              <a:p>
                <a:endParaRPr lang="en-US"/>
              </a:p>
            </p:txBody>
          </p:sp>
          <p:sp>
            <p:nvSpPr>
              <p:cNvPr id="622" name="Freeform 621">
                <a:extLst>
                  <a:ext uri="{FF2B5EF4-FFF2-40B4-BE49-F238E27FC236}">
                    <a16:creationId xmlns:a16="http://schemas.microsoft.com/office/drawing/2014/main" id="{4193E755-EF97-ABB2-BBE1-42086ED0F948}"/>
                  </a:ext>
                </a:extLst>
              </p:cNvPr>
              <p:cNvSpPr/>
              <p:nvPr/>
            </p:nvSpPr>
            <p:spPr>
              <a:xfrm>
                <a:off x="5156526" y="2078764"/>
                <a:ext cx="91405" cy="37269"/>
              </a:xfrm>
              <a:custGeom>
                <a:avLst/>
                <a:gdLst>
                  <a:gd name="connsiteX0" fmla="*/ 74889 w 91405"/>
                  <a:gd name="connsiteY0" fmla="*/ 32775 h 37269"/>
                  <a:gd name="connsiteX1" fmla="*/ 88700 w 91405"/>
                  <a:gd name="connsiteY1" fmla="*/ 8312 h 37269"/>
                  <a:gd name="connsiteX2" fmla="*/ 43552 w 91405"/>
                  <a:gd name="connsiteY2" fmla="*/ 3839 h 37269"/>
                  <a:gd name="connsiteX3" fmla="*/ 26597 w 91405"/>
                  <a:gd name="connsiteY3" fmla="*/ 7646 h 37269"/>
                  <a:gd name="connsiteX4" fmla="*/ 16120 w 91405"/>
                  <a:gd name="connsiteY4" fmla="*/ 10026 h 37269"/>
                  <a:gd name="connsiteX5" fmla="*/ 5452 w 91405"/>
                  <a:gd name="connsiteY5" fmla="*/ 13643 h 37269"/>
                  <a:gd name="connsiteX6" fmla="*/ 22 w 91405"/>
                  <a:gd name="connsiteY6" fmla="*/ 22400 h 37269"/>
                  <a:gd name="connsiteX7" fmla="*/ 11643 w 91405"/>
                  <a:gd name="connsiteY7" fmla="*/ 32489 h 37269"/>
                  <a:gd name="connsiteX8" fmla="*/ 63364 w 91405"/>
                  <a:gd name="connsiteY8" fmla="*/ 35821 h 37269"/>
                  <a:gd name="connsiteX9" fmla="*/ 74889 w 91405"/>
                  <a:gd name="connsiteY9" fmla="*/ 32775 h 3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05" h="37269">
                    <a:moveTo>
                      <a:pt x="74889" y="32775"/>
                    </a:moveTo>
                    <a:cubicBezTo>
                      <a:pt x="86319" y="28301"/>
                      <a:pt x="96416" y="19830"/>
                      <a:pt x="88700" y="8312"/>
                    </a:cubicBezTo>
                    <a:cubicBezTo>
                      <a:pt x="79937" y="-4823"/>
                      <a:pt x="57172" y="793"/>
                      <a:pt x="43552" y="3839"/>
                    </a:cubicBezTo>
                    <a:cubicBezTo>
                      <a:pt x="37932" y="5171"/>
                      <a:pt x="32217" y="6409"/>
                      <a:pt x="26597" y="7646"/>
                    </a:cubicBezTo>
                    <a:cubicBezTo>
                      <a:pt x="23073" y="8408"/>
                      <a:pt x="19644" y="9169"/>
                      <a:pt x="16120" y="10026"/>
                    </a:cubicBezTo>
                    <a:cubicBezTo>
                      <a:pt x="12405" y="10882"/>
                      <a:pt x="8595" y="11739"/>
                      <a:pt x="5452" y="13643"/>
                    </a:cubicBezTo>
                    <a:cubicBezTo>
                      <a:pt x="2213" y="15642"/>
                      <a:pt x="-263" y="18973"/>
                      <a:pt x="22" y="22400"/>
                    </a:cubicBezTo>
                    <a:cubicBezTo>
                      <a:pt x="499" y="27540"/>
                      <a:pt x="6309" y="30776"/>
                      <a:pt x="11643" y="32489"/>
                    </a:cubicBezTo>
                    <a:cubicBezTo>
                      <a:pt x="28026" y="38010"/>
                      <a:pt x="46028" y="38201"/>
                      <a:pt x="63364" y="35821"/>
                    </a:cubicBezTo>
                    <a:cubicBezTo>
                      <a:pt x="66888" y="35345"/>
                      <a:pt x="70984" y="34298"/>
                      <a:pt x="74889" y="32775"/>
                    </a:cubicBezTo>
                    <a:close/>
                  </a:path>
                </a:pathLst>
              </a:custGeom>
              <a:noFill/>
              <a:ln w="9525" cap="flat">
                <a:solidFill>
                  <a:srgbClr val="FFFFFF"/>
                </a:solidFill>
                <a:prstDash val="solid"/>
                <a:miter/>
              </a:ln>
            </p:spPr>
            <p:txBody>
              <a:bodyPr rtlCol="0" anchor="ctr"/>
              <a:lstStyle/>
              <a:p>
                <a:endParaRPr lang="en-US"/>
              </a:p>
            </p:txBody>
          </p:sp>
          <p:sp>
            <p:nvSpPr>
              <p:cNvPr id="623" name="Freeform 622">
                <a:extLst>
                  <a:ext uri="{FF2B5EF4-FFF2-40B4-BE49-F238E27FC236}">
                    <a16:creationId xmlns:a16="http://schemas.microsoft.com/office/drawing/2014/main" id="{12DCF8D9-FD46-FDE7-EFA5-83896D20CB1F}"/>
                  </a:ext>
                </a:extLst>
              </p:cNvPr>
              <p:cNvSpPr/>
              <p:nvPr/>
            </p:nvSpPr>
            <p:spPr>
              <a:xfrm>
                <a:off x="5223494" y="2004463"/>
                <a:ext cx="255189" cy="148714"/>
              </a:xfrm>
              <a:custGeom>
                <a:avLst/>
                <a:gdLst>
                  <a:gd name="connsiteX0" fmla="*/ 106696 w 255189"/>
                  <a:gd name="connsiteY0" fmla="*/ 107933 h 148714"/>
                  <a:gd name="connsiteX1" fmla="*/ 73739 w 255189"/>
                  <a:gd name="connsiteY1" fmla="*/ 118689 h 148714"/>
                  <a:gd name="connsiteX2" fmla="*/ 9350 w 255189"/>
                  <a:gd name="connsiteY2" fmla="*/ 122211 h 148714"/>
                  <a:gd name="connsiteX3" fmla="*/ 8588 w 255189"/>
                  <a:gd name="connsiteY3" fmla="*/ 122211 h 148714"/>
                  <a:gd name="connsiteX4" fmla="*/ 1254 w 255189"/>
                  <a:gd name="connsiteY4" fmla="*/ 124590 h 148714"/>
                  <a:gd name="connsiteX5" fmla="*/ 8112 w 255189"/>
                  <a:gd name="connsiteY5" fmla="*/ 137155 h 148714"/>
                  <a:gd name="connsiteX6" fmla="*/ 60690 w 255189"/>
                  <a:gd name="connsiteY6" fmla="*/ 146388 h 148714"/>
                  <a:gd name="connsiteX7" fmla="*/ 90408 w 255189"/>
                  <a:gd name="connsiteY7" fmla="*/ 126589 h 148714"/>
                  <a:gd name="connsiteX8" fmla="*/ 111173 w 255189"/>
                  <a:gd name="connsiteY8" fmla="*/ 116214 h 148714"/>
                  <a:gd name="connsiteX9" fmla="*/ 147272 w 255189"/>
                  <a:gd name="connsiteY9" fmla="*/ 101175 h 148714"/>
                  <a:gd name="connsiteX10" fmla="*/ 206042 w 255189"/>
                  <a:gd name="connsiteY10" fmla="*/ 57294 h 148714"/>
                  <a:gd name="connsiteX11" fmla="*/ 235474 w 255189"/>
                  <a:gd name="connsiteY11" fmla="*/ 42160 h 148714"/>
                  <a:gd name="connsiteX12" fmla="*/ 252619 w 255189"/>
                  <a:gd name="connsiteY12" fmla="*/ 2277 h 148714"/>
                  <a:gd name="connsiteX13" fmla="*/ 229664 w 255189"/>
                  <a:gd name="connsiteY13" fmla="*/ 11225 h 148714"/>
                  <a:gd name="connsiteX14" fmla="*/ 227854 w 255189"/>
                  <a:gd name="connsiteY14" fmla="*/ 12748 h 148714"/>
                  <a:gd name="connsiteX15" fmla="*/ 167180 w 255189"/>
                  <a:gd name="connsiteY15" fmla="*/ 66242 h 148714"/>
                  <a:gd name="connsiteX16" fmla="*/ 134890 w 255189"/>
                  <a:gd name="connsiteY16" fmla="*/ 92322 h 148714"/>
                  <a:gd name="connsiteX17" fmla="*/ 106696 w 255189"/>
                  <a:gd name="connsiteY17" fmla="*/ 107838 h 14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5189" h="148714">
                    <a:moveTo>
                      <a:pt x="106696" y="107933"/>
                    </a:moveTo>
                    <a:cubicBezTo>
                      <a:pt x="96123" y="112502"/>
                      <a:pt x="85074" y="116214"/>
                      <a:pt x="73739" y="118689"/>
                    </a:cubicBezTo>
                    <a:cubicBezTo>
                      <a:pt x="52689" y="123353"/>
                      <a:pt x="30782" y="121544"/>
                      <a:pt x="9350" y="122211"/>
                    </a:cubicBezTo>
                    <a:lnTo>
                      <a:pt x="8588" y="122211"/>
                    </a:lnTo>
                    <a:cubicBezTo>
                      <a:pt x="5826" y="122211"/>
                      <a:pt x="2969" y="122687"/>
                      <a:pt x="1254" y="124590"/>
                    </a:cubicBezTo>
                    <a:cubicBezTo>
                      <a:pt x="-2556" y="128683"/>
                      <a:pt x="3064" y="134394"/>
                      <a:pt x="8112" y="137155"/>
                    </a:cubicBezTo>
                    <a:cubicBezTo>
                      <a:pt x="24114" y="145626"/>
                      <a:pt x="43450" y="152480"/>
                      <a:pt x="60690" y="146388"/>
                    </a:cubicBezTo>
                    <a:cubicBezTo>
                      <a:pt x="72215" y="142295"/>
                      <a:pt x="80407" y="133157"/>
                      <a:pt x="90408" y="126589"/>
                    </a:cubicBezTo>
                    <a:cubicBezTo>
                      <a:pt x="96885" y="122306"/>
                      <a:pt x="103934" y="119070"/>
                      <a:pt x="111173" y="116214"/>
                    </a:cubicBezTo>
                    <a:cubicBezTo>
                      <a:pt x="123269" y="111455"/>
                      <a:pt x="136033" y="107552"/>
                      <a:pt x="147272" y="101175"/>
                    </a:cubicBezTo>
                    <a:cubicBezTo>
                      <a:pt x="168894" y="88991"/>
                      <a:pt x="183848" y="68526"/>
                      <a:pt x="206042" y="57294"/>
                    </a:cubicBezTo>
                    <a:cubicBezTo>
                      <a:pt x="215948" y="52345"/>
                      <a:pt x="227187" y="49204"/>
                      <a:pt x="235474" y="42160"/>
                    </a:cubicBezTo>
                    <a:cubicBezTo>
                      <a:pt x="247190" y="32261"/>
                      <a:pt x="261001" y="14746"/>
                      <a:pt x="252619" y="2277"/>
                    </a:cubicBezTo>
                    <a:cubicBezTo>
                      <a:pt x="248047" y="-4576"/>
                      <a:pt x="236045" y="5704"/>
                      <a:pt x="229664" y="11225"/>
                    </a:cubicBezTo>
                    <a:cubicBezTo>
                      <a:pt x="229092" y="11700"/>
                      <a:pt x="228425" y="12272"/>
                      <a:pt x="227854" y="12748"/>
                    </a:cubicBezTo>
                    <a:cubicBezTo>
                      <a:pt x="207661" y="30547"/>
                      <a:pt x="187468" y="48442"/>
                      <a:pt x="167180" y="66242"/>
                    </a:cubicBezTo>
                    <a:cubicBezTo>
                      <a:pt x="156797" y="75380"/>
                      <a:pt x="146415" y="84517"/>
                      <a:pt x="134890" y="92322"/>
                    </a:cubicBezTo>
                    <a:cubicBezTo>
                      <a:pt x="126032" y="98319"/>
                      <a:pt x="116602" y="103554"/>
                      <a:pt x="106696" y="107838"/>
                    </a:cubicBezTo>
                    <a:close/>
                  </a:path>
                </a:pathLst>
              </a:custGeom>
              <a:noFill/>
              <a:ln w="9525" cap="flat">
                <a:solidFill>
                  <a:srgbClr val="FFFFFF"/>
                </a:solidFill>
                <a:prstDash val="solid"/>
                <a:miter/>
              </a:ln>
            </p:spPr>
            <p:txBody>
              <a:bodyPr rtlCol="0" anchor="ctr"/>
              <a:lstStyle/>
              <a:p>
                <a:endParaRPr lang="en-US"/>
              </a:p>
            </p:txBody>
          </p:sp>
          <p:sp>
            <p:nvSpPr>
              <p:cNvPr id="624" name="Freeform 623">
                <a:extLst>
                  <a:ext uri="{FF2B5EF4-FFF2-40B4-BE49-F238E27FC236}">
                    <a16:creationId xmlns:a16="http://schemas.microsoft.com/office/drawing/2014/main" id="{36A7890B-1388-AF89-EDFF-A1104F0689EC}"/>
                  </a:ext>
                </a:extLst>
              </p:cNvPr>
              <p:cNvSpPr/>
              <p:nvPr/>
            </p:nvSpPr>
            <p:spPr>
              <a:xfrm>
                <a:off x="5143494" y="1811705"/>
                <a:ext cx="561034" cy="266994"/>
              </a:xfrm>
              <a:custGeom>
                <a:avLst/>
                <a:gdLst>
                  <a:gd name="connsiteX0" fmla="*/ 385482 w 561034"/>
                  <a:gd name="connsiteY0" fmla="*/ 0 h 266994"/>
                  <a:gd name="connsiteX1" fmla="*/ 112496 w 561034"/>
                  <a:gd name="connsiteY1" fmla="*/ 5997 h 266994"/>
                  <a:gd name="connsiteX2" fmla="*/ 108971 w 561034"/>
                  <a:gd name="connsiteY2" fmla="*/ 6949 h 266994"/>
                  <a:gd name="connsiteX3" fmla="*/ 101542 w 561034"/>
                  <a:gd name="connsiteY3" fmla="*/ 29317 h 266994"/>
                  <a:gd name="connsiteX4" fmla="*/ 105352 w 561034"/>
                  <a:gd name="connsiteY4" fmla="*/ 32268 h 266994"/>
                  <a:gd name="connsiteX5" fmla="*/ 107257 w 561034"/>
                  <a:gd name="connsiteY5" fmla="*/ 33981 h 266994"/>
                  <a:gd name="connsiteX6" fmla="*/ 110686 w 561034"/>
                  <a:gd name="connsiteY6" fmla="*/ 37789 h 266994"/>
                  <a:gd name="connsiteX7" fmla="*/ 117544 w 561034"/>
                  <a:gd name="connsiteY7" fmla="*/ 70152 h 266994"/>
                  <a:gd name="connsiteX8" fmla="*/ 113543 w 561034"/>
                  <a:gd name="connsiteY8" fmla="*/ 145063 h 266994"/>
                  <a:gd name="connsiteX9" fmla="*/ 106400 w 561034"/>
                  <a:gd name="connsiteY9" fmla="*/ 171905 h 266994"/>
                  <a:gd name="connsiteX10" fmla="*/ 66585 w 561034"/>
                  <a:gd name="connsiteY10" fmla="*/ 174380 h 266994"/>
                  <a:gd name="connsiteX11" fmla="*/ 53441 w 561034"/>
                  <a:gd name="connsiteY11" fmla="*/ 172857 h 266994"/>
                  <a:gd name="connsiteX12" fmla="*/ 43439 w 561034"/>
                  <a:gd name="connsiteY12" fmla="*/ 178663 h 266994"/>
                  <a:gd name="connsiteX13" fmla="*/ 16865 w 561034"/>
                  <a:gd name="connsiteY13" fmla="*/ 200746 h 266994"/>
                  <a:gd name="connsiteX14" fmla="*/ 2291 w 561034"/>
                  <a:gd name="connsiteY14" fmla="*/ 217213 h 266994"/>
                  <a:gd name="connsiteX15" fmla="*/ 3434 w 561034"/>
                  <a:gd name="connsiteY15" fmla="*/ 250718 h 266994"/>
                  <a:gd name="connsiteX16" fmla="*/ 4863 w 561034"/>
                  <a:gd name="connsiteY16" fmla="*/ 266995 h 266994"/>
                  <a:gd name="connsiteX17" fmla="*/ 33819 w 561034"/>
                  <a:gd name="connsiteY17" fmla="*/ 253288 h 266994"/>
                  <a:gd name="connsiteX18" fmla="*/ 121354 w 561034"/>
                  <a:gd name="connsiteY18" fmla="*/ 244246 h 266994"/>
                  <a:gd name="connsiteX19" fmla="*/ 169265 w 561034"/>
                  <a:gd name="connsiteY19" fmla="*/ 228254 h 266994"/>
                  <a:gd name="connsiteX20" fmla="*/ 196982 w 561034"/>
                  <a:gd name="connsiteY20" fmla="*/ 180281 h 266994"/>
                  <a:gd name="connsiteX21" fmla="*/ 212032 w 561034"/>
                  <a:gd name="connsiteY21" fmla="*/ 204363 h 266994"/>
                  <a:gd name="connsiteX22" fmla="*/ 219366 w 561034"/>
                  <a:gd name="connsiteY22" fmla="*/ 233775 h 266994"/>
                  <a:gd name="connsiteX23" fmla="*/ 296519 w 561034"/>
                  <a:gd name="connsiteY23" fmla="*/ 194940 h 266994"/>
                  <a:gd name="connsiteX24" fmla="*/ 337857 w 561034"/>
                  <a:gd name="connsiteY24" fmla="*/ 165908 h 266994"/>
                  <a:gd name="connsiteX25" fmla="*/ 443585 w 561034"/>
                  <a:gd name="connsiteY25" fmla="*/ 94519 h 266994"/>
                  <a:gd name="connsiteX26" fmla="*/ 479780 w 561034"/>
                  <a:gd name="connsiteY26" fmla="*/ 67677 h 266994"/>
                  <a:gd name="connsiteX27" fmla="*/ 492448 w 561034"/>
                  <a:gd name="connsiteY27" fmla="*/ 61204 h 266994"/>
                  <a:gd name="connsiteX28" fmla="*/ 532072 w 561034"/>
                  <a:gd name="connsiteY28" fmla="*/ 81479 h 266994"/>
                  <a:gd name="connsiteX29" fmla="*/ 561028 w 561034"/>
                  <a:gd name="connsiteY29" fmla="*/ 60348 h 266994"/>
                  <a:gd name="connsiteX30" fmla="*/ 520928 w 561034"/>
                  <a:gd name="connsiteY30" fmla="*/ 40835 h 266994"/>
                  <a:gd name="connsiteX31" fmla="*/ 496925 w 561034"/>
                  <a:gd name="connsiteY31" fmla="*/ 38931 h 266994"/>
                  <a:gd name="connsiteX32" fmla="*/ 489019 w 561034"/>
                  <a:gd name="connsiteY32" fmla="*/ 37789 h 266994"/>
                  <a:gd name="connsiteX33" fmla="*/ 464159 w 561034"/>
                  <a:gd name="connsiteY33" fmla="*/ 21322 h 266994"/>
                  <a:gd name="connsiteX34" fmla="*/ 460920 w 561034"/>
                  <a:gd name="connsiteY34" fmla="*/ 14278 h 266994"/>
                  <a:gd name="connsiteX35" fmla="*/ 443870 w 561034"/>
                  <a:gd name="connsiteY35" fmla="*/ 12184 h 266994"/>
                  <a:gd name="connsiteX36" fmla="*/ 427297 w 561034"/>
                  <a:gd name="connsiteY36" fmla="*/ 19799 h 266994"/>
                  <a:gd name="connsiteX37" fmla="*/ 390816 w 561034"/>
                  <a:gd name="connsiteY37" fmla="*/ 5330 h 266994"/>
                  <a:gd name="connsiteX38" fmla="*/ 385577 w 561034"/>
                  <a:gd name="connsiteY38" fmla="*/ 190 h 26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034" h="266994">
                    <a:moveTo>
                      <a:pt x="385482" y="0"/>
                    </a:moveTo>
                    <a:lnTo>
                      <a:pt x="112496" y="5997"/>
                    </a:lnTo>
                    <a:cubicBezTo>
                      <a:pt x="112400" y="5330"/>
                      <a:pt x="109352" y="6377"/>
                      <a:pt x="108971" y="6949"/>
                    </a:cubicBezTo>
                    <a:cubicBezTo>
                      <a:pt x="104685" y="13707"/>
                      <a:pt x="102780" y="21417"/>
                      <a:pt x="101542" y="29317"/>
                    </a:cubicBezTo>
                    <a:cubicBezTo>
                      <a:pt x="102875" y="30269"/>
                      <a:pt x="104209" y="31221"/>
                      <a:pt x="105352" y="32268"/>
                    </a:cubicBezTo>
                    <a:cubicBezTo>
                      <a:pt x="106019" y="32744"/>
                      <a:pt x="106685" y="33410"/>
                      <a:pt x="107257" y="33981"/>
                    </a:cubicBezTo>
                    <a:cubicBezTo>
                      <a:pt x="108495" y="35219"/>
                      <a:pt x="109638" y="36456"/>
                      <a:pt x="110686" y="37789"/>
                    </a:cubicBezTo>
                    <a:cubicBezTo>
                      <a:pt x="117544" y="47117"/>
                      <a:pt x="117734" y="59015"/>
                      <a:pt x="117544" y="70152"/>
                    </a:cubicBezTo>
                    <a:cubicBezTo>
                      <a:pt x="117163" y="95185"/>
                      <a:pt x="115734" y="120219"/>
                      <a:pt x="113543" y="145063"/>
                    </a:cubicBezTo>
                    <a:cubicBezTo>
                      <a:pt x="112686" y="154391"/>
                      <a:pt x="111638" y="163909"/>
                      <a:pt x="106400" y="171905"/>
                    </a:cubicBezTo>
                    <a:cubicBezTo>
                      <a:pt x="92779" y="175712"/>
                      <a:pt x="80396" y="177616"/>
                      <a:pt x="66585" y="174380"/>
                    </a:cubicBezTo>
                    <a:cubicBezTo>
                      <a:pt x="62299" y="173333"/>
                      <a:pt x="57822" y="171905"/>
                      <a:pt x="53441" y="172857"/>
                    </a:cubicBezTo>
                    <a:cubicBezTo>
                      <a:pt x="49535" y="173618"/>
                      <a:pt x="46392" y="176283"/>
                      <a:pt x="43439" y="178663"/>
                    </a:cubicBezTo>
                    <a:cubicBezTo>
                      <a:pt x="34581" y="186087"/>
                      <a:pt x="25723" y="193417"/>
                      <a:pt x="16865" y="200746"/>
                    </a:cubicBezTo>
                    <a:cubicBezTo>
                      <a:pt x="11150" y="205505"/>
                      <a:pt x="5244" y="210550"/>
                      <a:pt x="2291" y="217213"/>
                    </a:cubicBezTo>
                    <a:cubicBezTo>
                      <a:pt x="-2471" y="227683"/>
                      <a:pt x="1339" y="239582"/>
                      <a:pt x="3434" y="250718"/>
                    </a:cubicBezTo>
                    <a:cubicBezTo>
                      <a:pt x="4387" y="256144"/>
                      <a:pt x="4768" y="261569"/>
                      <a:pt x="4863" y="266995"/>
                    </a:cubicBezTo>
                    <a:cubicBezTo>
                      <a:pt x="14769" y="262140"/>
                      <a:pt x="24104" y="257381"/>
                      <a:pt x="33819" y="253288"/>
                    </a:cubicBezTo>
                    <a:cubicBezTo>
                      <a:pt x="56679" y="243770"/>
                      <a:pt x="81730" y="238059"/>
                      <a:pt x="121354" y="244246"/>
                    </a:cubicBezTo>
                    <a:cubicBezTo>
                      <a:pt x="139261" y="247006"/>
                      <a:pt x="157644" y="241104"/>
                      <a:pt x="169265" y="228254"/>
                    </a:cubicBezTo>
                    <a:cubicBezTo>
                      <a:pt x="181838" y="214453"/>
                      <a:pt x="185457" y="195511"/>
                      <a:pt x="196982" y="180281"/>
                    </a:cubicBezTo>
                    <a:cubicBezTo>
                      <a:pt x="217937" y="152868"/>
                      <a:pt x="237940" y="187610"/>
                      <a:pt x="212032" y="204363"/>
                    </a:cubicBezTo>
                    <a:cubicBezTo>
                      <a:pt x="195268" y="215214"/>
                      <a:pt x="195744" y="245388"/>
                      <a:pt x="219366" y="233775"/>
                    </a:cubicBezTo>
                    <a:cubicBezTo>
                      <a:pt x="244988" y="221211"/>
                      <a:pt x="271754" y="209313"/>
                      <a:pt x="296519" y="194940"/>
                    </a:cubicBezTo>
                    <a:cubicBezTo>
                      <a:pt x="311282" y="186373"/>
                      <a:pt x="325284" y="176950"/>
                      <a:pt x="337857" y="165908"/>
                    </a:cubicBezTo>
                    <a:cubicBezTo>
                      <a:pt x="369671" y="138019"/>
                      <a:pt x="394721" y="95281"/>
                      <a:pt x="443585" y="94519"/>
                    </a:cubicBezTo>
                    <a:cubicBezTo>
                      <a:pt x="463587" y="94138"/>
                      <a:pt x="470540" y="84620"/>
                      <a:pt x="479780" y="67677"/>
                    </a:cubicBezTo>
                    <a:cubicBezTo>
                      <a:pt x="482351" y="63013"/>
                      <a:pt x="486923" y="61204"/>
                      <a:pt x="492448" y="61204"/>
                    </a:cubicBezTo>
                    <a:cubicBezTo>
                      <a:pt x="505783" y="61204"/>
                      <a:pt x="524357" y="72151"/>
                      <a:pt x="532072" y="81479"/>
                    </a:cubicBezTo>
                    <a:cubicBezTo>
                      <a:pt x="552551" y="106132"/>
                      <a:pt x="561314" y="82906"/>
                      <a:pt x="561028" y="60348"/>
                    </a:cubicBezTo>
                    <a:cubicBezTo>
                      <a:pt x="550265" y="50258"/>
                      <a:pt x="536168" y="43119"/>
                      <a:pt x="520928" y="40835"/>
                    </a:cubicBezTo>
                    <a:cubicBezTo>
                      <a:pt x="513022" y="39597"/>
                      <a:pt x="504926" y="39597"/>
                      <a:pt x="496925" y="38931"/>
                    </a:cubicBezTo>
                    <a:cubicBezTo>
                      <a:pt x="494258" y="38645"/>
                      <a:pt x="491591" y="38360"/>
                      <a:pt x="489019" y="37789"/>
                    </a:cubicBezTo>
                    <a:cubicBezTo>
                      <a:pt x="478541" y="35790"/>
                      <a:pt x="467873" y="30459"/>
                      <a:pt x="464159" y="21322"/>
                    </a:cubicBezTo>
                    <a:cubicBezTo>
                      <a:pt x="463111" y="18942"/>
                      <a:pt x="462635" y="16372"/>
                      <a:pt x="460920" y="14278"/>
                    </a:cubicBezTo>
                    <a:cubicBezTo>
                      <a:pt x="457301" y="9804"/>
                      <a:pt x="449585" y="9899"/>
                      <a:pt x="443870" y="12184"/>
                    </a:cubicBezTo>
                    <a:cubicBezTo>
                      <a:pt x="438155" y="14468"/>
                      <a:pt x="433298" y="18276"/>
                      <a:pt x="427297" y="19799"/>
                    </a:cubicBezTo>
                    <a:cubicBezTo>
                      <a:pt x="413867" y="23320"/>
                      <a:pt x="400627" y="14278"/>
                      <a:pt x="390816" y="5330"/>
                    </a:cubicBezTo>
                    <a:cubicBezTo>
                      <a:pt x="389006" y="3712"/>
                      <a:pt x="387292" y="1904"/>
                      <a:pt x="385577" y="190"/>
                    </a:cubicBezTo>
                  </a:path>
                </a:pathLst>
              </a:custGeom>
              <a:noFill/>
              <a:ln w="9525" cap="flat">
                <a:solidFill>
                  <a:srgbClr val="FFFFFF"/>
                </a:solidFill>
                <a:prstDash val="solid"/>
                <a:miter/>
              </a:ln>
            </p:spPr>
            <p:txBody>
              <a:bodyPr rtlCol="0" anchor="ctr"/>
              <a:lstStyle/>
              <a:p>
                <a:endParaRPr lang="en-US"/>
              </a:p>
            </p:txBody>
          </p:sp>
          <p:sp>
            <p:nvSpPr>
              <p:cNvPr id="625" name="Freeform 624">
                <a:extLst>
                  <a:ext uri="{FF2B5EF4-FFF2-40B4-BE49-F238E27FC236}">
                    <a16:creationId xmlns:a16="http://schemas.microsoft.com/office/drawing/2014/main" id="{85E03D5E-78F7-B4AA-C9F5-46DAA4AABAEB}"/>
                  </a:ext>
                </a:extLst>
              </p:cNvPr>
              <p:cNvSpPr/>
              <p:nvPr/>
            </p:nvSpPr>
            <p:spPr>
              <a:xfrm>
                <a:off x="5299614" y="1310364"/>
                <a:ext cx="389382" cy="232252"/>
              </a:xfrm>
              <a:custGeom>
                <a:avLst/>
                <a:gdLst>
                  <a:gd name="connsiteX0" fmla="*/ 173260 w 389382"/>
                  <a:gd name="connsiteY0" fmla="*/ 232252 h 232252"/>
                  <a:gd name="connsiteX1" fmla="*/ 185261 w 389382"/>
                  <a:gd name="connsiteY1" fmla="*/ 222829 h 232252"/>
                  <a:gd name="connsiteX2" fmla="*/ 209645 w 389382"/>
                  <a:gd name="connsiteY2" fmla="*/ 210550 h 232252"/>
                  <a:gd name="connsiteX3" fmla="*/ 274034 w 389382"/>
                  <a:gd name="connsiteY3" fmla="*/ 183327 h 232252"/>
                  <a:gd name="connsiteX4" fmla="*/ 300323 w 389382"/>
                  <a:gd name="connsiteY4" fmla="*/ 175141 h 232252"/>
                  <a:gd name="connsiteX5" fmla="*/ 313944 w 389382"/>
                  <a:gd name="connsiteY5" fmla="*/ 173523 h 232252"/>
                  <a:gd name="connsiteX6" fmla="*/ 329660 w 389382"/>
                  <a:gd name="connsiteY6" fmla="*/ 154486 h 232252"/>
                  <a:gd name="connsiteX7" fmla="*/ 332327 w 389382"/>
                  <a:gd name="connsiteY7" fmla="*/ 129833 h 232252"/>
                  <a:gd name="connsiteX8" fmla="*/ 373094 w 389382"/>
                  <a:gd name="connsiteY8" fmla="*/ 63298 h 232252"/>
                  <a:gd name="connsiteX9" fmla="*/ 379381 w 389382"/>
                  <a:gd name="connsiteY9" fmla="*/ 54446 h 232252"/>
                  <a:gd name="connsiteX10" fmla="*/ 381571 w 389382"/>
                  <a:gd name="connsiteY10" fmla="*/ 46260 h 232252"/>
                  <a:gd name="connsiteX11" fmla="*/ 389382 w 389382"/>
                  <a:gd name="connsiteY11" fmla="*/ 3903 h 232252"/>
                  <a:gd name="connsiteX12" fmla="*/ 55245 w 389382"/>
                  <a:gd name="connsiteY12" fmla="*/ 857 h 232252"/>
                  <a:gd name="connsiteX13" fmla="*/ 52959 w 389382"/>
                  <a:gd name="connsiteY13" fmla="*/ 0 h 232252"/>
                  <a:gd name="connsiteX14" fmla="*/ 41148 w 389382"/>
                  <a:gd name="connsiteY14" fmla="*/ 13040 h 232252"/>
                  <a:gd name="connsiteX15" fmla="*/ 39433 w 389382"/>
                  <a:gd name="connsiteY15" fmla="*/ 22559 h 232252"/>
                  <a:gd name="connsiteX16" fmla="*/ 28194 w 389382"/>
                  <a:gd name="connsiteY16" fmla="*/ 39312 h 232252"/>
                  <a:gd name="connsiteX17" fmla="*/ 6572 w 389382"/>
                  <a:gd name="connsiteY17" fmla="*/ 62537 h 232252"/>
                  <a:gd name="connsiteX18" fmla="*/ 3715 w 389382"/>
                  <a:gd name="connsiteY18" fmla="*/ 65012 h 232252"/>
                  <a:gd name="connsiteX19" fmla="*/ 3524 w 389382"/>
                  <a:gd name="connsiteY19" fmla="*/ 65012 h 232252"/>
                  <a:gd name="connsiteX20" fmla="*/ 381 w 389382"/>
                  <a:gd name="connsiteY20" fmla="*/ 66725 h 232252"/>
                  <a:gd name="connsiteX21" fmla="*/ 0 w 389382"/>
                  <a:gd name="connsiteY21" fmla="*/ 66915 h 232252"/>
                  <a:gd name="connsiteX22" fmla="*/ 18193 w 389382"/>
                  <a:gd name="connsiteY22" fmla="*/ 71960 h 232252"/>
                  <a:gd name="connsiteX23" fmla="*/ 27718 w 389382"/>
                  <a:gd name="connsiteY23" fmla="*/ 82906 h 232252"/>
                  <a:gd name="connsiteX24" fmla="*/ 25813 w 389382"/>
                  <a:gd name="connsiteY24" fmla="*/ 111843 h 232252"/>
                  <a:gd name="connsiteX25" fmla="*/ 27242 w 389382"/>
                  <a:gd name="connsiteY25" fmla="*/ 117173 h 232252"/>
                  <a:gd name="connsiteX26" fmla="*/ 61055 w 389382"/>
                  <a:gd name="connsiteY26" fmla="*/ 123360 h 232252"/>
                  <a:gd name="connsiteX27" fmla="*/ 67723 w 389382"/>
                  <a:gd name="connsiteY27" fmla="*/ 133831 h 232252"/>
                  <a:gd name="connsiteX28" fmla="*/ 93154 w 389382"/>
                  <a:gd name="connsiteY28" fmla="*/ 140494 h 232252"/>
                  <a:gd name="connsiteX29" fmla="*/ 103156 w 389382"/>
                  <a:gd name="connsiteY29" fmla="*/ 172571 h 232252"/>
                  <a:gd name="connsiteX30" fmla="*/ 124682 w 389382"/>
                  <a:gd name="connsiteY30" fmla="*/ 173808 h 232252"/>
                  <a:gd name="connsiteX31" fmla="*/ 135255 w 389382"/>
                  <a:gd name="connsiteY31" fmla="*/ 188943 h 232252"/>
                  <a:gd name="connsiteX32" fmla="*/ 138208 w 389382"/>
                  <a:gd name="connsiteY32" fmla="*/ 207599 h 232252"/>
                  <a:gd name="connsiteX33" fmla="*/ 146304 w 389382"/>
                  <a:gd name="connsiteY33" fmla="*/ 214738 h 232252"/>
                  <a:gd name="connsiteX34" fmla="*/ 154972 w 389382"/>
                  <a:gd name="connsiteY34" fmla="*/ 221687 h 232252"/>
                  <a:gd name="connsiteX35" fmla="*/ 165640 w 389382"/>
                  <a:gd name="connsiteY35" fmla="*/ 228445 h 232252"/>
                  <a:gd name="connsiteX36" fmla="*/ 167830 w 389382"/>
                  <a:gd name="connsiteY36" fmla="*/ 228921 h 232252"/>
                  <a:gd name="connsiteX37" fmla="*/ 169545 w 389382"/>
                  <a:gd name="connsiteY37" fmla="*/ 229492 h 232252"/>
                  <a:gd name="connsiteX38" fmla="*/ 173260 w 389382"/>
                  <a:gd name="connsiteY38" fmla="*/ 232062 h 23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9382" h="232252">
                    <a:moveTo>
                      <a:pt x="173260" y="232252"/>
                    </a:moveTo>
                    <a:cubicBezTo>
                      <a:pt x="177165" y="229111"/>
                      <a:pt x="181070" y="225780"/>
                      <a:pt x="185261" y="222829"/>
                    </a:cubicBezTo>
                    <a:cubicBezTo>
                      <a:pt x="192691" y="217689"/>
                      <a:pt x="201168" y="214167"/>
                      <a:pt x="209645" y="210550"/>
                    </a:cubicBezTo>
                    <a:cubicBezTo>
                      <a:pt x="231076" y="201507"/>
                      <a:pt x="252508" y="192370"/>
                      <a:pt x="274034" y="183327"/>
                    </a:cubicBezTo>
                    <a:cubicBezTo>
                      <a:pt x="282416" y="179805"/>
                      <a:pt x="291084" y="176093"/>
                      <a:pt x="300323" y="175141"/>
                    </a:cubicBezTo>
                    <a:cubicBezTo>
                      <a:pt x="304895" y="174665"/>
                      <a:pt x="309563" y="174760"/>
                      <a:pt x="313944" y="173523"/>
                    </a:cubicBezTo>
                    <a:cubicBezTo>
                      <a:pt x="322517" y="170763"/>
                      <a:pt x="327660" y="162577"/>
                      <a:pt x="329660" y="154486"/>
                    </a:cubicBezTo>
                    <a:cubicBezTo>
                      <a:pt x="331565" y="146395"/>
                      <a:pt x="331089" y="138019"/>
                      <a:pt x="332327" y="129833"/>
                    </a:cubicBezTo>
                    <a:cubicBezTo>
                      <a:pt x="336042" y="104323"/>
                      <a:pt x="355568" y="83478"/>
                      <a:pt x="373094" y="63298"/>
                    </a:cubicBezTo>
                    <a:cubicBezTo>
                      <a:pt x="375475" y="60538"/>
                      <a:pt x="377952" y="57777"/>
                      <a:pt x="379381" y="54446"/>
                    </a:cubicBezTo>
                    <a:cubicBezTo>
                      <a:pt x="380524" y="51876"/>
                      <a:pt x="381000" y="49020"/>
                      <a:pt x="381571" y="46260"/>
                    </a:cubicBezTo>
                    <a:cubicBezTo>
                      <a:pt x="384143" y="32173"/>
                      <a:pt x="386715" y="17990"/>
                      <a:pt x="389382" y="3903"/>
                    </a:cubicBezTo>
                    <a:cubicBezTo>
                      <a:pt x="194405" y="2189"/>
                      <a:pt x="55531" y="952"/>
                      <a:pt x="55245" y="857"/>
                    </a:cubicBezTo>
                    <a:cubicBezTo>
                      <a:pt x="54483" y="571"/>
                      <a:pt x="53721" y="381"/>
                      <a:pt x="52959" y="0"/>
                    </a:cubicBezTo>
                    <a:cubicBezTo>
                      <a:pt x="48101" y="3712"/>
                      <a:pt x="42958" y="7520"/>
                      <a:pt x="41148" y="13040"/>
                    </a:cubicBezTo>
                    <a:cubicBezTo>
                      <a:pt x="40100" y="16182"/>
                      <a:pt x="40196" y="19513"/>
                      <a:pt x="39433" y="22559"/>
                    </a:cubicBezTo>
                    <a:cubicBezTo>
                      <a:pt x="37909" y="29032"/>
                      <a:pt x="32957" y="34267"/>
                      <a:pt x="28194" y="39312"/>
                    </a:cubicBezTo>
                    <a:cubicBezTo>
                      <a:pt x="20383" y="47402"/>
                      <a:pt x="13811" y="54732"/>
                      <a:pt x="6572" y="62537"/>
                    </a:cubicBezTo>
                    <a:cubicBezTo>
                      <a:pt x="5715" y="63393"/>
                      <a:pt x="4763" y="64250"/>
                      <a:pt x="3715" y="65012"/>
                    </a:cubicBezTo>
                    <a:cubicBezTo>
                      <a:pt x="3715" y="65012"/>
                      <a:pt x="3715" y="65012"/>
                      <a:pt x="3524" y="65012"/>
                    </a:cubicBezTo>
                    <a:cubicBezTo>
                      <a:pt x="2572" y="65678"/>
                      <a:pt x="1524" y="66249"/>
                      <a:pt x="381" y="66725"/>
                    </a:cubicBezTo>
                    <a:cubicBezTo>
                      <a:pt x="286" y="66725"/>
                      <a:pt x="95" y="66725"/>
                      <a:pt x="0" y="66915"/>
                    </a:cubicBezTo>
                    <a:cubicBezTo>
                      <a:pt x="5715" y="69485"/>
                      <a:pt x="11906" y="71294"/>
                      <a:pt x="18193" y="71960"/>
                    </a:cubicBezTo>
                    <a:cubicBezTo>
                      <a:pt x="24193" y="72626"/>
                      <a:pt x="28575" y="77481"/>
                      <a:pt x="27718" y="82906"/>
                    </a:cubicBezTo>
                    <a:cubicBezTo>
                      <a:pt x="26289" y="92425"/>
                      <a:pt x="25622" y="102229"/>
                      <a:pt x="25813" y="111843"/>
                    </a:cubicBezTo>
                    <a:cubicBezTo>
                      <a:pt x="25813" y="113651"/>
                      <a:pt x="26194" y="115555"/>
                      <a:pt x="27242" y="117173"/>
                    </a:cubicBezTo>
                    <a:cubicBezTo>
                      <a:pt x="33528" y="127358"/>
                      <a:pt x="52483" y="115460"/>
                      <a:pt x="61055" y="123360"/>
                    </a:cubicBezTo>
                    <a:cubicBezTo>
                      <a:pt x="64199" y="126216"/>
                      <a:pt x="64675" y="130880"/>
                      <a:pt x="67723" y="133831"/>
                    </a:cubicBezTo>
                    <a:cubicBezTo>
                      <a:pt x="73914" y="139827"/>
                      <a:pt x="86296" y="135258"/>
                      <a:pt x="93154" y="140494"/>
                    </a:cubicBezTo>
                    <a:cubicBezTo>
                      <a:pt x="102870" y="148013"/>
                      <a:pt x="92202" y="166574"/>
                      <a:pt x="103156" y="172571"/>
                    </a:cubicBezTo>
                    <a:cubicBezTo>
                      <a:pt x="109442" y="175998"/>
                      <a:pt x="117729" y="171714"/>
                      <a:pt x="124682" y="173808"/>
                    </a:cubicBezTo>
                    <a:cubicBezTo>
                      <a:pt x="131254" y="175807"/>
                      <a:pt x="134398" y="182661"/>
                      <a:pt x="135255" y="188943"/>
                    </a:cubicBezTo>
                    <a:cubicBezTo>
                      <a:pt x="136017" y="195320"/>
                      <a:pt x="135446" y="201888"/>
                      <a:pt x="138208" y="207599"/>
                    </a:cubicBezTo>
                    <a:cubicBezTo>
                      <a:pt x="139732" y="210740"/>
                      <a:pt x="142875" y="213501"/>
                      <a:pt x="146304" y="214738"/>
                    </a:cubicBezTo>
                    <a:cubicBezTo>
                      <a:pt x="149924" y="216166"/>
                      <a:pt x="152876" y="218641"/>
                      <a:pt x="154972" y="221687"/>
                    </a:cubicBezTo>
                    <a:cubicBezTo>
                      <a:pt x="157353" y="225113"/>
                      <a:pt x="162020" y="227969"/>
                      <a:pt x="165640" y="228445"/>
                    </a:cubicBezTo>
                    <a:cubicBezTo>
                      <a:pt x="166402" y="228445"/>
                      <a:pt x="167164" y="228730"/>
                      <a:pt x="167830" y="228921"/>
                    </a:cubicBezTo>
                    <a:cubicBezTo>
                      <a:pt x="168402" y="229111"/>
                      <a:pt x="168974" y="229301"/>
                      <a:pt x="169545" y="229492"/>
                    </a:cubicBezTo>
                    <a:cubicBezTo>
                      <a:pt x="170974" y="230063"/>
                      <a:pt x="172212" y="231015"/>
                      <a:pt x="173260" y="232062"/>
                    </a:cubicBezTo>
                    <a:close/>
                  </a:path>
                </a:pathLst>
              </a:custGeom>
              <a:noFill/>
              <a:ln w="9525" cap="flat">
                <a:solidFill>
                  <a:srgbClr val="FFFFFF"/>
                </a:solidFill>
                <a:prstDash val="solid"/>
                <a:miter/>
              </a:ln>
            </p:spPr>
            <p:txBody>
              <a:bodyPr rtlCol="0" anchor="ctr"/>
              <a:lstStyle/>
              <a:p>
                <a:endParaRPr lang="en-US"/>
              </a:p>
            </p:txBody>
          </p:sp>
          <p:sp>
            <p:nvSpPr>
              <p:cNvPr id="626" name="Freeform 625">
                <a:extLst>
                  <a:ext uri="{FF2B5EF4-FFF2-40B4-BE49-F238E27FC236}">
                    <a16:creationId xmlns:a16="http://schemas.microsoft.com/office/drawing/2014/main" id="{B360B671-19DE-80D5-60F3-DDBEB3612A49}"/>
                  </a:ext>
                </a:extLst>
              </p:cNvPr>
              <p:cNvSpPr/>
              <p:nvPr/>
            </p:nvSpPr>
            <p:spPr>
              <a:xfrm>
                <a:off x="5824209" y="1315980"/>
                <a:ext cx="297317" cy="452415"/>
              </a:xfrm>
              <a:custGeom>
                <a:avLst/>
                <a:gdLst>
                  <a:gd name="connsiteX0" fmla="*/ 297317 w 297317"/>
                  <a:gd name="connsiteY0" fmla="*/ 2284 h 452415"/>
                  <a:gd name="connsiteX1" fmla="*/ 46524 w 297317"/>
                  <a:gd name="connsiteY1" fmla="*/ 0 h 452415"/>
                  <a:gd name="connsiteX2" fmla="*/ 45762 w 297317"/>
                  <a:gd name="connsiteY2" fmla="*/ 33315 h 452415"/>
                  <a:gd name="connsiteX3" fmla="*/ 49001 w 297317"/>
                  <a:gd name="connsiteY3" fmla="*/ 50353 h 452415"/>
                  <a:gd name="connsiteX4" fmla="*/ 69003 w 297317"/>
                  <a:gd name="connsiteY4" fmla="*/ 65773 h 452415"/>
                  <a:gd name="connsiteX5" fmla="*/ 82719 w 297317"/>
                  <a:gd name="connsiteY5" fmla="*/ 85096 h 452415"/>
                  <a:gd name="connsiteX6" fmla="*/ 67003 w 297317"/>
                  <a:gd name="connsiteY6" fmla="*/ 100040 h 452415"/>
                  <a:gd name="connsiteX7" fmla="*/ 43476 w 297317"/>
                  <a:gd name="connsiteY7" fmla="*/ 104133 h 452415"/>
                  <a:gd name="connsiteX8" fmla="*/ 34142 w 297317"/>
                  <a:gd name="connsiteY8" fmla="*/ 107940 h 452415"/>
                  <a:gd name="connsiteX9" fmla="*/ 27855 w 297317"/>
                  <a:gd name="connsiteY9" fmla="*/ 126311 h 452415"/>
                  <a:gd name="connsiteX10" fmla="*/ 29665 w 297317"/>
                  <a:gd name="connsiteY10" fmla="*/ 146110 h 452415"/>
                  <a:gd name="connsiteX11" fmla="*/ 16330 w 297317"/>
                  <a:gd name="connsiteY11" fmla="*/ 170667 h 452415"/>
                  <a:gd name="connsiteX12" fmla="*/ 42 w 297317"/>
                  <a:gd name="connsiteY12" fmla="*/ 190751 h 452415"/>
                  <a:gd name="connsiteX13" fmla="*/ 42 w 297317"/>
                  <a:gd name="connsiteY13" fmla="*/ 191608 h 452415"/>
                  <a:gd name="connsiteX14" fmla="*/ 995 w 297317"/>
                  <a:gd name="connsiteY14" fmla="*/ 218165 h 452415"/>
                  <a:gd name="connsiteX15" fmla="*/ 1471 w 297317"/>
                  <a:gd name="connsiteY15" fmla="*/ 230729 h 452415"/>
                  <a:gd name="connsiteX16" fmla="*/ 1757 w 297317"/>
                  <a:gd name="connsiteY16" fmla="*/ 237392 h 452415"/>
                  <a:gd name="connsiteX17" fmla="*/ 3090 w 297317"/>
                  <a:gd name="connsiteY17" fmla="*/ 265853 h 452415"/>
                  <a:gd name="connsiteX18" fmla="*/ 3281 w 297317"/>
                  <a:gd name="connsiteY18" fmla="*/ 269660 h 452415"/>
                  <a:gd name="connsiteX19" fmla="*/ 3662 w 297317"/>
                  <a:gd name="connsiteY19" fmla="*/ 278322 h 452415"/>
                  <a:gd name="connsiteX20" fmla="*/ 4138 w 297317"/>
                  <a:gd name="connsiteY20" fmla="*/ 287079 h 452415"/>
                  <a:gd name="connsiteX21" fmla="*/ 4138 w 297317"/>
                  <a:gd name="connsiteY21" fmla="*/ 288792 h 452415"/>
                  <a:gd name="connsiteX22" fmla="*/ 4424 w 297317"/>
                  <a:gd name="connsiteY22" fmla="*/ 296693 h 452415"/>
                  <a:gd name="connsiteX23" fmla="*/ 5376 w 297317"/>
                  <a:gd name="connsiteY23" fmla="*/ 314207 h 452415"/>
                  <a:gd name="connsiteX24" fmla="*/ 10806 w 297317"/>
                  <a:gd name="connsiteY24" fmla="*/ 413485 h 452415"/>
                  <a:gd name="connsiteX25" fmla="*/ 11282 w 297317"/>
                  <a:gd name="connsiteY25" fmla="*/ 421766 h 452415"/>
                  <a:gd name="connsiteX26" fmla="*/ 11567 w 297317"/>
                  <a:gd name="connsiteY26" fmla="*/ 427001 h 452415"/>
                  <a:gd name="connsiteX27" fmla="*/ 12044 w 297317"/>
                  <a:gd name="connsiteY27" fmla="*/ 435854 h 452415"/>
                  <a:gd name="connsiteX28" fmla="*/ 12996 w 297317"/>
                  <a:gd name="connsiteY28" fmla="*/ 452416 h 452415"/>
                  <a:gd name="connsiteX29" fmla="*/ 39571 w 297317"/>
                  <a:gd name="connsiteY29" fmla="*/ 442041 h 452415"/>
                  <a:gd name="connsiteX30" fmla="*/ 73194 w 297317"/>
                  <a:gd name="connsiteY30" fmla="*/ 438995 h 45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7317" h="452415">
                    <a:moveTo>
                      <a:pt x="297317" y="2284"/>
                    </a:moveTo>
                    <a:cubicBezTo>
                      <a:pt x="212164" y="1523"/>
                      <a:pt x="127201" y="761"/>
                      <a:pt x="46524" y="0"/>
                    </a:cubicBezTo>
                    <a:cubicBezTo>
                      <a:pt x="45858" y="11137"/>
                      <a:pt x="45572" y="22273"/>
                      <a:pt x="45762" y="33315"/>
                    </a:cubicBezTo>
                    <a:cubicBezTo>
                      <a:pt x="45762" y="39121"/>
                      <a:pt x="46048" y="45213"/>
                      <a:pt x="49001" y="50353"/>
                    </a:cubicBezTo>
                    <a:cubicBezTo>
                      <a:pt x="53192" y="57492"/>
                      <a:pt x="61669" y="61395"/>
                      <a:pt x="69003" y="65773"/>
                    </a:cubicBezTo>
                    <a:cubicBezTo>
                      <a:pt x="76338" y="70247"/>
                      <a:pt x="83577" y="77100"/>
                      <a:pt x="82719" y="85096"/>
                    </a:cubicBezTo>
                    <a:cubicBezTo>
                      <a:pt x="81957" y="92425"/>
                      <a:pt x="74623" y="97755"/>
                      <a:pt x="67003" y="100040"/>
                    </a:cubicBezTo>
                    <a:cubicBezTo>
                      <a:pt x="59478" y="102419"/>
                      <a:pt x="51287" y="102515"/>
                      <a:pt x="43476" y="104133"/>
                    </a:cubicBezTo>
                    <a:cubicBezTo>
                      <a:pt x="40142" y="104894"/>
                      <a:pt x="36809" y="105941"/>
                      <a:pt x="34142" y="107940"/>
                    </a:cubicBezTo>
                    <a:cubicBezTo>
                      <a:pt x="28522" y="112224"/>
                      <a:pt x="27284" y="119648"/>
                      <a:pt x="27855" y="126311"/>
                    </a:cubicBezTo>
                    <a:cubicBezTo>
                      <a:pt x="28427" y="132974"/>
                      <a:pt x="30427" y="139542"/>
                      <a:pt x="29665" y="146110"/>
                    </a:cubicBezTo>
                    <a:cubicBezTo>
                      <a:pt x="28617" y="155342"/>
                      <a:pt x="22331" y="163243"/>
                      <a:pt x="16330" y="170667"/>
                    </a:cubicBezTo>
                    <a:cubicBezTo>
                      <a:pt x="10901" y="177330"/>
                      <a:pt x="2900" y="182851"/>
                      <a:pt x="42" y="190751"/>
                    </a:cubicBezTo>
                    <a:cubicBezTo>
                      <a:pt x="-53" y="191037"/>
                      <a:pt x="42" y="191418"/>
                      <a:pt x="42" y="191608"/>
                    </a:cubicBezTo>
                    <a:cubicBezTo>
                      <a:pt x="233" y="199128"/>
                      <a:pt x="614" y="208075"/>
                      <a:pt x="995" y="218165"/>
                    </a:cubicBezTo>
                    <a:cubicBezTo>
                      <a:pt x="1090" y="222163"/>
                      <a:pt x="1281" y="226446"/>
                      <a:pt x="1471" y="230729"/>
                    </a:cubicBezTo>
                    <a:cubicBezTo>
                      <a:pt x="1566" y="232919"/>
                      <a:pt x="1662" y="235203"/>
                      <a:pt x="1757" y="237392"/>
                    </a:cubicBezTo>
                    <a:cubicBezTo>
                      <a:pt x="2138" y="246340"/>
                      <a:pt x="2614" y="255858"/>
                      <a:pt x="3090" y="265853"/>
                    </a:cubicBezTo>
                    <a:cubicBezTo>
                      <a:pt x="3186" y="267090"/>
                      <a:pt x="3186" y="268327"/>
                      <a:pt x="3281" y="269660"/>
                    </a:cubicBezTo>
                    <a:cubicBezTo>
                      <a:pt x="3281" y="272516"/>
                      <a:pt x="3567" y="275371"/>
                      <a:pt x="3662" y="278322"/>
                    </a:cubicBezTo>
                    <a:cubicBezTo>
                      <a:pt x="3852" y="281177"/>
                      <a:pt x="3948" y="284128"/>
                      <a:pt x="4138" y="287079"/>
                    </a:cubicBezTo>
                    <a:cubicBezTo>
                      <a:pt x="4138" y="287650"/>
                      <a:pt x="4138" y="288221"/>
                      <a:pt x="4138" y="288792"/>
                    </a:cubicBezTo>
                    <a:cubicBezTo>
                      <a:pt x="4233" y="291362"/>
                      <a:pt x="4329" y="294123"/>
                      <a:pt x="4424" y="296693"/>
                    </a:cubicBezTo>
                    <a:cubicBezTo>
                      <a:pt x="4805" y="302499"/>
                      <a:pt x="5091" y="308305"/>
                      <a:pt x="5376" y="314207"/>
                    </a:cubicBezTo>
                    <a:cubicBezTo>
                      <a:pt x="7091" y="347807"/>
                      <a:pt x="8996" y="382740"/>
                      <a:pt x="10806" y="413485"/>
                    </a:cubicBezTo>
                    <a:cubicBezTo>
                      <a:pt x="10806" y="416245"/>
                      <a:pt x="11091" y="419006"/>
                      <a:pt x="11282" y="421766"/>
                    </a:cubicBezTo>
                    <a:cubicBezTo>
                      <a:pt x="11377" y="423575"/>
                      <a:pt x="11472" y="425288"/>
                      <a:pt x="11567" y="427001"/>
                    </a:cubicBezTo>
                    <a:cubicBezTo>
                      <a:pt x="11567" y="430047"/>
                      <a:pt x="11853" y="432998"/>
                      <a:pt x="12044" y="435854"/>
                    </a:cubicBezTo>
                    <a:cubicBezTo>
                      <a:pt x="12329" y="441660"/>
                      <a:pt x="12711" y="447181"/>
                      <a:pt x="12996" y="452416"/>
                    </a:cubicBezTo>
                    <a:cubicBezTo>
                      <a:pt x="22331" y="451559"/>
                      <a:pt x="31379" y="448608"/>
                      <a:pt x="39571" y="442041"/>
                    </a:cubicBezTo>
                    <a:cubicBezTo>
                      <a:pt x="49572" y="438138"/>
                      <a:pt x="60907" y="437472"/>
                      <a:pt x="73194" y="438995"/>
                    </a:cubicBezTo>
                  </a:path>
                </a:pathLst>
              </a:custGeom>
              <a:noFill/>
              <a:ln w="9525" cap="flat">
                <a:solidFill>
                  <a:srgbClr val="FFFFFF"/>
                </a:solidFill>
                <a:prstDash val="solid"/>
                <a:miter/>
              </a:ln>
            </p:spPr>
            <p:txBody>
              <a:bodyPr rtlCol="0" anchor="ctr"/>
              <a:lstStyle/>
              <a:p>
                <a:endParaRPr lang="en-US"/>
              </a:p>
            </p:txBody>
          </p:sp>
          <p:sp>
            <p:nvSpPr>
              <p:cNvPr id="627" name="Freeform 626">
                <a:extLst>
                  <a:ext uri="{FF2B5EF4-FFF2-40B4-BE49-F238E27FC236}">
                    <a16:creationId xmlns:a16="http://schemas.microsoft.com/office/drawing/2014/main" id="{C4636A7F-16FF-0A57-C41B-BACD0DF3A2D6}"/>
                  </a:ext>
                </a:extLst>
              </p:cNvPr>
              <p:cNvSpPr/>
              <p:nvPr/>
            </p:nvSpPr>
            <p:spPr>
              <a:xfrm>
                <a:off x="6325171" y="1320168"/>
                <a:ext cx="383857" cy="3807"/>
              </a:xfrm>
              <a:custGeom>
                <a:avLst/>
                <a:gdLst>
                  <a:gd name="connsiteX0" fmla="*/ 383857 w 383857"/>
                  <a:gd name="connsiteY0" fmla="*/ 3807 h 3807"/>
                  <a:gd name="connsiteX1" fmla="*/ 0 w 383857"/>
                  <a:gd name="connsiteY1" fmla="*/ 0 h 3807"/>
                </a:gdLst>
                <a:ahLst/>
                <a:cxnLst>
                  <a:cxn ang="0">
                    <a:pos x="connsiteX0" y="connsiteY0"/>
                  </a:cxn>
                  <a:cxn ang="0">
                    <a:pos x="connsiteX1" y="connsiteY1"/>
                  </a:cxn>
                </a:cxnLst>
                <a:rect l="l" t="t" r="r" b="b"/>
                <a:pathLst>
                  <a:path w="383857" h="3807">
                    <a:moveTo>
                      <a:pt x="383857" y="3807"/>
                    </a:moveTo>
                    <a:cubicBezTo>
                      <a:pt x="279178" y="2665"/>
                      <a:pt x="144113" y="1333"/>
                      <a:pt x="0" y="0"/>
                    </a:cubicBezTo>
                  </a:path>
                </a:pathLst>
              </a:custGeom>
              <a:noFill/>
              <a:ln w="9525" cap="flat">
                <a:solidFill>
                  <a:srgbClr val="FFFFFF"/>
                </a:solidFill>
                <a:prstDash val="solid"/>
                <a:miter/>
              </a:ln>
            </p:spPr>
            <p:txBody>
              <a:bodyPr rtlCol="0" anchor="ctr"/>
              <a:lstStyle/>
              <a:p>
                <a:endParaRPr lang="en-US"/>
              </a:p>
            </p:txBody>
          </p:sp>
          <p:sp>
            <p:nvSpPr>
              <p:cNvPr id="628" name="Freeform 627">
                <a:extLst>
                  <a:ext uri="{FF2B5EF4-FFF2-40B4-BE49-F238E27FC236}">
                    <a16:creationId xmlns:a16="http://schemas.microsoft.com/office/drawing/2014/main" id="{876D50F6-A0F1-6F9B-9458-B8F5704F334F}"/>
                  </a:ext>
                </a:extLst>
              </p:cNvPr>
              <p:cNvSpPr/>
              <p:nvPr/>
            </p:nvSpPr>
            <p:spPr>
              <a:xfrm>
                <a:off x="5991605" y="1318360"/>
                <a:ext cx="404431" cy="272991"/>
              </a:xfrm>
              <a:custGeom>
                <a:avLst/>
                <a:gdLst>
                  <a:gd name="connsiteX0" fmla="*/ 404432 w 404431"/>
                  <a:gd name="connsiteY0" fmla="*/ 190942 h 272991"/>
                  <a:gd name="connsiteX1" fmla="*/ 374142 w 404431"/>
                  <a:gd name="connsiteY1" fmla="*/ 152487 h 272991"/>
                  <a:gd name="connsiteX2" fmla="*/ 366998 w 404431"/>
                  <a:gd name="connsiteY2" fmla="*/ 130975 h 272991"/>
                  <a:gd name="connsiteX3" fmla="*/ 356140 w 404431"/>
                  <a:gd name="connsiteY3" fmla="*/ 117554 h 272991"/>
                  <a:gd name="connsiteX4" fmla="*/ 353759 w 404431"/>
                  <a:gd name="connsiteY4" fmla="*/ 108035 h 272991"/>
                  <a:gd name="connsiteX5" fmla="*/ 333566 w 404431"/>
                  <a:gd name="connsiteY5" fmla="*/ 1904 h 272991"/>
                  <a:gd name="connsiteX6" fmla="*/ 129921 w 404431"/>
                  <a:gd name="connsiteY6" fmla="*/ 0 h 272991"/>
                  <a:gd name="connsiteX7" fmla="*/ 123539 w 404431"/>
                  <a:gd name="connsiteY7" fmla="*/ 51686 h 272991"/>
                  <a:gd name="connsiteX8" fmla="*/ 120682 w 404431"/>
                  <a:gd name="connsiteY8" fmla="*/ 63108 h 272991"/>
                  <a:gd name="connsiteX9" fmla="*/ 101632 w 404431"/>
                  <a:gd name="connsiteY9" fmla="*/ 77957 h 272991"/>
                  <a:gd name="connsiteX10" fmla="*/ 72009 w 404431"/>
                  <a:gd name="connsiteY10" fmla="*/ 101182 h 272991"/>
                  <a:gd name="connsiteX11" fmla="*/ 60293 w 404431"/>
                  <a:gd name="connsiteY11" fmla="*/ 119934 h 272991"/>
                  <a:gd name="connsiteX12" fmla="*/ 58865 w 404431"/>
                  <a:gd name="connsiteY12" fmla="*/ 139351 h 272991"/>
                  <a:gd name="connsiteX13" fmla="*/ 41910 w 404431"/>
                  <a:gd name="connsiteY13" fmla="*/ 203887 h 272991"/>
                  <a:gd name="connsiteX14" fmla="*/ 38672 w 404431"/>
                  <a:gd name="connsiteY14" fmla="*/ 208075 h 272991"/>
                  <a:gd name="connsiteX15" fmla="*/ 26765 w 404431"/>
                  <a:gd name="connsiteY15" fmla="*/ 211121 h 272991"/>
                  <a:gd name="connsiteX16" fmla="*/ 18574 w 404431"/>
                  <a:gd name="connsiteY16" fmla="*/ 231110 h 272991"/>
                  <a:gd name="connsiteX17" fmla="*/ 19622 w 404431"/>
                  <a:gd name="connsiteY17" fmla="*/ 253764 h 272991"/>
                  <a:gd name="connsiteX18" fmla="*/ 10858 w 404431"/>
                  <a:gd name="connsiteY18" fmla="*/ 263759 h 272991"/>
                  <a:gd name="connsiteX19" fmla="*/ 0 w 404431"/>
                  <a:gd name="connsiteY19" fmla="*/ 272992 h 27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4431" h="272991">
                    <a:moveTo>
                      <a:pt x="404432" y="190942"/>
                    </a:moveTo>
                    <a:cubicBezTo>
                      <a:pt x="389763" y="181899"/>
                      <a:pt x="378428" y="168192"/>
                      <a:pt x="374142" y="152487"/>
                    </a:cubicBezTo>
                    <a:cubicBezTo>
                      <a:pt x="372142" y="145158"/>
                      <a:pt x="371475" y="137257"/>
                      <a:pt x="366998" y="130975"/>
                    </a:cubicBezTo>
                    <a:cubicBezTo>
                      <a:pt x="363760" y="126311"/>
                      <a:pt x="358712" y="122599"/>
                      <a:pt x="356140" y="117554"/>
                    </a:cubicBezTo>
                    <a:cubicBezTo>
                      <a:pt x="354711" y="114603"/>
                      <a:pt x="354235" y="111272"/>
                      <a:pt x="353759" y="108035"/>
                    </a:cubicBezTo>
                    <a:cubicBezTo>
                      <a:pt x="348425" y="72436"/>
                      <a:pt x="341662" y="36932"/>
                      <a:pt x="333566" y="1904"/>
                    </a:cubicBezTo>
                    <a:cubicBezTo>
                      <a:pt x="266891" y="1333"/>
                      <a:pt x="198310" y="571"/>
                      <a:pt x="129921" y="0"/>
                    </a:cubicBezTo>
                    <a:cubicBezTo>
                      <a:pt x="127825" y="17229"/>
                      <a:pt x="125730" y="34457"/>
                      <a:pt x="123539" y="51686"/>
                    </a:cubicBezTo>
                    <a:cubicBezTo>
                      <a:pt x="123063" y="55588"/>
                      <a:pt x="122587" y="59586"/>
                      <a:pt x="120682" y="63108"/>
                    </a:cubicBezTo>
                    <a:cubicBezTo>
                      <a:pt x="116967" y="70056"/>
                      <a:pt x="108871" y="73864"/>
                      <a:pt x="101632" y="77957"/>
                    </a:cubicBezTo>
                    <a:cubicBezTo>
                      <a:pt x="90488" y="84144"/>
                      <a:pt x="80486" y="92044"/>
                      <a:pt x="72009" y="101182"/>
                    </a:cubicBezTo>
                    <a:cubicBezTo>
                      <a:pt x="66866" y="106703"/>
                      <a:pt x="62294" y="112890"/>
                      <a:pt x="60293" y="119934"/>
                    </a:cubicBezTo>
                    <a:cubicBezTo>
                      <a:pt x="58483" y="126311"/>
                      <a:pt x="58960" y="132879"/>
                      <a:pt x="58865" y="139351"/>
                    </a:cubicBezTo>
                    <a:cubicBezTo>
                      <a:pt x="58769" y="161720"/>
                      <a:pt x="52959" y="183993"/>
                      <a:pt x="41910" y="203887"/>
                    </a:cubicBezTo>
                    <a:cubicBezTo>
                      <a:pt x="41053" y="205410"/>
                      <a:pt x="40100" y="207028"/>
                      <a:pt x="38672" y="208075"/>
                    </a:cubicBezTo>
                    <a:cubicBezTo>
                      <a:pt x="35433" y="210550"/>
                      <a:pt x="30671" y="209788"/>
                      <a:pt x="26765" y="211121"/>
                    </a:cubicBezTo>
                    <a:cubicBezTo>
                      <a:pt x="18860" y="213881"/>
                      <a:pt x="17240" y="223495"/>
                      <a:pt x="18574" y="231110"/>
                    </a:cubicBezTo>
                    <a:cubicBezTo>
                      <a:pt x="19907" y="238630"/>
                      <a:pt x="22860" y="246720"/>
                      <a:pt x="19622" y="253764"/>
                    </a:cubicBezTo>
                    <a:cubicBezTo>
                      <a:pt x="17812" y="257762"/>
                      <a:pt x="14288" y="260808"/>
                      <a:pt x="10858" y="263759"/>
                    </a:cubicBezTo>
                    <a:cubicBezTo>
                      <a:pt x="7239" y="266805"/>
                      <a:pt x="3620" y="269850"/>
                      <a:pt x="0" y="272992"/>
                    </a:cubicBezTo>
                  </a:path>
                </a:pathLst>
              </a:custGeom>
              <a:noFill/>
              <a:ln w="9525" cap="flat">
                <a:solidFill>
                  <a:srgbClr val="FFFFFF"/>
                </a:solidFill>
                <a:prstDash val="solid"/>
                <a:miter/>
              </a:ln>
            </p:spPr>
            <p:txBody>
              <a:bodyPr rtlCol="0" anchor="ctr"/>
              <a:lstStyle/>
              <a:p>
                <a:endParaRPr lang="en-US"/>
              </a:p>
            </p:txBody>
          </p:sp>
          <p:sp>
            <p:nvSpPr>
              <p:cNvPr id="629" name="Freeform 628">
                <a:extLst>
                  <a:ext uri="{FF2B5EF4-FFF2-40B4-BE49-F238E27FC236}">
                    <a16:creationId xmlns:a16="http://schemas.microsoft.com/office/drawing/2014/main" id="{7F13A675-D478-7A71-D213-06686A65B328}"/>
                  </a:ext>
                </a:extLst>
              </p:cNvPr>
              <p:cNvSpPr/>
              <p:nvPr/>
            </p:nvSpPr>
            <p:spPr>
              <a:xfrm>
                <a:off x="6356794" y="1603345"/>
                <a:ext cx="761" cy="1618"/>
              </a:xfrm>
              <a:custGeom>
                <a:avLst/>
                <a:gdLst>
                  <a:gd name="connsiteX0" fmla="*/ 0 w 761"/>
                  <a:gd name="connsiteY0" fmla="*/ 1618 h 1618"/>
                  <a:gd name="connsiteX1" fmla="*/ 762 w 761"/>
                  <a:gd name="connsiteY1" fmla="*/ 0 h 1618"/>
                </a:gdLst>
                <a:ahLst/>
                <a:cxnLst>
                  <a:cxn ang="0">
                    <a:pos x="connsiteX0" y="connsiteY0"/>
                  </a:cxn>
                  <a:cxn ang="0">
                    <a:pos x="connsiteX1" y="connsiteY1"/>
                  </a:cxn>
                </a:cxnLst>
                <a:rect l="l" t="t" r="r" b="b"/>
                <a:pathLst>
                  <a:path w="761" h="1618">
                    <a:moveTo>
                      <a:pt x="0" y="1618"/>
                    </a:moveTo>
                    <a:cubicBezTo>
                      <a:pt x="190" y="1142"/>
                      <a:pt x="476" y="476"/>
                      <a:pt x="762" y="0"/>
                    </a:cubicBezTo>
                  </a:path>
                </a:pathLst>
              </a:custGeom>
              <a:noFill/>
              <a:ln w="9525" cap="flat">
                <a:solidFill>
                  <a:srgbClr val="FFFFFF"/>
                </a:solidFill>
                <a:prstDash val="solid"/>
                <a:miter/>
              </a:ln>
            </p:spPr>
            <p:txBody>
              <a:bodyPr rtlCol="0" anchor="ctr"/>
              <a:lstStyle/>
              <a:p>
                <a:endParaRPr lang="en-US"/>
              </a:p>
            </p:txBody>
          </p:sp>
          <p:sp>
            <p:nvSpPr>
              <p:cNvPr id="630" name="Freeform 629">
                <a:extLst>
                  <a:ext uri="{FF2B5EF4-FFF2-40B4-BE49-F238E27FC236}">
                    <a16:creationId xmlns:a16="http://schemas.microsoft.com/office/drawing/2014/main" id="{5F464168-066B-490E-781D-733CC7D625DF}"/>
                  </a:ext>
                </a:extLst>
              </p:cNvPr>
              <p:cNvSpPr/>
              <p:nvPr/>
            </p:nvSpPr>
            <p:spPr>
              <a:xfrm>
                <a:off x="6354984" y="1607533"/>
                <a:ext cx="857" cy="3236"/>
              </a:xfrm>
              <a:custGeom>
                <a:avLst/>
                <a:gdLst>
                  <a:gd name="connsiteX0" fmla="*/ 0 w 857"/>
                  <a:gd name="connsiteY0" fmla="*/ 3236 h 3236"/>
                  <a:gd name="connsiteX1" fmla="*/ 286 w 857"/>
                  <a:gd name="connsiteY1" fmla="*/ 2189 h 3236"/>
                  <a:gd name="connsiteX2" fmla="*/ 857 w 857"/>
                  <a:gd name="connsiteY2" fmla="*/ 0 h 3236"/>
                </a:gdLst>
                <a:ahLst/>
                <a:cxnLst>
                  <a:cxn ang="0">
                    <a:pos x="connsiteX0" y="connsiteY0"/>
                  </a:cxn>
                  <a:cxn ang="0">
                    <a:pos x="connsiteX1" y="connsiteY1"/>
                  </a:cxn>
                  <a:cxn ang="0">
                    <a:pos x="connsiteX2" y="connsiteY2"/>
                  </a:cxn>
                </a:cxnLst>
                <a:rect l="l" t="t" r="r" b="b"/>
                <a:pathLst>
                  <a:path w="857" h="3236">
                    <a:moveTo>
                      <a:pt x="0" y="3236"/>
                    </a:moveTo>
                    <a:lnTo>
                      <a:pt x="286" y="2189"/>
                    </a:lnTo>
                    <a:cubicBezTo>
                      <a:pt x="381" y="1428"/>
                      <a:pt x="571" y="666"/>
                      <a:pt x="857" y="0"/>
                    </a:cubicBezTo>
                  </a:path>
                </a:pathLst>
              </a:custGeom>
              <a:noFill/>
              <a:ln w="9525" cap="flat">
                <a:solidFill>
                  <a:srgbClr val="FFFFFF"/>
                </a:solidFill>
                <a:prstDash val="solid"/>
                <a:miter/>
              </a:ln>
            </p:spPr>
            <p:txBody>
              <a:bodyPr rtlCol="0" anchor="ctr"/>
              <a:lstStyle/>
              <a:p>
                <a:endParaRPr lang="en-US"/>
              </a:p>
            </p:txBody>
          </p:sp>
          <p:sp>
            <p:nvSpPr>
              <p:cNvPr id="631" name="Freeform 630">
                <a:extLst>
                  <a:ext uri="{FF2B5EF4-FFF2-40B4-BE49-F238E27FC236}">
                    <a16:creationId xmlns:a16="http://schemas.microsoft.com/office/drawing/2014/main" id="{A4165812-F677-0365-BFCD-39647FF8A046}"/>
                  </a:ext>
                </a:extLst>
              </p:cNvPr>
              <p:cNvSpPr/>
              <p:nvPr/>
            </p:nvSpPr>
            <p:spPr>
              <a:xfrm>
                <a:off x="6281737" y="1610769"/>
                <a:ext cx="73247" cy="2950"/>
              </a:xfrm>
              <a:custGeom>
                <a:avLst/>
                <a:gdLst>
                  <a:gd name="connsiteX0" fmla="*/ 73152 w 73247"/>
                  <a:gd name="connsiteY0" fmla="*/ 666 h 2950"/>
                  <a:gd name="connsiteX1" fmla="*/ 73247 w 73247"/>
                  <a:gd name="connsiteY1" fmla="*/ 0 h 2950"/>
                  <a:gd name="connsiteX2" fmla="*/ 0 w 73247"/>
                  <a:gd name="connsiteY2" fmla="*/ 2951 h 2950"/>
                </a:gdLst>
                <a:ahLst/>
                <a:cxnLst>
                  <a:cxn ang="0">
                    <a:pos x="connsiteX0" y="connsiteY0"/>
                  </a:cxn>
                  <a:cxn ang="0">
                    <a:pos x="connsiteX1" y="connsiteY1"/>
                  </a:cxn>
                  <a:cxn ang="0">
                    <a:pos x="connsiteX2" y="connsiteY2"/>
                  </a:cxn>
                </a:cxnLst>
                <a:rect l="l" t="t" r="r" b="b"/>
                <a:pathLst>
                  <a:path w="73247" h="2950">
                    <a:moveTo>
                      <a:pt x="73152" y="666"/>
                    </a:moveTo>
                    <a:cubicBezTo>
                      <a:pt x="73152" y="666"/>
                      <a:pt x="73247" y="190"/>
                      <a:pt x="73247" y="0"/>
                    </a:cubicBezTo>
                    <a:lnTo>
                      <a:pt x="0" y="2951"/>
                    </a:lnTo>
                  </a:path>
                </a:pathLst>
              </a:custGeom>
              <a:noFill/>
              <a:ln w="9525" cap="flat">
                <a:solidFill>
                  <a:srgbClr val="FFFFFF"/>
                </a:solidFill>
                <a:prstDash val="solid"/>
                <a:miter/>
              </a:ln>
            </p:spPr>
            <p:txBody>
              <a:bodyPr rtlCol="0" anchor="ctr"/>
              <a:lstStyle/>
              <a:p>
                <a:endParaRPr lang="en-US"/>
              </a:p>
            </p:txBody>
          </p:sp>
          <p:sp>
            <p:nvSpPr>
              <p:cNvPr id="632" name="Freeform 631">
                <a:extLst>
                  <a:ext uri="{FF2B5EF4-FFF2-40B4-BE49-F238E27FC236}">
                    <a16:creationId xmlns:a16="http://schemas.microsoft.com/office/drawing/2014/main" id="{80A83A6F-E248-7609-34C9-C8DFBD698BF1}"/>
                  </a:ext>
                </a:extLst>
              </p:cNvPr>
              <p:cNvSpPr/>
              <p:nvPr/>
            </p:nvSpPr>
            <p:spPr>
              <a:xfrm>
                <a:off x="6586918" y="1866913"/>
                <a:ext cx="1524" cy="1427"/>
              </a:xfrm>
              <a:custGeom>
                <a:avLst/>
                <a:gdLst>
                  <a:gd name="connsiteX0" fmla="*/ 1524 w 1524"/>
                  <a:gd name="connsiteY0" fmla="*/ 1428 h 1427"/>
                  <a:gd name="connsiteX1" fmla="*/ 0 w 1524"/>
                  <a:gd name="connsiteY1" fmla="*/ 0 h 1427"/>
                </a:gdLst>
                <a:ahLst/>
                <a:cxnLst>
                  <a:cxn ang="0">
                    <a:pos x="connsiteX0" y="connsiteY0"/>
                  </a:cxn>
                  <a:cxn ang="0">
                    <a:pos x="connsiteX1" y="connsiteY1"/>
                  </a:cxn>
                </a:cxnLst>
                <a:rect l="l" t="t" r="r" b="b"/>
                <a:pathLst>
                  <a:path w="1524" h="1427">
                    <a:moveTo>
                      <a:pt x="1524" y="1428"/>
                    </a:moveTo>
                    <a:cubicBezTo>
                      <a:pt x="1048" y="952"/>
                      <a:pt x="571" y="381"/>
                      <a:pt x="0" y="0"/>
                    </a:cubicBezTo>
                  </a:path>
                </a:pathLst>
              </a:custGeom>
              <a:noFill/>
              <a:ln w="9525" cap="flat">
                <a:solidFill>
                  <a:srgbClr val="FFFFFF"/>
                </a:solidFill>
                <a:prstDash val="solid"/>
                <a:miter/>
              </a:ln>
            </p:spPr>
            <p:txBody>
              <a:bodyPr rtlCol="0" anchor="ctr"/>
              <a:lstStyle/>
              <a:p>
                <a:endParaRPr lang="en-US"/>
              </a:p>
            </p:txBody>
          </p:sp>
          <p:sp>
            <p:nvSpPr>
              <p:cNvPr id="633" name="Freeform 632">
                <a:extLst>
                  <a:ext uri="{FF2B5EF4-FFF2-40B4-BE49-F238E27FC236}">
                    <a16:creationId xmlns:a16="http://schemas.microsoft.com/office/drawing/2014/main" id="{6C143F2E-3308-D8E1-00B8-EC096FA46F87}"/>
                  </a:ext>
                </a:extLst>
              </p:cNvPr>
              <p:cNvSpPr/>
              <p:nvPr/>
            </p:nvSpPr>
            <p:spPr>
              <a:xfrm>
                <a:off x="5897499" y="1582975"/>
                <a:ext cx="422624" cy="465932"/>
              </a:xfrm>
              <a:custGeom>
                <a:avLst/>
                <a:gdLst>
                  <a:gd name="connsiteX0" fmla="*/ 422624 w 422624"/>
                  <a:gd name="connsiteY0" fmla="*/ 344666 h 465932"/>
                  <a:gd name="connsiteX1" fmla="*/ 407670 w 422624"/>
                  <a:gd name="connsiteY1" fmla="*/ 345142 h 465932"/>
                  <a:gd name="connsiteX2" fmla="*/ 400621 w 422624"/>
                  <a:gd name="connsiteY2" fmla="*/ 339336 h 465932"/>
                  <a:gd name="connsiteX3" fmla="*/ 384238 w 422624"/>
                  <a:gd name="connsiteY3" fmla="*/ 30745 h 465932"/>
                  <a:gd name="connsiteX4" fmla="*/ 324612 w 422624"/>
                  <a:gd name="connsiteY4" fmla="*/ 33124 h 465932"/>
                  <a:gd name="connsiteX5" fmla="*/ 322707 w 422624"/>
                  <a:gd name="connsiteY5" fmla="*/ 31697 h 465932"/>
                  <a:gd name="connsiteX6" fmla="*/ 317182 w 422624"/>
                  <a:gd name="connsiteY6" fmla="*/ 1523 h 465932"/>
                  <a:gd name="connsiteX7" fmla="*/ 315278 w 422624"/>
                  <a:gd name="connsiteY7" fmla="*/ 0 h 465932"/>
                  <a:gd name="connsiteX8" fmla="*/ 94107 w 422624"/>
                  <a:gd name="connsiteY8" fmla="*/ 8281 h 465932"/>
                  <a:gd name="connsiteX9" fmla="*/ 53340 w 422624"/>
                  <a:gd name="connsiteY9" fmla="*/ 42929 h 465932"/>
                  <a:gd name="connsiteX10" fmla="*/ 42577 w 422624"/>
                  <a:gd name="connsiteY10" fmla="*/ 55969 h 465932"/>
                  <a:gd name="connsiteX11" fmla="*/ 40481 w 422624"/>
                  <a:gd name="connsiteY11" fmla="*/ 84049 h 465932"/>
                  <a:gd name="connsiteX12" fmla="*/ 26098 w 422624"/>
                  <a:gd name="connsiteY12" fmla="*/ 95281 h 465932"/>
                  <a:gd name="connsiteX13" fmla="*/ 9144 w 422624"/>
                  <a:gd name="connsiteY13" fmla="*/ 123075 h 465932"/>
                  <a:gd name="connsiteX14" fmla="*/ 0 w 422624"/>
                  <a:gd name="connsiteY14" fmla="*/ 172285 h 465932"/>
                  <a:gd name="connsiteX15" fmla="*/ 186690 w 422624"/>
                  <a:gd name="connsiteY15" fmla="*/ 257572 h 465932"/>
                  <a:gd name="connsiteX16" fmla="*/ 251936 w 422624"/>
                  <a:gd name="connsiteY16" fmla="*/ 357897 h 465932"/>
                  <a:gd name="connsiteX17" fmla="*/ 379381 w 422624"/>
                  <a:gd name="connsiteY17" fmla="*/ 465932 h 46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2624" h="465932">
                    <a:moveTo>
                      <a:pt x="422624" y="344666"/>
                    </a:moveTo>
                    <a:lnTo>
                      <a:pt x="407670" y="345142"/>
                    </a:lnTo>
                    <a:cubicBezTo>
                      <a:pt x="403955" y="345332"/>
                      <a:pt x="400812" y="342667"/>
                      <a:pt x="400621" y="339336"/>
                    </a:cubicBezTo>
                    <a:lnTo>
                      <a:pt x="384238" y="30745"/>
                    </a:lnTo>
                    <a:lnTo>
                      <a:pt x="324612" y="33124"/>
                    </a:lnTo>
                    <a:cubicBezTo>
                      <a:pt x="323660" y="33124"/>
                      <a:pt x="322802" y="32649"/>
                      <a:pt x="322707" y="31697"/>
                    </a:cubicBezTo>
                    <a:lnTo>
                      <a:pt x="317182" y="1523"/>
                    </a:lnTo>
                    <a:cubicBezTo>
                      <a:pt x="316992" y="666"/>
                      <a:pt x="316230" y="0"/>
                      <a:pt x="315278" y="0"/>
                    </a:cubicBezTo>
                    <a:lnTo>
                      <a:pt x="94107" y="8281"/>
                    </a:lnTo>
                    <a:cubicBezTo>
                      <a:pt x="80486" y="19799"/>
                      <a:pt x="66961" y="31411"/>
                      <a:pt x="53340" y="42929"/>
                    </a:cubicBezTo>
                    <a:cubicBezTo>
                      <a:pt x="48863" y="46641"/>
                      <a:pt x="44291" y="50639"/>
                      <a:pt x="42577" y="55969"/>
                    </a:cubicBezTo>
                    <a:cubicBezTo>
                      <a:pt x="39529" y="65012"/>
                      <a:pt x="45529" y="75672"/>
                      <a:pt x="40481" y="84049"/>
                    </a:cubicBezTo>
                    <a:cubicBezTo>
                      <a:pt x="37338" y="89093"/>
                      <a:pt x="31051" y="91568"/>
                      <a:pt x="26098" y="95281"/>
                    </a:cubicBezTo>
                    <a:cubicBezTo>
                      <a:pt x="16859" y="101943"/>
                      <a:pt x="12478" y="112699"/>
                      <a:pt x="9144" y="123075"/>
                    </a:cubicBezTo>
                    <a:cubicBezTo>
                      <a:pt x="4000" y="138971"/>
                      <a:pt x="571" y="155628"/>
                      <a:pt x="0" y="172285"/>
                    </a:cubicBezTo>
                    <a:cubicBezTo>
                      <a:pt x="56579" y="179329"/>
                      <a:pt x="132302" y="235203"/>
                      <a:pt x="186690" y="257572"/>
                    </a:cubicBezTo>
                    <a:cubicBezTo>
                      <a:pt x="232124" y="277560"/>
                      <a:pt x="246602" y="315539"/>
                      <a:pt x="251936" y="357897"/>
                    </a:cubicBezTo>
                    <a:cubicBezTo>
                      <a:pt x="270224" y="408726"/>
                      <a:pt x="343186" y="426240"/>
                      <a:pt x="379381" y="465932"/>
                    </a:cubicBezTo>
                  </a:path>
                </a:pathLst>
              </a:custGeom>
              <a:noFill/>
              <a:ln w="9525" cap="flat">
                <a:solidFill>
                  <a:srgbClr val="FFFFFF"/>
                </a:solidFill>
                <a:prstDash val="solid"/>
                <a:miter/>
              </a:ln>
            </p:spPr>
            <p:txBody>
              <a:bodyPr rtlCol="0" anchor="ctr"/>
              <a:lstStyle/>
              <a:p>
                <a:endParaRPr lang="en-US"/>
              </a:p>
            </p:txBody>
          </p:sp>
          <p:sp>
            <p:nvSpPr>
              <p:cNvPr id="634" name="Freeform 633">
                <a:extLst>
                  <a:ext uri="{FF2B5EF4-FFF2-40B4-BE49-F238E27FC236}">
                    <a16:creationId xmlns:a16="http://schemas.microsoft.com/office/drawing/2014/main" id="{D3BE4C3F-6CA3-6BF6-94F2-78585DB02C10}"/>
                  </a:ext>
                </a:extLst>
              </p:cNvPr>
              <p:cNvSpPr/>
              <p:nvPr/>
            </p:nvSpPr>
            <p:spPr>
              <a:xfrm>
                <a:off x="6276879" y="1918027"/>
                <a:ext cx="306705" cy="375220"/>
              </a:xfrm>
              <a:custGeom>
                <a:avLst/>
                <a:gdLst>
                  <a:gd name="connsiteX0" fmla="*/ 306705 w 306705"/>
                  <a:gd name="connsiteY0" fmla="*/ 0 h 375220"/>
                  <a:gd name="connsiteX1" fmla="*/ 43244 w 306705"/>
                  <a:gd name="connsiteY1" fmla="*/ 9614 h 375220"/>
                  <a:gd name="connsiteX2" fmla="*/ 45720 w 306705"/>
                  <a:gd name="connsiteY2" fmla="*/ 41691 h 375220"/>
                  <a:gd name="connsiteX3" fmla="*/ 42291 w 306705"/>
                  <a:gd name="connsiteY3" fmla="*/ 52447 h 375220"/>
                  <a:gd name="connsiteX4" fmla="*/ 35719 w 306705"/>
                  <a:gd name="connsiteY4" fmla="*/ 55588 h 375220"/>
                  <a:gd name="connsiteX5" fmla="*/ 31909 w 306705"/>
                  <a:gd name="connsiteY5" fmla="*/ 64345 h 375220"/>
                  <a:gd name="connsiteX6" fmla="*/ 26289 w 306705"/>
                  <a:gd name="connsiteY6" fmla="*/ 110986 h 375220"/>
                  <a:gd name="connsiteX7" fmla="*/ 20193 w 306705"/>
                  <a:gd name="connsiteY7" fmla="*/ 125074 h 375220"/>
                  <a:gd name="connsiteX8" fmla="*/ 12573 w 306705"/>
                  <a:gd name="connsiteY8" fmla="*/ 127834 h 375220"/>
                  <a:gd name="connsiteX9" fmla="*/ 0 w 306705"/>
                  <a:gd name="connsiteY9" fmla="*/ 130880 h 375220"/>
                  <a:gd name="connsiteX10" fmla="*/ 19526 w 306705"/>
                  <a:gd name="connsiteY10" fmla="*/ 169049 h 375220"/>
                  <a:gd name="connsiteX11" fmla="*/ 126683 w 306705"/>
                  <a:gd name="connsiteY11" fmla="*/ 307544 h 375220"/>
                  <a:gd name="connsiteX12" fmla="*/ 177832 w 306705"/>
                  <a:gd name="connsiteY12" fmla="*/ 375221 h 37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705" h="375220">
                    <a:moveTo>
                      <a:pt x="306705" y="0"/>
                    </a:moveTo>
                    <a:lnTo>
                      <a:pt x="43244" y="9614"/>
                    </a:lnTo>
                    <a:cubicBezTo>
                      <a:pt x="44482" y="20274"/>
                      <a:pt x="45339" y="31030"/>
                      <a:pt x="45720" y="41691"/>
                    </a:cubicBezTo>
                    <a:cubicBezTo>
                      <a:pt x="45911" y="45594"/>
                      <a:pt x="45720" y="50163"/>
                      <a:pt x="42291" y="52447"/>
                    </a:cubicBezTo>
                    <a:cubicBezTo>
                      <a:pt x="40386" y="53875"/>
                      <a:pt x="37624" y="54160"/>
                      <a:pt x="35719" y="55588"/>
                    </a:cubicBezTo>
                    <a:cubicBezTo>
                      <a:pt x="32957" y="57587"/>
                      <a:pt x="32385" y="61109"/>
                      <a:pt x="31909" y="64345"/>
                    </a:cubicBezTo>
                    <a:cubicBezTo>
                      <a:pt x="30099" y="79860"/>
                      <a:pt x="28194" y="95471"/>
                      <a:pt x="26289" y="110986"/>
                    </a:cubicBezTo>
                    <a:cubicBezTo>
                      <a:pt x="25622" y="116221"/>
                      <a:pt x="24670" y="121932"/>
                      <a:pt x="20193" y="125074"/>
                    </a:cubicBezTo>
                    <a:cubicBezTo>
                      <a:pt x="18002" y="126596"/>
                      <a:pt x="15240" y="127263"/>
                      <a:pt x="12573" y="127834"/>
                    </a:cubicBezTo>
                    <a:cubicBezTo>
                      <a:pt x="8382" y="128881"/>
                      <a:pt x="4191" y="129833"/>
                      <a:pt x="0" y="130880"/>
                    </a:cubicBezTo>
                    <a:cubicBezTo>
                      <a:pt x="9811" y="141541"/>
                      <a:pt x="16954" y="153915"/>
                      <a:pt x="19526" y="169049"/>
                    </a:cubicBezTo>
                    <a:cubicBezTo>
                      <a:pt x="13240" y="234537"/>
                      <a:pt x="104204" y="249671"/>
                      <a:pt x="126683" y="307544"/>
                    </a:cubicBezTo>
                    <a:cubicBezTo>
                      <a:pt x="137732" y="323725"/>
                      <a:pt x="156877" y="349140"/>
                      <a:pt x="177832" y="375221"/>
                    </a:cubicBezTo>
                  </a:path>
                </a:pathLst>
              </a:custGeom>
              <a:noFill/>
              <a:ln w="9525" cap="flat">
                <a:solidFill>
                  <a:srgbClr val="FFFFFF"/>
                </a:solidFill>
                <a:prstDash val="solid"/>
                <a:miter/>
              </a:ln>
            </p:spPr>
            <p:txBody>
              <a:bodyPr rtlCol="0" anchor="ctr"/>
              <a:lstStyle/>
              <a:p>
                <a:endParaRPr lang="en-US"/>
              </a:p>
            </p:txBody>
          </p:sp>
          <p:sp>
            <p:nvSpPr>
              <p:cNvPr id="635" name="Freeform 634">
                <a:extLst>
                  <a:ext uri="{FF2B5EF4-FFF2-40B4-BE49-F238E27FC236}">
                    <a16:creationId xmlns:a16="http://schemas.microsoft.com/office/drawing/2014/main" id="{F0086037-9FF5-D336-2865-139C256D8A8F}"/>
                  </a:ext>
                </a:extLst>
              </p:cNvPr>
              <p:cNvSpPr/>
              <p:nvPr/>
            </p:nvSpPr>
            <p:spPr>
              <a:xfrm>
                <a:off x="6573583" y="1922025"/>
                <a:ext cx="5048" cy="4378"/>
              </a:xfrm>
              <a:custGeom>
                <a:avLst/>
                <a:gdLst>
                  <a:gd name="connsiteX0" fmla="*/ 0 w 5048"/>
                  <a:gd name="connsiteY0" fmla="*/ 4379 h 4378"/>
                  <a:gd name="connsiteX1" fmla="*/ 2476 w 5048"/>
                  <a:gd name="connsiteY1" fmla="*/ 2094 h 4378"/>
                  <a:gd name="connsiteX2" fmla="*/ 5048 w 5048"/>
                  <a:gd name="connsiteY2" fmla="*/ 0 h 4378"/>
                </a:gdLst>
                <a:ahLst/>
                <a:cxnLst>
                  <a:cxn ang="0">
                    <a:pos x="connsiteX0" y="connsiteY0"/>
                  </a:cxn>
                  <a:cxn ang="0">
                    <a:pos x="connsiteX1" y="connsiteY1"/>
                  </a:cxn>
                  <a:cxn ang="0">
                    <a:pos x="connsiteX2" y="connsiteY2"/>
                  </a:cxn>
                </a:cxnLst>
                <a:rect l="l" t="t" r="r" b="b"/>
                <a:pathLst>
                  <a:path w="5048" h="4378">
                    <a:moveTo>
                      <a:pt x="0" y="4379"/>
                    </a:moveTo>
                    <a:cubicBezTo>
                      <a:pt x="762" y="3617"/>
                      <a:pt x="1619" y="2856"/>
                      <a:pt x="2476" y="2094"/>
                    </a:cubicBezTo>
                    <a:cubicBezTo>
                      <a:pt x="3334" y="1333"/>
                      <a:pt x="4191" y="571"/>
                      <a:pt x="5048" y="0"/>
                    </a:cubicBezTo>
                  </a:path>
                </a:pathLst>
              </a:custGeom>
              <a:noFill/>
              <a:ln w="9525" cap="flat">
                <a:solidFill>
                  <a:srgbClr val="FFFFFF"/>
                </a:solidFill>
                <a:prstDash val="solid"/>
                <a:miter/>
              </a:ln>
            </p:spPr>
            <p:txBody>
              <a:bodyPr rtlCol="0" anchor="ctr"/>
              <a:lstStyle/>
              <a:p>
                <a:endParaRPr lang="en-US"/>
              </a:p>
            </p:txBody>
          </p:sp>
          <p:sp>
            <p:nvSpPr>
              <p:cNvPr id="636" name="Freeform 635">
                <a:extLst>
                  <a:ext uri="{FF2B5EF4-FFF2-40B4-BE49-F238E27FC236}">
                    <a16:creationId xmlns:a16="http://schemas.microsoft.com/office/drawing/2014/main" id="{FF5D5EF2-B52A-2161-FD36-1255598197FD}"/>
                  </a:ext>
                </a:extLst>
              </p:cNvPr>
              <p:cNvSpPr/>
              <p:nvPr/>
            </p:nvSpPr>
            <p:spPr>
              <a:xfrm>
                <a:off x="6354419" y="1475026"/>
                <a:ext cx="278695" cy="398740"/>
              </a:xfrm>
              <a:custGeom>
                <a:avLst/>
                <a:gdLst>
                  <a:gd name="connsiteX0" fmla="*/ 278695 w 278695"/>
                  <a:gd name="connsiteY0" fmla="*/ 75300 h 398740"/>
                  <a:gd name="connsiteX1" fmla="*/ 277171 w 278695"/>
                  <a:gd name="connsiteY1" fmla="*/ 75015 h 398740"/>
                  <a:gd name="connsiteX2" fmla="*/ 272504 w 278695"/>
                  <a:gd name="connsiteY2" fmla="*/ 74158 h 398740"/>
                  <a:gd name="connsiteX3" fmla="*/ 267551 w 278695"/>
                  <a:gd name="connsiteY3" fmla="*/ 73682 h 398740"/>
                  <a:gd name="connsiteX4" fmla="*/ 249168 w 278695"/>
                  <a:gd name="connsiteY4" fmla="*/ 71207 h 398740"/>
                  <a:gd name="connsiteX5" fmla="*/ 210305 w 278695"/>
                  <a:gd name="connsiteY5" fmla="*/ 32848 h 398740"/>
                  <a:gd name="connsiteX6" fmla="*/ 197733 w 278695"/>
                  <a:gd name="connsiteY6" fmla="*/ 31325 h 398740"/>
                  <a:gd name="connsiteX7" fmla="*/ 152965 w 278695"/>
                  <a:gd name="connsiteY7" fmla="*/ 3626 h 398740"/>
                  <a:gd name="connsiteX8" fmla="*/ 112960 w 278695"/>
                  <a:gd name="connsiteY8" fmla="*/ 11145 h 398740"/>
                  <a:gd name="connsiteX9" fmla="*/ 90671 w 278695"/>
                  <a:gd name="connsiteY9" fmla="*/ 294 h 398740"/>
                  <a:gd name="connsiteX10" fmla="*/ 66573 w 278695"/>
                  <a:gd name="connsiteY10" fmla="*/ 9527 h 398740"/>
                  <a:gd name="connsiteX11" fmla="*/ 59906 w 278695"/>
                  <a:gd name="connsiteY11" fmla="*/ 15238 h 398740"/>
                  <a:gd name="connsiteX12" fmla="*/ 55048 w 278695"/>
                  <a:gd name="connsiteY12" fmla="*/ 19807 h 398740"/>
                  <a:gd name="connsiteX13" fmla="*/ 47333 w 278695"/>
                  <a:gd name="connsiteY13" fmla="*/ 27708 h 398740"/>
                  <a:gd name="connsiteX14" fmla="*/ 41618 w 278695"/>
                  <a:gd name="connsiteY14" fmla="*/ 34275 h 398740"/>
                  <a:gd name="connsiteX15" fmla="*/ 35522 w 278695"/>
                  <a:gd name="connsiteY15" fmla="*/ 42081 h 398740"/>
                  <a:gd name="connsiteX16" fmla="*/ 30950 w 278695"/>
                  <a:gd name="connsiteY16" fmla="*/ 48553 h 398740"/>
                  <a:gd name="connsiteX17" fmla="*/ 20187 w 278695"/>
                  <a:gd name="connsiteY17" fmla="*/ 67210 h 398740"/>
                  <a:gd name="connsiteX18" fmla="*/ 15614 w 278695"/>
                  <a:gd name="connsiteY18" fmla="*/ 84438 h 398740"/>
                  <a:gd name="connsiteX19" fmla="*/ 19425 w 278695"/>
                  <a:gd name="connsiteY19" fmla="*/ 103570 h 398740"/>
                  <a:gd name="connsiteX20" fmla="*/ 4280 w 278695"/>
                  <a:gd name="connsiteY20" fmla="*/ 126225 h 398740"/>
                  <a:gd name="connsiteX21" fmla="*/ 3137 w 278695"/>
                  <a:gd name="connsiteY21" fmla="*/ 128223 h 398740"/>
                  <a:gd name="connsiteX22" fmla="*/ 2375 w 278695"/>
                  <a:gd name="connsiteY22" fmla="*/ 129842 h 398740"/>
                  <a:gd name="connsiteX23" fmla="*/ 1422 w 278695"/>
                  <a:gd name="connsiteY23" fmla="*/ 132412 h 398740"/>
                  <a:gd name="connsiteX24" fmla="*/ 851 w 278695"/>
                  <a:gd name="connsiteY24" fmla="*/ 134601 h 398740"/>
                  <a:gd name="connsiteX25" fmla="*/ 470 w 278695"/>
                  <a:gd name="connsiteY25" fmla="*/ 136314 h 398740"/>
                  <a:gd name="connsiteX26" fmla="*/ 470 w 278695"/>
                  <a:gd name="connsiteY26" fmla="*/ 136790 h 398740"/>
                  <a:gd name="connsiteX27" fmla="*/ 184 w 278695"/>
                  <a:gd name="connsiteY27" fmla="*/ 139550 h 398740"/>
                  <a:gd name="connsiteX28" fmla="*/ 1422 w 278695"/>
                  <a:gd name="connsiteY28" fmla="*/ 158968 h 398740"/>
                  <a:gd name="connsiteX29" fmla="*/ 12281 w 278695"/>
                  <a:gd name="connsiteY29" fmla="*/ 232451 h 398740"/>
                  <a:gd name="connsiteX30" fmla="*/ 21139 w 278695"/>
                  <a:gd name="connsiteY30" fmla="*/ 247491 h 398740"/>
                  <a:gd name="connsiteX31" fmla="*/ 72669 w 278695"/>
                  <a:gd name="connsiteY31" fmla="*/ 239495 h 398740"/>
                  <a:gd name="connsiteX32" fmla="*/ 103911 w 278695"/>
                  <a:gd name="connsiteY32" fmla="*/ 245492 h 398740"/>
                  <a:gd name="connsiteX33" fmla="*/ 138106 w 278695"/>
                  <a:gd name="connsiteY33" fmla="*/ 279187 h 398740"/>
                  <a:gd name="connsiteX34" fmla="*/ 164586 w 278695"/>
                  <a:gd name="connsiteY34" fmla="*/ 310027 h 398740"/>
                  <a:gd name="connsiteX35" fmla="*/ 179159 w 278695"/>
                  <a:gd name="connsiteY35" fmla="*/ 312122 h 398740"/>
                  <a:gd name="connsiteX36" fmla="*/ 189922 w 278695"/>
                  <a:gd name="connsiteY36" fmla="*/ 335632 h 398740"/>
                  <a:gd name="connsiteX37" fmla="*/ 199447 w 278695"/>
                  <a:gd name="connsiteY37" fmla="*/ 337726 h 398740"/>
                  <a:gd name="connsiteX38" fmla="*/ 210401 w 278695"/>
                  <a:gd name="connsiteY38" fmla="*/ 358096 h 398740"/>
                  <a:gd name="connsiteX39" fmla="*/ 215830 w 278695"/>
                  <a:gd name="connsiteY39" fmla="*/ 381226 h 398740"/>
                  <a:gd name="connsiteX40" fmla="*/ 227165 w 278695"/>
                  <a:gd name="connsiteY40" fmla="*/ 387794 h 398740"/>
                  <a:gd name="connsiteX41" fmla="*/ 230594 w 278695"/>
                  <a:gd name="connsiteY41" fmla="*/ 390078 h 398740"/>
                  <a:gd name="connsiteX42" fmla="*/ 232594 w 278695"/>
                  <a:gd name="connsiteY42" fmla="*/ 391696 h 398740"/>
                  <a:gd name="connsiteX43" fmla="*/ 234118 w 278695"/>
                  <a:gd name="connsiteY43" fmla="*/ 393124 h 398740"/>
                  <a:gd name="connsiteX44" fmla="*/ 236595 w 278695"/>
                  <a:gd name="connsiteY44" fmla="*/ 395980 h 398740"/>
                  <a:gd name="connsiteX45" fmla="*/ 238023 w 278695"/>
                  <a:gd name="connsiteY45" fmla="*/ 397883 h 398740"/>
                  <a:gd name="connsiteX46" fmla="*/ 238595 w 278695"/>
                  <a:gd name="connsiteY46" fmla="*/ 398740 h 3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8695" h="398740">
                    <a:moveTo>
                      <a:pt x="278695" y="75300"/>
                    </a:moveTo>
                    <a:cubicBezTo>
                      <a:pt x="278219" y="75300"/>
                      <a:pt x="277647" y="75110"/>
                      <a:pt x="277171" y="75015"/>
                    </a:cubicBezTo>
                    <a:cubicBezTo>
                      <a:pt x="275647" y="74634"/>
                      <a:pt x="274028" y="74444"/>
                      <a:pt x="272504" y="74158"/>
                    </a:cubicBezTo>
                    <a:cubicBezTo>
                      <a:pt x="270885" y="73873"/>
                      <a:pt x="269170" y="73682"/>
                      <a:pt x="267551" y="73682"/>
                    </a:cubicBezTo>
                    <a:cubicBezTo>
                      <a:pt x="261360" y="73206"/>
                      <a:pt x="254883" y="73397"/>
                      <a:pt x="249168" y="71207"/>
                    </a:cubicBezTo>
                    <a:cubicBezTo>
                      <a:pt x="231165" y="64259"/>
                      <a:pt x="229260" y="37512"/>
                      <a:pt x="210305" y="32848"/>
                    </a:cubicBezTo>
                    <a:cubicBezTo>
                      <a:pt x="206210" y="31896"/>
                      <a:pt x="201828" y="32181"/>
                      <a:pt x="197733" y="31325"/>
                    </a:cubicBezTo>
                    <a:cubicBezTo>
                      <a:pt x="179730" y="27803"/>
                      <a:pt x="171348" y="5054"/>
                      <a:pt x="152965" y="3626"/>
                    </a:cubicBezTo>
                    <a:cubicBezTo>
                      <a:pt x="139154" y="2484"/>
                      <a:pt x="126295" y="14382"/>
                      <a:pt x="112960" y="11145"/>
                    </a:cubicBezTo>
                    <a:cubicBezTo>
                      <a:pt x="104769" y="9147"/>
                      <a:pt x="98958" y="1817"/>
                      <a:pt x="90671" y="294"/>
                    </a:cubicBezTo>
                    <a:cubicBezTo>
                      <a:pt x="81813" y="-1324"/>
                      <a:pt x="73336" y="4007"/>
                      <a:pt x="66573" y="9527"/>
                    </a:cubicBezTo>
                    <a:cubicBezTo>
                      <a:pt x="64287" y="11336"/>
                      <a:pt x="62096" y="13240"/>
                      <a:pt x="59906" y="15238"/>
                    </a:cubicBezTo>
                    <a:cubicBezTo>
                      <a:pt x="58191" y="16761"/>
                      <a:pt x="56572" y="18284"/>
                      <a:pt x="55048" y="19807"/>
                    </a:cubicBezTo>
                    <a:cubicBezTo>
                      <a:pt x="52286" y="22282"/>
                      <a:pt x="49714" y="25042"/>
                      <a:pt x="47333" y="27708"/>
                    </a:cubicBezTo>
                    <a:cubicBezTo>
                      <a:pt x="45333" y="29897"/>
                      <a:pt x="43428" y="32086"/>
                      <a:pt x="41618" y="34275"/>
                    </a:cubicBezTo>
                    <a:cubicBezTo>
                      <a:pt x="39427" y="36750"/>
                      <a:pt x="37427" y="39415"/>
                      <a:pt x="35522" y="42081"/>
                    </a:cubicBezTo>
                    <a:cubicBezTo>
                      <a:pt x="33903" y="44175"/>
                      <a:pt x="32379" y="46364"/>
                      <a:pt x="30950" y="48553"/>
                    </a:cubicBezTo>
                    <a:cubicBezTo>
                      <a:pt x="26949" y="54550"/>
                      <a:pt x="23330" y="60832"/>
                      <a:pt x="20187" y="67210"/>
                    </a:cubicBezTo>
                    <a:cubicBezTo>
                      <a:pt x="17520" y="72635"/>
                      <a:pt x="15043" y="78441"/>
                      <a:pt x="15614" y="84438"/>
                    </a:cubicBezTo>
                    <a:cubicBezTo>
                      <a:pt x="16091" y="90911"/>
                      <a:pt x="20091" y="97098"/>
                      <a:pt x="19425" y="103570"/>
                    </a:cubicBezTo>
                    <a:cubicBezTo>
                      <a:pt x="18377" y="112518"/>
                      <a:pt x="9042" y="118419"/>
                      <a:pt x="4280" y="126225"/>
                    </a:cubicBezTo>
                    <a:cubicBezTo>
                      <a:pt x="3899" y="126891"/>
                      <a:pt x="3518" y="127557"/>
                      <a:pt x="3137" y="128223"/>
                    </a:cubicBezTo>
                    <a:cubicBezTo>
                      <a:pt x="2851" y="128795"/>
                      <a:pt x="2565" y="129366"/>
                      <a:pt x="2375" y="129842"/>
                    </a:cubicBezTo>
                    <a:cubicBezTo>
                      <a:pt x="1994" y="130698"/>
                      <a:pt x="1708" y="131555"/>
                      <a:pt x="1422" y="132412"/>
                    </a:cubicBezTo>
                    <a:cubicBezTo>
                      <a:pt x="1232" y="133078"/>
                      <a:pt x="1041" y="133935"/>
                      <a:pt x="851" y="134601"/>
                    </a:cubicBezTo>
                    <a:cubicBezTo>
                      <a:pt x="755" y="135172"/>
                      <a:pt x="565" y="135743"/>
                      <a:pt x="470" y="136314"/>
                    </a:cubicBezTo>
                    <a:cubicBezTo>
                      <a:pt x="470" y="136505"/>
                      <a:pt x="470" y="136695"/>
                      <a:pt x="470" y="136790"/>
                    </a:cubicBezTo>
                    <a:cubicBezTo>
                      <a:pt x="375" y="137742"/>
                      <a:pt x="279" y="138599"/>
                      <a:pt x="184" y="139550"/>
                    </a:cubicBezTo>
                    <a:cubicBezTo>
                      <a:pt x="-388" y="145928"/>
                      <a:pt x="470" y="152591"/>
                      <a:pt x="1422" y="158968"/>
                    </a:cubicBezTo>
                    <a:lnTo>
                      <a:pt x="12281" y="232451"/>
                    </a:lnTo>
                    <a:cubicBezTo>
                      <a:pt x="13138" y="238258"/>
                      <a:pt x="16091" y="243874"/>
                      <a:pt x="21139" y="247491"/>
                    </a:cubicBezTo>
                    <a:cubicBezTo>
                      <a:pt x="36665" y="258913"/>
                      <a:pt x="54667" y="242731"/>
                      <a:pt x="72669" y="239495"/>
                    </a:cubicBezTo>
                    <a:cubicBezTo>
                      <a:pt x="83337" y="237687"/>
                      <a:pt x="94386" y="240732"/>
                      <a:pt x="103911" y="245492"/>
                    </a:cubicBezTo>
                    <a:cubicBezTo>
                      <a:pt x="118865" y="253011"/>
                      <a:pt x="131058" y="264910"/>
                      <a:pt x="138106" y="279187"/>
                    </a:cubicBezTo>
                    <a:cubicBezTo>
                      <a:pt x="144297" y="291657"/>
                      <a:pt x="149631" y="308219"/>
                      <a:pt x="164586" y="310027"/>
                    </a:cubicBezTo>
                    <a:cubicBezTo>
                      <a:pt x="169538" y="310694"/>
                      <a:pt x="175063" y="309551"/>
                      <a:pt x="179159" y="312122"/>
                    </a:cubicBezTo>
                    <a:cubicBezTo>
                      <a:pt x="187064" y="317262"/>
                      <a:pt x="181540" y="331349"/>
                      <a:pt x="189922" y="335632"/>
                    </a:cubicBezTo>
                    <a:cubicBezTo>
                      <a:pt x="192779" y="337155"/>
                      <a:pt x="196304" y="336870"/>
                      <a:pt x="199447" y="337726"/>
                    </a:cubicBezTo>
                    <a:cubicBezTo>
                      <a:pt x="207924" y="340201"/>
                      <a:pt x="210401" y="350005"/>
                      <a:pt x="210401" y="358096"/>
                    </a:cubicBezTo>
                    <a:cubicBezTo>
                      <a:pt x="210401" y="366187"/>
                      <a:pt x="209734" y="375420"/>
                      <a:pt x="215830" y="381226"/>
                    </a:cubicBezTo>
                    <a:cubicBezTo>
                      <a:pt x="218973" y="384177"/>
                      <a:pt x="223260" y="385700"/>
                      <a:pt x="227165" y="387794"/>
                    </a:cubicBezTo>
                    <a:cubicBezTo>
                      <a:pt x="228403" y="388460"/>
                      <a:pt x="229546" y="389222"/>
                      <a:pt x="230594" y="390078"/>
                    </a:cubicBezTo>
                    <a:cubicBezTo>
                      <a:pt x="231261" y="390554"/>
                      <a:pt x="231927" y="391125"/>
                      <a:pt x="232594" y="391696"/>
                    </a:cubicBezTo>
                    <a:cubicBezTo>
                      <a:pt x="233165" y="392172"/>
                      <a:pt x="233642" y="392553"/>
                      <a:pt x="234118" y="393124"/>
                    </a:cubicBezTo>
                    <a:cubicBezTo>
                      <a:pt x="235071" y="394076"/>
                      <a:pt x="235928" y="395028"/>
                      <a:pt x="236595" y="395980"/>
                    </a:cubicBezTo>
                    <a:cubicBezTo>
                      <a:pt x="237166" y="396551"/>
                      <a:pt x="237547" y="397217"/>
                      <a:pt x="238023" y="397883"/>
                    </a:cubicBezTo>
                    <a:cubicBezTo>
                      <a:pt x="238214" y="398169"/>
                      <a:pt x="238404" y="398455"/>
                      <a:pt x="238595" y="398740"/>
                    </a:cubicBezTo>
                  </a:path>
                </a:pathLst>
              </a:custGeom>
              <a:noFill/>
              <a:ln w="9525" cap="flat">
                <a:solidFill>
                  <a:srgbClr val="FFFFFF"/>
                </a:solidFill>
                <a:prstDash val="solid"/>
                <a:miter/>
              </a:ln>
            </p:spPr>
            <p:txBody>
              <a:bodyPr rtlCol="0" anchor="ctr"/>
              <a:lstStyle/>
              <a:p>
                <a:endParaRPr lang="en-US"/>
              </a:p>
            </p:txBody>
          </p:sp>
          <p:sp>
            <p:nvSpPr>
              <p:cNvPr id="637" name="Freeform 636">
                <a:extLst>
                  <a:ext uri="{FF2B5EF4-FFF2-40B4-BE49-F238E27FC236}">
                    <a16:creationId xmlns:a16="http://schemas.microsoft.com/office/drawing/2014/main" id="{A8BDF831-AD62-8CA1-CA26-D30E9E7D8155}"/>
                  </a:ext>
                </a:extLst>
              </p:cNvPr>
              <p:cNvSpPr/>
              <p:nvPr/>
            </p:nvSpPr>
            <p:spPr>
              <a:xfrm>
                <a:off x="6644640" y="1830457"/>
                <a:ext cx="285" cy="3617"/>
              </a:xfrm>
              <a:custGeom>
                <a:avLst/>
                <a:gdLst>
                  <a:gd name="connsiteX0" fmla="*/ 0 w 285"/>
                  <a:gd name="connsiteY0" fmla="*/ 3617 h 3617"/>
                  <a:gd name="connsiteX1" fmla="*/ 286 w 285"/>
                  <a:gd name="connsiteY1" fmla="*/ 0 h 3617"/>
                </a:gdLst>
                <a:ahLst/>
                <a:cxnLst>
                  <a:cxn ang="0">
                    <a:pos x="connsiteX0" y="connsiteY0"/>
                  </a:cxn>
                  <a:cxn ang="0">
                    <a:pos x="connsiteX1" y="connsiteY1"/>
                  </a:cxn>
                </a:cxnLst>
                <a:rect l="l" t="t" r="r" b="b"/>
                <a:pathLst>
                  <a:path w="285" h="3617">
                    <a:moveTo>
                      <a:pt x="0" y="3617"/>
                    </a:moveTo>
                    <a:cubicBezTo>
                      <a:pt x="95" y="2380"/>
                      <a:pt x="95" y="1142"/>
                      <a:pt x="286" y="0"/>
                    </a:cubicBezTo>
                  </a:path>
                </a:pathLst>
              </a:custGeom>
              <a:noFill/>
              <a:ln w="9525" cap="flat">
                <a:solidFill>
                  <a:srgbClr val="FFFFFF"/>
                </a:solidFill>
                <a:prstDash val="solid"/>
                <a:miter/>
              </a:ln>
            </p:spPr>
            <p:txBody>
              <a:bodyPr rtlCol="0" anchor="ctr"/>
              <a:lstStyle/>
              <a:p>
                <a:endParaRPr lang="en-US"/>
              </a:p>
            </p:txBody>
          </p:sp>
          <p:sp>
            <p:nvSpPr>
              <p:cNvPr id="638" name="Freeform 637">
                <a:extLst>
                  <a:ext uri="{FF2B5EF4-FFF2-40B4-BE49-F238E27FC236}">
                    <a16:creationId xmlns:a16="http://schemas.microsoft.com/office/drawing/2014/main" id="{C8562B4C-408B-8771-BCD5-7FE1727184A3}"/>
                  </a:ext>
                </a:extLst>
              </p:cNvPr>
              <p:cNvSpPr/>
              <p:nvPr/>
            </p:nvSpPr>
            <p:spPr>
              <a:xfrm>
                <a:off x="6642353" y="1839214"/>
                <a:ext cx="1143" cy="1427"/>
              </a:xfrm>
              <a:custGeom>
                <a:avLst/>
                <a:gdLst>
                  <a:gd name="connsiteX0" fmla="*/ 0 w 1143"/>
                  <a:gd name="connsiteY0" fmla="*/ 1428 h 1427"/>
                  <a:gd name="connsiteX1" fmla="*/ 1143 w 1143"/>
                  <a:gd name="connsiteY1" fmla="*/ 0 h 1427"/>
                </a:gdLst>
                <a:ahLst/>
                <a:cxnLst>
                  <a:cxn ang="0">
                    <a:pos x="connsiteX0" y="connsiteY0"/>
                  </a:cxn>
                  <a:cxn ang="0">
                    <a:pos x="connsiteX1" y="connsiteY1"/>
                  </a:cxn>
                </a:cxnLst>
                <a:rect l="l" t="t" r="r" b="b"/>
                <a:pathLst>
                  <a:path w="1143" h="1427">
                    <a:moveTo>
                      <a:pt x="0" y="1428"/>
                    </a:moveTo>
                    <a:cubicBezTo>
                      <a:pt x="476" y="952"/>
                      <a:pt x="858" y="571"/>
                      <a:pt x="1143" y="0"/>
                    </a:cubicBezTo>
                  </a:path>
                </a:pathLst>
              </a:custGeom>
              <a:noFill/>
              <a:ln w="9525" cap="flat">
                <a:solidFill>
                  <a:srgbClr val="FFFFFF"/>
                </a:solidFill>
                <a:prstDash val="solid"/>
                <a:miter/>
              </a:ln>
            </p:spPr>
            <p:txBody>
              <a:bodyPr rtlCol="0" anchor="ctr"/>
              <a:lstStyle/>
              <a:p>
                <a:endParaRPr lang="en-US"/>
              </a:p>
            </p:txBody>
          </p:sp>
          <p:sp>
            <p:nvSpPr>
              <p:cNvPr id="639" name="Freeform 638">
                <a:extLst>
                  <a:ext uri="{FF2B5EF4-FFF2-40B4-BE49-F238E27FC236}">
                    <a16:creationId xmlns:a16="http://schemas.microsoft.com/office/drawing/2014/main" id="{945DCB70-A094-2B1D-6F0D-2DED10381FC6}"/>
                  </a:ext>
                </a:extLst>
              </p:cNvPr>
              <p:cNvSpPr/>
              <p:nvPr/>
            </p:nvSpPr>
            <p:spPr>
              <a:xfrm>
                <a:off x="6633114" y="1323881"/>
                <a:ext cx="199358" cy="506481"/>
              </a:xfrm>
              <a:custGeom>
                <a:avLst/>
                <a:gdLst>
                  <a:gd name="connsiteX0" fmla="*/ 199358 w 199358"/>
                  <a:gd name="connsiteY0" fmla="*/ 1428 h 506481"/>
                  <a:gd name="connsiteX1" fmla="*/ 75914 w 199358"/>
                  <a:gd name="connsiteY1" fmla="*/ 0 h 506481"/>
                  <a:gd name="connsiteX2" fmla="*/ 42863 w 199358"/>
                  <a:gd name="connsiteY2" fmla="*/ 53304 h 506481"/>
                  <a:gd name="connsiteX3" fmla="*/ 64198 w 199358"/>
                  <a:gd name="connsiteY3" fmla="*/ 127168 h 506481"/>
                  <a:gd name="connsiteX4" fmla="*/ 84391 w 199358"/>
                  <a:gd name="connsiteY4" fmla="*/ 155628 h 506481"/>
                  <a:gd name="connsiteX5" fmla="*/ 70390 w 199358"/>
                  <a:gd name="connsiteY5" fmla="*/ 207599 h 506481"/>
                  <a:gd name="connsiteX6" fmla="*/ 59055 w 199358"/>
                  <a:gd name="connsiteY6" fmla="*/ 220068 h 506481"/>
                  <a:gd name="connsiteX7" fmla="*/ 37433 w 199358"/>
                  <a:gd name="connsiteY7" fmla="*/ 223210 h 506481"/>
                  <a:gd name="connsiteX8" fmla="*/ 30004 w 199358"/>
                  <a:gd name="connsiteY8" fmla="*/ 226065 h 506481"/>
                  <a:gd name="connsiteX9" fmla="*/ 7906 w 199358"/>
                  <a:gd name="connsiteY9" fmla="*/ 228635 h 506481"/>
                  <a:gd name="connsiteX10" fmla="*/ 3238 w 199358"/>
                  <a:gd name="connsiteY10" fmla="*/ 227207 h 506481"/>
                  <a:gd name="connsiteX11" fmla="*/ 0 w 199358"/>
                  <a:gd name="connsiteY11" fmla="*/ 226446 h 506481"/>
                  <a:gd name="connsiteX12" fmla="*/ 0 w 199358"/>
                  <a:gd name="connsiteY12" fmla="*/ 226446 h 506481"/>
                  <a:gd name="connsiteX13" fmla="*/ 10954 w 199358"/>
                  <a:gd name="connsiteY13" fmla="*/ 466408 h 506481"/>
                  <a:gd name="connsiteX14" fmla="*/ 20479 w 199358"/>
                  <a:gd name="connsiteY14" fmla="*/ 471358 h 506481"/>
                  <a:gd name="connsiteX15" fmla="*/ 32956 w 199358"/>
                  <a:gd name="connsiteY15" fmla="*/ 472881 h 506481"/>
                  <a:gd name="connsiteX16" fmla="*/ 36481 w 199358"/>
                  <a:gd name="connsiteY16" fmla="*/ 487063 h 506481"/>
                  <a:gd name="connsiteX17" fmla="*/ 23241 w 199358"/>
                  <a:gd name="connsiteY17" fmla="*/ 496772 h 506481"/>
                  <a:gd name="connsiteX18" fmla="*/ 12859 w 199358"/>
                  <a:gd name="connsiteY18" fmla="*/ 502769 h 506481"/>
                  <a:gd name="connsiteX19" fmla="*/ 11811 w 199358"/>
                  <a:gd name="connsiteY19" fmla="*/ 506481 h 50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358" h="506481">
                    <a:moveTo>
                      <a:pt x="199358" y="1428"/>
                    </a:moveTo>
                    <a:cubicBezTo>
                      <a:pt x="166021" y="952"/>
                      <a:pt x="124206" y="571"/>
                      <a:pt x="75914" y="0"/>
                    </a:cubicBezTo>
                    <a:cubicBezTo>
                      <a:pt x="62389" y="16753"/>
                      <a:pt x="48006" y="33220"/>
                      <a:pt x="42863" y="53304"/>
                    </a:cubicBezTo>
                    <a:cubicBezTo>
                      <a:pt x="36290" y="78909"/>
                      <a:pt x="46672" y="106322"/>
                      <a:pt x="64198" y="127168"/>
                    </a:cubicBezTo>
                    <a:cubicBezTo>
                      <a:pt x="71723" y="136210"/>
                      <a:pt x="80772" y="144682"/>
                      <a:pt x="84391" y="155628"/>
                    </a:cubicBezTo>
                    <a:cubicBezTo>
                      <a:pt x="90201" y="173142"/>
                      <a:pt x="80105" y="191513"/>
                      <a:pt x="70390" y="207599"/>
                    </a:cubicBezTo>
                    <a:cubicBezTo>
                      <a:pt x="67532" y="212359"/>
                      <a:pt x="64294" y="217403"/>
                      <a:pt x="59055" y="220068"/>
                    </a:cubicBezTo>
                    <a:cubicBezTo>
                      <a:pt x="52578" y="223305"/>
                      <a:pt x="44672" y="222067"/>
                      <a:pt x="37433" y="223210"/>
                    </a:cubicBezTo>
                    <a:cubicBezTo>
                      <a:pt x="34861" y="223590"/>
                      <a:pt x="32194" y="224637"/>
                      <a:pt x="30004" y="226065"/>
                    </a:cubicBezTo>
                    <a:cubicBezTo>
                      <a:pt x="23622" y="230349"/>
                      <a:pt x="15335" y="231015"/>
                      <a:pt x="7906" y="228635"/>
                    </a:cubicBezTo>
                    <a:cubicBezTo>
                      <a:pt x="6382" y="228159"/>
                      <a:pt x="4858" y="227683"/>
                      <a:pt x="3238" y="227207"/>
                    </a:cubicBezTo>
                    <a:cubicBezTo>
                      <a:pt x="2191" y="226922"/>
                      <a:pt x="1048" y="226731"/>
                      <a:pt x="0" y="226446"/>
                    </a:cubicBezTo>
                    <a:lnTo>
                      <a:pt x="0" y="226446"/>
                    </a:lnTo>
                    <a:cubicBezTo>
                      <a:pt x="0" y="226446"/>
                      <a:pt x="10954" y="466408"/>
                      <a:pt x="10954" y="466408"/>
                    </a:cubicBezTo>
                    <a:cubicBezTo>
                      <a:pt x="11906" y="470216"/>
                      <a:pt x="16288" y="471072"/>
                      <a:pt x="20479" y="471358"/>
                    </a:cubicBezTo>
                    <a:cubicBezTo>
                      <a:pt x="24670" y="471548"/>
                      <a:pt x="29242" y="470977"/>
                      <a:pt x="32956" y="472881"/>
                    </a:cubicBezTo>
                    <a:cubicBezTo>
                      <a:pt x="37909" y="475546"/>
                      <a:pt x="39052" y="482304"/>
                      <a:pt x="36481" y="487063"/>
                    </a:cubicBezTo>
                    <a:cubicBezTo>
                      <a:pt x="33909" y="491823"/>
                      <a:pt x="28670" y="494869"/>
                      <a:pt x="23241" y="496772"/>
                    </a:cubicBezTo>
                    <a:cubicBezTo>
                      <a:pt x="19336" y="498200"/>
                      <a:pt x="14859" y="499342"/>
                      <a:pt x="12859" y="502769"/>
                    </a:cubicBezTo>
                    <a:cubicBezTo>
                      <a:pt x="12287" y="503911"/>
                      <a:pt x="12001" y="505244"/>
                      <a:pt x="11811" y="506481"/>
                    </a:cubicBezTo>
                  </a:path>
                </a:pathLst>
              </a:custGeom>
              <a:noFill/>
              <a:ln w="9525" cap="flat">
                <a:solidFill>
                  <a:srgbClr val="FFFFFF"/>
                </a:solidFill>
                <a:prstDash val="solid"/>
                <a:miter/>
              </a:ln>
            </p:spPr>
            <p:txBody>
              <a:bodyPr rtlCol="0" anchor="ctr"/>
              <a:lstStyle/>
              <a:p>
                <a:endParaRPr lang="en-US"/>
              </a:p>
            </p:txBody>
          </p:sp>
          <p:sp>
            <p:nvSpPr>
              <p:cNvPr id="640" name="Freeform 639">
                <a:extLst>
                  <a:ext uri="{FF2B5EF4-FFF2-40B4-BE49-F238E27FC236}">
                    <a16:creationId xmlns:a16="http://schemas.microsoft.com/office/drawing/2014/main" id="{78D7418B-4CEB-5445-41A2-DF6D87A2AB80}"/>
                  </a:ext>
                </a:extLst>
              </p:cNvPr>
              <p:cNvSpPr/>
              <p:nvPr/>
            </p:nvSpPr>
            <p:spPr>
              <a:xfrm>
                <a:off x="6745795" y="1900323"/>
                <a:ext cx="7239" cy="2855"/>
              </a:xfrm>
              <a:custGeom>
                <a:avLst/>
                <a:gdLst>
                  <a:gd name="connsiteX0" fmla="*/ 0 w 7239"/>
                  <a:gd name="connsiteY0" fmla="*/ 2856 h 2855"/>
                  <a:gd name="connsiteX1" fmla="*/ 4381 w 7239"/>
                  <a:gd name="connsiteY1" fmla="*/ 1333 h 2855"/>
                  <a:gd name="connsiteX2" fmla="*/ 7239 w 7239"/>
                  <a:gd name="connsiteY2" fmla="*/ 0 h 2855"/>
                </a:gdLst>
                <a:ahLst/>
                <a:cxnLst>
                  <a:cxn ang="0">
                    <a:pos x="connsiteX0" y="connsiteY0"/>
                  </a:cxn>
                  <a:cxn ang="0">
                    <a:pos x="connsiteX1" y="connsiteY1"/>
                  </a:cxn>
                  <a:cxn ang="0">
                    <a:pos x="connsiteX2" y="connsiteY2"/>
                  </a:cxn>
                </a:cxnLst>
                <a:rect l="l" t="t" r="r" b="b"/>
                <a:pathLst>
                  <a:path w="7239" h="2855">
                    <a:moveTo>
                      <a:pt x="0" y="2856"/>
                    </a:moveTo>
                    <a:cubicBezTo>
                      <a:pt x="1524" y="2380"/>
                      <a:pt x="2953" y="1904"/>
                      <a:pt x="4381" y="1333"/>
                    </a:cubicBezTo>
                    <a:cubicBezTo>
                      <a:pt x="5334" y="952"/>
                      <a:pt x="6287" y="571"/>
                      <a:pt x="7239" y="0"/>
                    </a:cubicBezTo>
                  </a:path>
                </a:pathLst>
              </a:custGeom>
              <a:noFill/>
              <a:ln w="9525" cap="flat">
                <a:solidFill>
                  <a:srgbClr val="FFFFFF"/>
                </a:solidFill>
                <a:prstDash val="solid"/>
                <a:miter/>
              </a:ln>
            </p:spPr>
            <p:txBody>
              <a:bodyPr rtlCol="0" anchor="ctr"/>
              <a:lstStyle/>
              <a:p>
                <a:endParaRPr lang="en-US"/>
              </a:p>
            </p:txBody>
          </p:sp>
          <p:sp>
            <p:nvSpPr>
              <p:cNvPr id="641" name="Freeform 640">
                <a:extLst>
                  <a:ext uri="{FF2B5EF4-FFF2-40B4-BE49-F238E27FC236}">
                    <a16:creationId xmlns:a16="http://schemas.microsoft.com/office/drawing/2014/main" id="{97DC9C45-6125-8C1E-4F11-65BFB23C82EA}"/>
                  </a:ext>
                </a:extLst>
              </p:cNvPr>
              <p:cNvSpPr/>
              <p:nvPr/>
            </p:nvSpPr>
            <p:spPr>
              <a:xfrm>
                <a:off x="6740271" y="1903654"/>
                <a:ext cx="3524" cy="856"/>
              </a:xfrm>
              <a:custGeom>
                <a:avLst/>
                <a:gdLst>
                  <a:gd name="connsiteX0" fmla="*/ 0 w 3524"/>
                  <a:gd name="connsiteY0" fmla="*/ 857 h 856"/>
                  <a:gd name="connsiteX1" fmla="*/ 3524 w 3524"/>
                  <a:gd name="connsiteY1" fmla="*/ 0 h 856"/>
                </a:gdLst>
                <a:ahLst/>
                <a:cxnLst>
                  <a:cxn ang="0">
                    <a:pos x="connsiteX0" y="connsiteY0"/>
                  </a:cxn>
                  <a:cxn ang="0">
                    <a:pos x="connsiteX1" y="connsiteY1"/>
                  </a:cxn>
                </a:cxnLst>
                <a:rect l="l" t="t" r="r" b="b"/>
                <a:pathLst>
                  <a:path w="3524" h="856">
                    <a:moveTo>
                      <a:pt x="0" y="857"/>
                    </a:moveTo>
                    <a:cubicBezTo>
                      <a:pt x="1238" y="666"/>
                      <a:pt x="2381" y="381"/>
                      <a:pt x="3524" y="0"/>
                    </a:cubicBezTo>
                  </a:path>
                </a:pathLst>
              </a:custGeom>
              <a:noFill/>
              <a:ln w="9525" cap="flat">
                <a:solidFill>
                  <a:srgbClr val="FFFFFF"/>
                </a:solidFill>
                <a:prstDash val="solid"/>
                <a:miter/>
              </a:ln>
            </p:spPr>
            <p:txBody>
              <a:bodyPr rtlCol="0" anchor="ctr"/>
              <a:lstStyle/>
              <a:p>
                <a:endParaRPr lang="en-US"/>
              </a:p>
            </p:txBody>
          </p:sp>
          <p:sp>
            <p:nvSpPr>
              <p:cNvPr id="642" name="Freeform 641">
                <a:extLst>
                  <a:ext uri="{FF2B5EF4-FFF2-40B4-BE49-F238E27FC236}">
                    <a16:creationId xmlns:a16="http://schemas.microsoft.com/office/drawing/2014/main" id="{E29E463C-84A7-E357-3F93-8649EC29514F}"/>
                  </a:ext>
                </a:extLst>
              </p:cNvPr>
              <p:cNvSpPr/>
              <p:nvPr/>
            </p:nvSpPr>
            <p:spPr>
              <a:xfrm>
                <a:off x="6832473" y="1325404"/>
                <a:ext cx="280796" cy="346760"/>
              </a:xfrm>
              <a:custGeom>
                <a:avLst/>
                <a:gdLst>
                  <a:gd name="connsiteX0" fmla="*/ 275654 w 280796"/>
                  <a:gd name="connsiteY0" fmla="*/ 138685 h 346760"/>
                  <a:gd name="connsiteX1" fmla="*/ 270129 w 280796"/>
                  <a:gd name="connsiteY1" fmla="*/ 140874 h 346760"/>
                  <a:gd name="connsiteX2" fmla="*/ 206407 w 280796"/>
                  <a:gd name="connsiteY2" fmla="*/ 137638 h 346760"/>
                  <a:gd name="connsiteX3" fmla="*/ 203073 w 280796"/>
                  <a:gd name="connsiteY3" fmla="*/ 133640 h 346760"/>
                  <a:gd name="connsiteX4" fmla="*/ 191453 w 280796"/>
                  <a:gd name="connsiteY4" fmla="*/ 87285 h 346760"/>
                  <a:gd name="connsiteX5" fmla="*/ 189547 w 280796"/>
                  <a:gd name="connsiteY5" fmla="*/ 44927 h 346760"/>
                  <a:gd name="connsiteX6" fmla="*/ 184404 w 280796"/>
                  <a:gd name="connsiteY6" fmla="*/ 21512 h 346760"/>
                  <a:gd name="connsiteX7" fmla="*/ 157067 w 280796"/>
                  <a:gd name="connsiteY7" fmla="*/ 4379 h 346760"/>
                  <a:gd name="connsiteX8" fmla="*/ 85534 w 280796"/>
                  <a:gd name="connsiteY8" fmla="*/ 1523 h 346760"/>
                  <a:gd name="connsiteX9" fmla="*/ 0 w 280796"/>
                  <a:gd name="connsiteY9" fmla="*/ 0 h 346760"/>
                  <a:gd name="connsiteX10" fmla="*/ 13525 w 280796"/>
                  <a:gd name="connsiteY10" fmla="*/ 346760 h 346760"/>
                  <a:gd name="connsiteX11" fmla="*/ 280797 w 280796"/>
                  <a:gd name="connsiteY11" fmla="*/ 337146 h 34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796" h="346760">
                    <a:moveTo>
                      <a:pt x="275654" y="138685"/>
                    </a:moveTo>
                    <a:cubicBezTo>
                      <a:pt x="273844" y="139447"/>
                      <a:pt x="271939" y="140208"/>
                      <a:pt x="270129" y="140874"/>
                    </a:cubicBezTo>
                    <a:cubicBezTo>
                      <a:pt x="249364" y="148584"/>
                      <a:pt x="224980" y="156390"/>
                      <a:pt x="206407" y="137638"/>
                    </a:cubicBezTo>
                    <a:cubicBezTo>
                      <a:pt x="205168" y="136401"/>
                      <a:pt x="204025" y="135068"/>
                      <a:pt x="203073" y="133640"/>
                    </a:cubicBezTo>
                    <a:cubicBezTo>
                      <a:pt x="192976" y="119553"/>
                      <a:pt x="192119" y="103276"/>
                      <a:pt x="191453" y="87285"/>
                    </a:cubicBezTo>
                    <a:cubicBezTo>
                      <a:pt x="190786" y="73102"/>
                      <a:pt x="190214" y="58920"/>
                      <a:pt x="189547" y="44927"/>
                    </a:cubicBezTo>
                    <a:cubicBezTo>
                      <a:pt x="189262" y="36837"/>
                      <a:pt x="188786" y="28460"/>
                      <a:pt x="184404" y="21512"/>
                    </a:cubicBezTo>
                    <a:cubicBezTo>
                      <a:pt x="178879" y="12469"/>
                      <a:pt x="167830" y="7520"/>
                      <a:pt x="157067" y="4379"/>
                    </a:cubicBezTo>
                    <a:cubicBezTo>
                      <a:pt x="132874" y="-2665"/>
                      <a:pt x="110871" y="3807"/>
                      <a:pt x="85534" y="1523"/>
                    </a:cubicBezTo>
                    <a:cubicBezTo>
                      <a:pt x="81820" y="1142"/>
                      <a:pt x="50768" y="666"/>
                      <a:pt x="0" y="0"/>
                    </a:cubicBezTo>
                    <a:lnTo>
                      <a:pt x="13525" y="346760"/>
                    </a:lnTo>
                    <a:lnTo>
                      <a:pt x="280797" y="337146"/>
                    </a:lnTo>
                  </a:path>
                </a:pathLst>
              </a:custGeom>
              <a:noFill/>
              <a:ln w="9525" cap="flat">
                <a:solidFill>
                  <a:srgbClr val="FFFFFF"/>
                </a:solidFill>
                <a:prstDash val="solid"/>
                <a:miter/>
              </a:ln>
            </p:spPr>
            <p:txBody>
              <a:bodyPr rtlCol="0" anchor="ctr"/>
              <a:lstStyle/>
              <a:p>
                <a:endParaRPr lang="en-US"/>
              </a:p>
            </p:txBody>
          </p:sp>
          <p:sp>
            <p:nvSpPr>
              <p:cNvPr id="643" name="Freeform 642">
                <a:extLst>
                  <a:ext uri="{FF2B5EF4-FFF2-40B4-BE49-F238E27FC236}">
                    <a16:creationId xmlns:a16="http://schemas.microsoft.com/office/drawing/2014/main" id="{AB8F3997-0F43-10AF-5116-4646E4F3720A}"/>
                  </a:ext>
                </a:extLst>
              </p:cNvPr>
              <p:cNvSpPr/>
              <p:nvPr/>
            </p:nvSpPr>
            <p:spPr>
              <a:xfrm>
                <a:off x="6875716" y="1827411"/>
                <a:ext cx="3810" cy="1903"/>
              </a:xfrm>
              <a:custGeom>
                <a:avLst/>
                <a:gdLst>
                  <a:gd name="connsiteX0" fmla="*/ 0 w 3810"/>
                  <a:gd name="connsiteY0" fmla="*/ 0 h 1903"/>
                  <a:gd name="connsiteX1" fmla="*/ 3810 w 3810"/>
                  <a:gd name="connsiteY1" fmla="*/ 1904 h 1903"/>
                </a:gdLst>
                <a:ahLst/>
                <a:cxnLst>
                  <a:cxn ang="0">
                    <a:pos x="connsiteX0" y="connsiteY0"/>
                  </a:cxn>
                  <a:cxn ang="0">
                    <a:pos x="connsiteX1" y="connsiteY1"/>
                  </a:cxn>
                </a:cxnLst>
                <a:rect l="l" t="t" r="r" b="b"/>
                <a:pathLst>
                  <a:path w="3810" h="1903">
                    <a:moveTo>
                      <a:pt x="0" y="0"/>
                    </a:moveTo>
                    <a:cubicBezTo>
                      <a:pt x="1334" y="476"/>
                      <a:pt x="2572" y="1237"/>
                      <a:pt x="3810" y="1904"/>
                    </a:cubicBezTo>
                  </a:path>
                </a:pathLst>
              </a:custGeom>
              <a:noFill/>
              <a:ln w="9525" cap="flat">
                <a:solidFill>
                  <a:srgbClr val="FFFFFF"/>
                </a:solidFill>
                <a:prstDash val="solid"/>
                <a:miter/>
              </a:ln>
            </p:spPr>
            <p:txBody>
              <a:bodyPr rtlCol="0" anchor="ctr"/>
              <a:lstStyle/>
              <a:p>
                <a:endParaRPr lang="en-US"/>
              </a:p>
            </p:txBody>
          </p:sp>
          <p:sp>
            <p:nvSpPr>
              <p:cNvPr id="644" name="Freeform 643">
                <a:extLst>
                  <a:ext uri="{FF2B5EF4-FFF2-40B4-BE49-F238E27FC236}">
                    <a16:creationId xmlns:a16="http://schemas.microsoft.com/office/drawing/2014/main" id="{10F98F8E-74BC-C765-AC0C-8219D0D807BB}"/>
                  </a:ext>
                </a:extLst>
              </p:cNvPr>
              <p:cNvSpPr/>
              <p:nvPr/>
            </p:nvSpPr>
            <p:spPr>
              <a:xfrm>
                <a:off x="6861619" y="1823604"/>
                <a:ext cx="8762" cy="1903"/>
              </a:xfrm>
              <a:custGeom>
                <a:avLst/>
                <a:gdLst>
                  <a:gd name="connsiteX0" fmla="*/ 0 w 8762"/>
                  <a:gd name="connsiteY0" fmla="*/ 0 h 1903"/>
                  <a:gd name="connsiteX1" fmla="*/ 4763 w 8762"/>
                  <a:gd name="connsiteY1" fmla="*/ 857 h 1903"/>
                  <a:gd name="connsiteX2" fmla="*/ 8763 w 8762"/>
                  <a:gd name="connsiteY2" fmla="*/ 1904 h 1903"/>
                </a:gdLst>
                <a:ahLst/>
                <a:cxnLst>
                  <a:cxn ang="0">
                    <a:pos x="connsiteX0" y="connsiteY0"/>
                  </a:cxn>
                  <a:cxn ang="0">
                    <a:pos x="connsiteX1" y="connsiteY1"/>
                  </a:cxn>
                  <a:cxn ang="0">
                    <a:pos x="connsiteX2" y="connsiteY2"/>
                  </a:cxn>
                </a:cxnLst>
                <a:rect l="l" t="t" r="r" b="b"/>
                <a:pathLst>
                  <a:path w="8762" h="1903">
                    <a:moveTo>
                      <a:pt x="0" y="0"/>
                    </a:moveTo>
                    <a:cubicBezTo>
                      <a:pt x="1619" y="190"/>
                      <a:pt x="3238" y="476"/>
                      <a:pt x="4763" y="857"/>
                    </a:cubicBezTo>
                    <a:cubicBezTo>
                      <a:pt x="6191" y="1142"/>
                      <a:pt x="7525" y="1428"/>
                      <a:pt x="8763" y="1904"/>
                    </a:cubicBezTo>
                  </a:path>
                </a:pathLst>
              </a:custGeom>
              <a:noFill/>
              <a:ln w="9525" cap="flat">
                <a:solidFill>
                  <a:srgbClr val="FFFFFF"/>
                </a:solidFill>
                <a:prstDash val="solid"/>
                <a:miter/>
              </a:ln>
            </p:spPr>
            <p:txBody>
              <a:bodyPr rtlCol="0" anchor="ctr"/>
              <a:lstStyle/>
              <a:p>
                <a:endParaRPr lang="en-US"/>
              </a:p>
            </p:txBody>
          </p:sp>
          <p:sp>
            <p:nvSpPr>
              <p:cNvPr id="645" name="Freeform 644">
                <a:extLst>
                  <a:ext uri="{FF2B5EF4-FFF2-40B4-BE49-F238E27FC236}">
                    <a16:creationId xmlns:a16="http://schemas.microsoft.com/office/drawing/2014/main" id="{5E0FD3FC-2962-CA8D-939B-5E289CD7FCCD}"/>
                  </a:ext>
                </a:extLst>
              </p:cNvPr>
              <p:cNvSpPr/>
              <p:nvPr/>
            </p:nvSpPr>
            <p:spPr>
              <a:xfrm>
                <a:off x="6783878" y="1665120"/>
                <a:ext cx="257001" cy="160101"/>
              </a:xfrm>
              <a:custGeom>
                <a:avLst/>
                <a:gdLst>
                  <a:gd name="connsiteX0" fmla="*/ 257002 w 257001"/>
                  <a:gd name="connsiteY0" fmla="*/ 0 h 160101"/>
                  <a:gd name="connsiteX1" fmla="*/ 62120 w 257001"/>
                  <a:gd name="connsiteY1" fmla="*/ 6949 h 160101"/>
                  <a:gd name="connsiteX2" fmla="*/ 62977 w 257001"/>
                  <a:gd name="connsiteY2" fmla="*/ 30174 h 160101"/>
                  <a:gd name="connsiteX3" fmla="*/ 54310 w 257001"/>
                  <a:gd name="connsiteY3" fmla="*/ 45879 h 160101"/>
                  <a:gd name="connsiteX4" fmla="*/ 33259 w 257001"/>
                  <a:gd name="connsiteY4" fmla="*/ 50543 h 160101"/>
                  <a:gd name="connsiteX5" fmla="*/ 20400 w 257001"/>
                  <a:gd name="connsiteY5" fmla="*/ 64536 h 160101"/>
                  <a:gd name="connsiteX6" fmla="*/ 25449 w 257001"/>
                  <a:gd name="connsiteY6" fmla="*/ 82621 h 160101"/>
                  <a:gd name="connsiteX7" fmla="*/ 19448 w 257001"/>
                  <a:gd name="connsiteY7" fmla="*/ 86428 h 160101"/>
                  <a:gd name="connsiteX8" fmla="*/ 398 w 257001"/>
                  <a:gd name="connsiteY8" fmla="*/ 110701 h 160101"/>
                  <a:gd name="connsiteX9" fmla="*/ 10590 w 257001"/>
                  <a:gd name="connsiteY9" fmla="*/ 139066 h 160101"/>
                  <a:gd name="connsiteX10" fmla="*/ 23258 w 257001"/>
                  <a:gd name="connsiteY10" fmla="*/ 149346 h 160101"/>
                  <a:gd name="connsiteX11" fmla="*/ 29163 w 257001"/>
                  <a:gd name="connsiteY11" fmla="*/ 160102 h 16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001" h="160101">
                    <a:moveTo>
                      <a:pt x="257002" y="0"/>
                    </a:moveTo>
                    <a:lnTo>
                      <a:pt x="62120" y="6949"/>
                    </a:lnTo>
                    <a:lnTo>
                      <a:pt x="62977" y="30174"/>
                    </a:lnTo>
                    <a:cubicBezTo>
                      <a:pt x="66216" y="36075"/>
                      <a:pt x="60881" y="43214"/>
                      <a:pt x="54310" y="45879"/>
                    </a:cubicBezTo>
                    <a:cubicBezTo>
                      <a:pt x="47642" y="48545"/>
                      <a:pt x="40117" y="48545"/>
                      <a:pt x="33259" y="50543"/>
                    </a:cubicBezTo>
                    <a:cubicBezTo>
                      <a:pt x="26306" y="52542"/>
                      <a:pt x="19543" y="58063"/>
                      <a:pt x="20400" y="64536"/>
                    </a:cubicBezTo>
                    <a:cubicBezTo>
                      <a:pt x="21353" y="71008"/>
                      <a:pt x="29259" y="77100"/>
                      <a:pt x="25449" y="82621"/>
                    </a:cubicBezTo>
                    <a:cubicBezTo>
                      <a:pt x="24020" y="84429"/>
                      <a:pt x="21639" y="85381"/>
                      <a:pt x="19448" y="86428"/>
                    </a:cubicBezTo>
                    <a:cubicBezTo>
                      <a:pt x="9447" y="91188"/>
                      <a:pt x="2112" y="100516"/>
                      <a:pt x="398" y="110701"/>
                    </a:cubicBezTo>
                    <a:cubicBezTo>
                      <a:pt x="-1317" y="120885"/>
                      <a:pt x="2589" y="131737"/>
                      <a:pt x="10590" y="139066"/>
                    </a:cubicBezTo>
                    <a:cubicBezTo>
                      <a:pt x="14590" y="142683"/>
                      <a:pt x="19543" y="145443"/>
                      <a:pt x="23258" y="149346"/>
                    </a:cubicBezTo>
                    <a:cubicBezTo>
                      <a:pt x="25830" y="152011"/>
                      <a:pt x="29163" y="156770"/>
                      <a:pt x="29163" y="160102"/>
                    </a:cubicBezTo>
                  </a:path>
                </a:pathLst>
              </a:custGeom>
              <a:noFill/>
              <a:ln w="9525" cap="flat">
                <a:solidFill>
                  <a:srgbClr val="FFFFFF"/>
                </a:solid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11981092-FBD0-A1BC-ED9D-01623E399110}"/>
                  </a:ext>
                </a:extLst>
              </p:cNvPr>
              <p:cNvSpPr/>
              <p:nvPr/>
            </p:nvSpPr>
            <p:spPr>
              <a:xfrm>
                <a:off x="6887908" y="1662455"/>
                <a:ext cx="232695" cy="285556"/>
              </a:xfrm>
              <a:custGeom>
                <a:avLst/>
                <a:gdLst>
                  <a:gd name="connsiteX0" fmla="*/ 232696 w 232695"/>
                  <a:gd name="connsiteY0" fmla="*/ 285556 h 285556"/>
                  <a:gd name="connsiteX1" fmla="*/ 225361 w 232695"/>
                  <a:gd name="connsiteY1" fmla="*/ 0 h 285556"/>
                  <a:gd name="connsiteX2" fmla="*/ 152971 w 232695"/>
                  <a:gd name="connsiteY2" fmla="*/ 2665 h 285556"/>
                  <a:gd name="connsiteX3" fmla="*/ 154019 w 232695"/>
                  <a:gd name="connsiteY3" fmla="*/ 13040 h 285556"/>
                  <a:gd name="connsiteX4" fmla="*/ 152590 w 232695"/>
                  <a:gd name="connsiteY4" fmla="*/ 26462 h 285556"/>
                  <a:gd name="connsiteX5" fmla="*/ 144304 w 232695"/>
                  <a:gd name="connsiteY5" fmla="*/ 34838 h 285556"/>
                  <a:gd name="connsiteX6" fmla="*/ 112871 w 232695"/>
                  <a:gd name="connsiteY6" fmla="*/ 72626 h 285556"/>
                  <a:gd name="connsiteX7" fmla="*/ 73628 w 232695"/>
                  <a:gd name="connsiteY7" fmla="*/ 112414 h 285556"/>
                  <a:gd name="connsiteX8" fmla="*/ 59817 w 232695"/>
                  <a:gd name="connsiteY8" fmla="*/ 138209 h 285556"/>
                  <a:gd name="connsiteX9" fmla="*/ 44386 w 232695"/>
                  <a:gd name="connsiteY9" fmla="*/ 142683 h 285556"/>
                  <a:gd name="connsiteX10" fmla="*/ 11239 w 232695"/>
                  <a:gd name="connsiteY10" fmla="*/ 166289 h 285556"/>
                  <a:gd name="connsiteX11" fmla="*/ 0 w 232695"/>
                  <a:gd name="connsiteY11" fmla="*/ 173428 h 28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95" h="285556">
                    <a:moveTo>
                      <a:pt x="232696" y="285556"/>
                    </a:moveTo>
                    <a:lnTo>
                      <a:pt x="225361" y="0"/>
                    </a:lnTo>
                    <a:lnTo>
                      <a:pt x="152971" y="2665"/>
                    </a:lnTo>
                    <a:cubicBezTo>
                      <a:pt x="153352" y="6092"/>
                      <a:pt x="153638" y="9519"/>
                      <a:pt x="154019" y="13040"/>
                    </a:cubicBezTo>
                    <a:cubicBezTo>
                      <a:pt x="154400" y="17514"/>
                      <a:pt x="154781" y="22369"/>
                      <a:pt x="152590" y="26462"/>
                    </a:cubicBezTo>
                    <a:cubicBezTo>
                      <a:pt x="150781" y="29888"/>
                      <a:pt x="147351" y="32173"/>
                      <a:pt x="144304" y="34838"/>
                    </a:cubicBezTo>
                    <a:cubicBezTo>
                      <a:pt x="131635" y="45689"/>
                      <a:pt x="124396" y="60823"/>
                      <a:pt x="112871" y="72626"/>
                    </a:cubicBezTo>
                    <a:cubicBezTo>
                      <a:pt x="99726" y="86048"/>
                      <a:pt x="80867" y="95756"/>
                      <a:pt x="73628" y="112414"/>
                    </a:cubicBezTo>
                    <a:cubicBezTo>
                      <a:pt x="69723" y="121552"/>
                      <a:pt x="68866" y="132974"/>
                      <a:pt x="59817" y="138209"/>
                    </a:cubicBezTo>
                    <a:cubicBezTo>
                      <a:pt x="55245" y="140874"/>
                      <a:pt x="49530" y="141255"/>
                      <a:pt x="44386" y="142683"/>
                    </a:cubicBezTo>
                    <a:cubicBezTo>
                      <a:pt x="30956" y="146681"/>
                      <a:pt x="22098" y="158103"/>
                      <a:pt x="11239" y="166289"/>
                    </a:cubicBezTo>
                    <a:cubicBezTo>
                      <a:pt x="7810" y="168954"/>
                      <a:pt x="4000" y="171334"/>
                      <a:pt x="0" y="173428"/>
                    </a:cubicBezTo>
                  </a:path>
                </a:pathLst>
              </a:custGeom>
              <a:noFill/>
              <a:ln w="9525" cap="flat">
                <a:solidFill>
                  <a:srgbClr val="FFFFFF"/>
                </a:solidFill>
                <a:prstDash val="solid"/>
                <a:miter/>
              </a:ln>
            </p:spPr>
            <p:txBody>
              <a:bodyPr rtlCol="0" anchor="ctr"/>
              <a:lstStyle/>
              <a:p>
                <a:endParaRPr lang="en-US"/>
              </a:p>
            </p:txBody>
          </p:sp>
          <p:sp>
            <p:nvSpPr>
              <p:cNvPr id="647" name="Freeform 646">
                <a:extLst>
                  <a:ext uri="{FF2B5EF4-FFF2-40B4-BE49-F238E27FC236}">
                    <a16:creationId xmlns:a16="http://schemas.microsoft.com/office/drawing/2014/main" id="{46D47749-D531-F1FF-AD80-42BFE5D20B17}"/>
                  </a:ext>
                </a:extLst>
              </p:cNvPr>
              <p:cNvSpPr/>
              <p:nvPr/>
            </p:nvSpPr>
            <p:spPr>
              <a:xfrm>
                <a:off x="6548810" y="1830457"/>
                <a:ext cx="192793" cy="262997"/>
              </a:xfrm>
              <a:custGeom>
                <a:avLst/>
                <a:gdLst>
                  <a:gd name="connsiteX0" fmla="*/ 192794 w 192793"/>
                  <a:gd name="connsiteY0" fmla="*/ 73864 h 262997"/>
                  <a:gd name="connsiteX1" fmla="*/ 191460 w 192793"/>
                  <a:gd name="connsiteY1" fmla="*/ 74149 h 262997"/>
                  <a:gd name="connsiteX2" fmla="*/ 152789 w 192793"/>
                  <a:gd name="connsiteY2" fmla="*/ 63869 h 262997"/>
                  <a:gd name="connsiteX3" fmla="*/ 129262 w 192793"/>
                  <a:gd name="connsiteY3" fmla="*/ 28936 h 262997"/>
                  <a:gd name="connsiteX4" fmla="*/ 96115 w 192793"/>
                  <a:gd name="connsiteY4" fmla="*/ 0 h 262997"/>
                  <a:gd name="connsiteX5" fmla="*/ 95829 w 192793"/>
                  <a:gd name="connsiteY5" fmla="*/ 3617 h 262997"/>
                  <a:gd name="connsiteX6" fmla="*/ 94686 w 192793"/>
                  <a:gd name="connsiteY6" fmla="*/ 8757 h 262997"/>
                  <a:gd name="connsiteX7" fmla="*/ 93543 w 192793"/>
                  <a:gd name="connsiteY7" fmla="*/ 10185 h 262997"/>
                  <a:gd name="connsiteX8" fmla="*/ 88114 w 192793"/>
                  <a:gd name="connsiteY8" fmla="*/ 11993 h 262997"/>
                  <a:gd name="connsiteX9" fmla="*/ 62587 w 192793"/>
                  <a:gd name="connsiteY9" fmla="*/ 13326 h 262997"/>
                  <a:gd name="connsiteX10" fmla="*/ 56205 w 192793"/>
                  <a:gd name="connsiteY10" fmla="*/ 28270 h 262997"/>
                  <a:gd name="connsiteX11" fmla="*/ 44109 w 192793"/>
                  <a:gd name="connsiteY11" fmla="*/ 43595 h 262997"/>
                  <a:gd name="connsiteX12" fmla="*/ 44299 w 192793"/>
                  <a:gd name="connsiteY12" fmla="*/ 44071 h 262997"/>
                  <a:gd name="connsiteX13" fmla="*/ 46109 w 192793"/>
                  <a:gd name="connsiteY13" fmla="*/ 47498 h 262997"/>
                  <a:gd name="connsiteX14" fmla="*/ 46394 w 192793"/>
                  <a:gd name="connsiteY14" fmla="*/ 47973 h 262997"/>
                  <a:gd name="connsiteX15" fmla="*/ 47918 w 192793"/>
                  <a:gd name="connsiteY15" fmla="*/ 52257 h 262997"/>
                  <a:gd name="connsiteX16" fmla="*/ 48871 w 192793"/>
                  <a:gd name="connsiteY16" fmla="*/ 56730 h 262997"/>
                  <a:gd name="connsiteX17" fmla="*/ 49252 w 192793"/>
                  <a:gd name="connsiteY17" fmla="*/ 61299 h 262997"/>
                  <a:gd name="connsiteX18" fmla="*/ 42394 w 192793"/>
                  <a:gd name="connsiteY18" fmla="*/ 80527 h 262997"/>
                  <a:gd name="connsiteX19" fmla="*/ 34774 w 192793"/>
                  <a:gd name="connsiteY19" fmla="*/ 87666 h 262997"/>
                  <a:gd name="connsiteX20" fmla="*/ 29821 w 192793"/>
                  <a:gd name="connsiteY20" fmla="*/ 91664 h 262997"/>
                  <a:gd name="connsiteX21" fmla="*/ 27249 w 192793"/>
                  <a:gd name="connsiteY21" fmla="*/ 93758 h 262997"/>
                  <a:gd name="connsiteX22" fmla="*/ 24773 w 192793"/>
                  <a:gd name="connsiteY22" fmla="*/ 96042 h 262997"/>
                  <a:gd name="connsiteX23" fmla="*/ 22487 w 192793"/>
                  <a:gd name="connsiteY23" fmla="*/ 98517 h 262997"/>
                  <a:gd name="connsiteX24" fmla="*/ 17629 w 192793"/>
                  <a:gd name="connsiteY24" fmla="*/ 116316 h 262997"/>
                  <a:gd name="connsiteX25" fmla="*/ 17819 w 192793"/>
                  <a:gd name="connsiteY25" fmla="*/ 131927 h 262997"/>
                  <a:gd name="connsiteX26" fmla="*/ 15724 w 192793"/>
                  <a:gd name="connsiteY26" fmla="*/ 154962 h 262997"/>
                  <a:gd name="connsiteX27" fmla="*/ 15914 w 192793"/>
                  <a:gd name="connsiteY27" fmla="*/ 177901 h 262997"/>
                  <a:gd name="connsiteX28" fmla="*/ 10390 w 192793"/>
                  <a:gd name="connsiteY28" fmla="*/ 188181 h 262997"/>
                  <a:gd name="connsiteX29" fmla="*/ 9818 w 192793"/>
                  <a:gd name="connsiteY29" fmla="*/ 218070 h 262997"/>
                  <a:gd name="connsiteX30" fmla="*/ 198 w 192793"/>
                  <a:gd name="connsiteY30" fmla="*/ 241676 h 262997"/>
                  <a:gd name="connsiteX31" fmla="*/ 12104 w 192793"/>
                  <a:gd name="connsiteY31" fmla="*/ 257476 h 262997"/>
                  <a:gd name="connsiteX32" fmla="*/ 14867 w 192793"/>
                  <a:gd name="connsiteY32" fmla="*/ 262997 h 26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2793" h="262997">
                    <a:moveTo>
                      <a:pt x="192794" y="73864"/>
                    </a:moveTo>
                    <a:cubicBezTo>
                      <a:pt x="192794" y="73864"/>
                      <a:pt x="191936" y="74054"/>
                      <a:pt x="191460" y="74149"/>
                    </a:cubicBezTo>
                    <a:cubicBezTo>
                      <a:pt x="177744" y="76624"/>
                      <a:pt x="162885" y="72626"/>
                      <a:pt x="152789" y="63869"/>
                    </a:cubicBezTo>
                    <a:cubicBezTo>
                      <a:pt x="141835" y="54351"/>
                      <a:pt x="137072" y="40644"/>
                      <a:pt x="129262" y="28936"/>
                    </a:cubicBezTo>
                    <a:cubicBezTo>
                      <a:pt x="121261" y="16848"/>
                      <a:pt x="109640" y="6853"/>
                      <a:pt x="96115" y="0"/>
                    </a:cubicBezTo>
                    <a:cubicBezTo>
                      <a:pt x="96020" y="1237"/>
                      <a:pt x="96020" y="2475"/>
                      <a:pt x="95829" y="3617"/>
                    </a:cubicBezTo>
                    <a:cubicBezTo>
                      <a:pt x="95829" y="5426"/>
                      <a:pt x="95639" y="7234"/>
                      <a:pt x="94686" y="8757"/>
                    </a:cubicBezTo>
                    <a:cubicBezTo>
                      <a:pt x="94401" y="9233"/>
                      <a:pt x="94019" y="9709"/>
                      <a:pt x="93543" y="10185"/>
                    </a:cubicBezTo>
                    <a:cubicBezTo>
                      <a:pt x="92114" y="11517"/>
                      <a:pt x="90019" y="11898"/>
                      <a:pt x="88114" y="11993"/>
                    </a:cubicBezTo>
                    <a:cubicBezTo>
                      <a:pt x="79351" y="12564"/>
                      <a:pt x="69254" y="8186"/>
                      <a:pt x="62587" y="13326"/>
                    </a:cubicBezTo>
                    <a:cubicBezTo>
                      <a:pt x="58110" y="16848"/>
                      <a:pt x="57920" y="23035"/>
                      <a:pt x="56205" y="28270"/>
                    </a:cubicBezTo>
                    <a:cubicBezTo>
                      <a:pt x="54205" y="34457"/>
                      <a:pt x="49728" y="39597"/>
                      <a:pt x="44109" y="43595"/>
                    </a:cubicBezTo>
                    <a:cubicBezTo>
                      <a:pt x="44109" y="43785"/>
                      <a:pt x="44299" y="43880"/>
                      <a:pt x="44299" y="44071"/>
                    </a:cubicBezTo>
                    <a:cubicBezTo>
                      <a:pt x="45061" y="45213"/>
                      <a:pt x="45632" y="46355"/>
                      <a:pt x="46109" y="47498"/>
                    </a:cubicBezTo>
                    <a:lnTo>
                      <a:pt x="46394" y="47973"/>
                    </a:lnTo>
                    <a:cubicBezTo>
                      <a:pt x="46966" y="49401"/>
                      <a:pt x="47537" y="50734"/>
                      <a:pt x="47918" y="52257"/>
                    </a:cubicBezTo>
                    <a:cubicBezTo>
                      <a:pt x="48395" y="53780"/>
                      <a:pt x="48680" y="55303"/>
                      <a:pt x="48871" y="56730"/>
                    </a:cubicBezTo>
                    <a:cubicBezTo>
                      <a:pt x="49157" y="58253"/>
                      <a:pt x="49252" y="59776"/>
                      <a:pt x="49252" y="61299"/>
                    </a:cubicBezTo>
                    <a:cubicBezTo>
                      <a:pt x="49252" y="68153"/>
                      <a:pt x="47061" y="75006"/>
                      <a:pt x="42394" y="80527"/>
                    </a:cubicBezTo>
                    <a:cubicBezTo>
                      <a:pt x="40108" y="83192"/>
                      <a:pt x="37536" y="85476"/>
                      <a:pt x="34774" y="87666"/>
                    </a:cubicBezTo>
                    <a:cubicBezTo>
                      <a:pt x="33155" y="89093"/>
                      <a:pt x="31440" y="90236"/>
                      <a:pt x="29821" y="91664"/>
                    </a:cubicBezTo>
                    <a:lnTo>
                      <a:pt x="27249" y="93758"/>
                    </a:lnTo>
                    <a:cubicBezTo>
                      <a:pt x="26392" y="94519"/>
                      <a:pt x="25535" y="95281"/>
                      <a:pt x="24773" y="96042"/>
                    </a:cubicBezTo>
                    <a:cubicBezTo>
                      <a:pt x="24011" y="96804"/>
                      <a:pt x="23249" y="97565"/>
                      <a:pt x="22487" y="98517"/>
                    </a:cubicBezTo>
                    <a:cubicBezTo>
                      <a:pt x="18201" y="103466"/>
                      <a:pt x="15819" y="110701"/>
                      <a:pt x="17629" y="116316"/>
                    </a:cubicBezTo>
                    <a:cubicBezTo>
                      <a:pt x="19343" y="121457"/>
                      <a:pt x="19153" y="126787"/>
                      <a:pt x="17819" y="131927"/>
                    </a:cubicBezTo>
                    <a:cubicBezTo>
                      <a:pt x="15819" y="139447"/>
                      <a:pt x="14867" y="147537"/>
                      <a:pt x="15724" y="154962"/>
                    </a:cubicBezTo>
                    <a:cubicBezTo>
                      <a:pt x="16581" y="162577"/>
                      <a:pt x="18772" y="170572"/>
                      <a:pt x="15914" y="177901"/>
                    </a:cubicBezTo>
                    <a:cubicBezTo>
                      <a:pt x="14390" y="181423"/>
                      <a:pt x="11819" y="184564"/>
                      <a:pt x="10390" y="188181"/>
                    </a:cubicBezTo>
                    <a:cubicBezTo>
                      <a:pt x="6866" y="197700"/>
                      <a:pt x="12771" y="208456"/>
                      <a:pt x="9818" y="218070"/>
                    </a:cubicBezTo>
                    <a:cubicBezTo>
                      <a:pt x="7342" y="226351"/>
                      <a:pt x="-1421" y="233299"/>
                      <a:pt x="198" y="241676"/>
                    </a:cubicBezTo>
                    <a:cubicBezTo>
                      <a:pt x="1436" y="248148"/>
                      <a:pt x="8104" y="252146"/>
                      <a:pt x="12104" y="257476"/>
                    </a:cubicBezTo>
                    <a:cubicBezTo>
                      <a:pt x="13343" y="259190"/>
                      <a:pt x="14200" y="260998"/>
                      <a:pt x="14867" y="262997"/>
                    </a:cubicBezTo>
                  </a:path>
                </a:pathLst>
              </a:custGeom>
              <a:noFill/>
              <a:ln w="9525" cap="flat">
                <a:solidFill>
                  <a:srgbClr val="FFFFFF"/>
                </a:solidFill>
                <a:prstDash val="solid"/>
                <a:miter/>
              </a:ln>
            </p:spPr>
            <p:txBody>
              <a:bodyPr rtlCol="0" anchor="ctr"/>
              <a:lstStyle/>
              <a:p>
                <a:endParaRPr lang="en-US"/>
              </a:p>
            </p:txBody>
          </p:sp>
          <p:sp>
            <p:nvSpPr>
              <p:cNvPr id="648" name="Freeform 647">
                <a:extLst>
                  <a:ext uri="{FF2B5EF4-FFF2-40B4-BE49-F238E27FC236}">
                    <a16:creationId xmlns:a16="http://schemas.microsoft.com/office/drawing/2014/main" id="{02A09D49-C88F-E55A-D3F4-136C34413607}"/>
                  </a:ext>
                </a:extLst>
              </p:cNvPr>
              <p:cNvSpPr/>
              <p:nvPr/>
            </p:nvSpPr>
            <p:spPr>
              <a:xfrm>
                <a:off x="6741604" y="1823009"/>
                <a:ext cx="383952" cy="315277"/>
              </a:xfrm>
              <a:custGeom>
                <a:avLst/>
                <a:gdLst>
                  <a:gd name="connsiteX0" fmla="*/ 383953 w 383952"/>
                  <a:gd name="connsiteY0" fmla="*/ 315277 h 315277"/>
                  <a:gd name="connsiteX1" fmla="*/ 379000 w 383952"/>
                  <a:gd name="connsiteY1" fmla="*/ 125002 h 315277"/>
                  <a:gd name="connsiteX2" fmla="*/ 347472 w 383952"/>
                  <a:gd name="connsiteY2" fmla="*/ 100254 h 315277"/>
                  <a:gd name="connsiteX3" fmla="*/ 326707 w 383952"/>
                  <a:gd name="connsiteY3" fmla="*/ 69509 h 315277"/>
                  <a:gd name="connsiteX4" fmla="*/ 305181 w 383952"/>
                  <a:gd name="connsiteY4" fmla="*/ 58943 h 315277"/>
                  <a:gd name="connsiteX5" fmla="*/ 272605 w 383952"/>
                  <a:gd name="connsiteY5" fmla="*/ 53232 h 315277"/>
                  <a:gd name="connsiteX6" fmla="*/ 238601 w 383952"/>
                  <a:gd name="connsiteY6" fmla="*/ 57420 h 315277"/>
                  <a:gd name="connsiteX7" fmla="*/ 206026 w 383952"/>
                  <a:gd name="connsiteY7" fmla="*/ 50757 h 315277"/>
                  <a:gd name="connsiteX8" fmla="*/ 188214 w 383952"/>
                  <a:gd name="connsiteY8" fmla="*/ 35337 h 315277"/>
                  <a:gd name="connsiteX9" fmla="*/ 153924 w 383952"/>
                  <a:gd name="connsiteY9" fmla="*/ 27151 h 315277"/>
                  <a:gd name="connsiteX10" fmla="*/ 150590 w 383952"/>
                  <a:gd name="connsiteY10" fmla="*/ 19632 h 315277"/>
                  <a:gd name="connsiteX11" fmla="*/ 148685 w 383952"/>
                  <a:gd name="connsiteY11" fmla="*/ 16110 h 315277"/>
                  <a:gd name="connsiteX12" fmla="*/ 146304 w 383952"/>
                  <a:gd name="connsiteY12" fmla="*/ 12969 h 315277"/>
                  <a:gd name="connsiteX13" fmla="*/ 143828 w 383952"/>
                  <a:gd name="connsiteY13" fmla="*/ 10494 h 315277"/>
                  <a:gd name="connsiteX14" fmla="*/ 140970 w 383952"/>
                  <a:gd name="connsiteY14" fmla="*/ 8210 h 315277"/>
                  <a:gd name="connsiteX15" fmla="*/ 138398 w 383952"/>
                  <a:gd name="connsiteY15" fmla="*/ 6591 h 315277"/>
                  <a:gd name="connsiteX16" fmla="*/ 137922 w 383952"/>
                  <a:gd name="connsiteY16" fmla="*/ 6306 h 315277"/>
                  <a:gd name="connsiteX17" fmla="*/ 134112 w 383952"/>
                  <a:gd name="connsiteY17" fmla="*/ 4402 h 315277"/>
                  <a:gd name="connsiteX18" fmla="*/ 128778 w 383952"/>
                  <a:gd name="connsiteY18" fmla="*/ 2498 h 315277"/>
                  <a:gd name="connsiteX19" fmla="*/ 124778 w 383952"/>
                  <a:gd name="connsiteY19" fmla="*/ 1451 h 315277"/>
                  <a:gd name="connsiteX20" fmla="*/ 120015 w 383952"/>
                  <a:gd name="connsiteY20" fmla="*/ 595 h 315277"/>
                  <a:gd name="connsiteX21" fmla="*/ 81344 w 383952"/>
                  <a:gd name="connsiteY21" fmla="*/ 2023 h 315277"/>
                  <a:gd name="connsiteX22" fmla="*/ 71438 w 383952"/>
                  <a:gd name="connsiteY22" fmla="*/ 2308 h 315277"/>
                  <a:gd name="connsiteX23" fmla="*/ 69437 w 383952"/>
                  <a:gd name="connsiteY23" fmla="*/ 5640 h 315277"/>
                  <a:gd name="connsiteX24" fmla="*/ 41338 w 383952"/>
                  <a:gd name="connsiteY24" fmla="*/ 25438 h 315277"/>
                  <a:gd name="connsiteX25" fmla="*/ 30671 w 383952"/>
                  <a:gd name="connsiteY25" fmla="*/ 59229 h 315277"/>
                  <a:gd name="connsiteX26" fmla="*/ 21812 w 383952"/>
                  <a:gd name="connsiteY26" fmla="*/ 70366 h 315277"/>
                  <a:gd name="connsiteX27" fmla="*/ 18002 w 383952"/>
                  <a:gd name="connsiteY27" fmla="*/ 73412 h 315277"/>
                  <a:gd name="connsiteX28" fmla="*/ 13906 w 383952"/>
                  <a:gd name="connsiteY28" fmla="*/ 76077 h 315277"/>
                  <a:gd name="connsiteX29" fmla="*/ 11430 w 383952"/>
                  <a:gd name="connsiteY29" fmla="*/ 77409 h 315277"/>
                  <a:gd name="connsiteX30" fmla="*/ 8572 w 383952"/>
                  <a:gd name="connsiteY30" fmla="*/ 78742 h 315277"/>
                  <a:gd name="connsiteX31" fmla="*/ 4191 w 383952"/>
                  <a:gd name="connsiteY31" fmla="*/ 80265 h 315277"/>
                  <a:gd name="connsiteX32" fmla="*/ 2191 w 383952"/>
                  <a:gd name="connsiteY32" fmla="*/ 80741 h 315277"/>
                  <a:gd name="connsiteX33" fmla="*/ 0 w 383952"/>
                  <a:gd name="connsiteY33" fmla="*/ 81312 h 315277"/>
                  <a:gd name="connsiteX34" fmla="*/ 3905 w 383952"/>
                  <a:gd name="connsiteY34" fmla="*/ 275585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3952" h="315277">
                    <a:moveTo>
                      <a:pt x="383953" y="315277"/>
                    </a:moveTo>
                    <a:lnTo>
                      <a:pt x="379000" y="125002"/>
                    </a:lnTo>
                    <a:cubicBezTo>
                      <a:pt x="366236" y="119672"/>
                      <a:pt x="354997" y="111200"/>
                      <a:pt x="347472" y="100254"/>
                    </a:cubicBezTo>
                    <a:cubicBezTo>
                      <a:pt x="340519" y="89974"/>
                      <a:pt x="336423" y="77790"/>
                      <a:pt x="326707" y="69509"/>
                    </a:cubicBezTo>
                    <a:cubicBezTo>
                      <a:pt x="320707" y="64464"/>
                      <a:pt x="312992" y="61418"/>
                      <a:pt x="305181" y="58943"/>
                    </a:cubicBezTo>
                    <a:cubicBezTo>
                      <a:pt x="294704" y="55517"/>
                      <a:pt x="283750" y="53137"/>
                      <a:pt x="272605" y="53232"/>
                    </a:cubicBezTo>
                    <a:cubicBezTo>
                      <a:pt x="261176" y="53423"/>
                      <a:pt x="250031" y="56373"/>
                      <a:pt x="238601" y="57420"/>
                    </a:cubicBezTo>
                    <a:cubicBezTo>
                      <a:pt x="227171" y="58563"/>
                      <a:pt x="214789" y="57420"/>
                      <a:pt x="206026" y="50757"/>
                    </a:cubicBezTo>
                    <a:cubicBezTo>
                      <a:pt x="199739" y="45903"/>
                      <a:pt x="195739" y="38479"/>
                      <a:pt x="188214" y="35337"/>
                    </a:cubicBezTo>
                    <a:cubicBezTo>
                      <a:pt x="177165" y="30769"/>
                      <a:pt x="160782" y="36384"/>
                      <a:pt x="153924" y="27151"/>
                    </a:cubicBezTo>
                    <a:cubicBezTo>
                      <a:pt x="152305" y="24962"/>
                      <a:pt x="151733" y="22202"/>
                      <a:pt x="150590" y="19632"/>
                    </a:cubicBezTo>
                    <a:cubicBezTo>
                      <a:pt x="150114" y="18394"/>
                      <a:pt x="149447" y="17252"/>
                      <a:pt x="148685" y="16110"/>
                    </a:cubicBezTo>
                    <a:cubicBezTo>
                      <a:pt x="148019" y="14968"/>
                      <a:pt x="147256" y="13921"/>
                      <a:pt x="146304" y="12969"/>
                    </a:cubicBezTo>
                    <a:cubicBezTo>
                      <a:pt x="145542" y="12112"/>
                      <a:pt x="144780" y="11255"/>
                      <a:pt x="143828" y="10494"/>
                    </a:cubicBezTo>
                    <a:cubicBezTo>
                      <a:pt x="142970" y="9637"/>
                      <a:pt x="142018" y="8971"/>
                      <a:pt x="140970" y="8210"/>
                    </a:cubicBezTo>
                    <a:cubicBezTo>
                      <a:pt x="140113" y="7638"/>
                      <a:pt x="139255" y="7067"/>
                      <a:pt x="138398" y="6591"/>
                    </a:cubicBezTo>
                    <a:cubicBezTo>
                      <a:pt x="138208" y="6591"/>
                      <a:pt x="138113" y="6401"/>
                      <a:pt x="137922" y="6306"/>
                    </a:cubicBezTo>
                    <a:cubicBezTo>
                      <a:pt x="136684" y="5640"/>
                      <a:pt x="135446" y="4973"/>
                      <a:pt x="134112" y="4402"/>
                    </a:cubicBezTo>
                    <a:cubicBezTo>
                      <a:pt x="132397" y="3641"/>
                      <a:pt x="130588" y="2974"/>
                      <a:pt x="128778" y="2498"/>
                    </a:cubicBezTo>
                    <a:cubicBezTo>
                      <a:pt x="127445" y="2023"/>
                      <a:pt x="126111" y="1737"/>
                      <a:pt x="124778" y="1451"/>
                    </a:cubicBezTo>
                    <a:cubicBezTo>
                      <a:pt x="123254" y="975"/>
                      <a:pt x="121634" y="785"/>
                      <a:pt x="120015" y="595"/>
                    </a:cubicBezTo>
                    <a:cubicBezTo>
                      <a:pt x="107156" y="-1023"/>
                      <a:pt x="94202" y="1071"/>
                      <a:pt x="81344" y="2023"/>
                    </a:cubicBezTo>
                    <a:cubicBezTo>
                      <a:pt x="78010" y="2213"/>
                      <a:pt x="74771" y="2403"/>
                      <a:pt x="71438" y="2308"/>
                    </a:cubicBezTo>
                    <a:cubicBezTo>
                      <a:pt x="71438" y="3736"/>
                      <a:pt x="70866" y="4878"/>
                      <a:pt x="69437" y="5640"/>
                    </a:cubicBezTo>
                    <a:cubicBezTo>
                      <a:pt x="58198" y="11255"/>
                      <a:pt x="45720" y="14397"/>
                      <a:pt x="41338" y="25438"/>
                    </a:cubicBezTo>
                    <a:cubicBezTo>
                      <a:pt x="36862" y="36480"/>
                      <a:pt x="36290" y="48663"/>
                      <a:pt x="30671" y="59229"/>
                    </a:cubicBezTo>
                    <a:cubicBezTo>
                      <a:pt x="28480" y="63417"/>
                      <a:pt x="25432" y="67129"/>
                      <a:pt x="21812" y="70366"/>
                    </a:cubicBezTo>
                    <a:cubicBezTo>
                      <a:pt x="20669" y="71508"/>
                      <a:pt x="19336" y="72555"/>
                      <a:pt x="18002" y="73412"/>
                    </a:cubicBezTo>
                    <a:cubicBezTo>
                      <a:pt x="16764" y="74459"/>
                      <a:pt x="15335" y="75315"/>
                      <a:pt x="13906" y="76077"/>
                    </a:cubicBezTo>
                    <a:cubicBezTo>
                      <a:pt x="13145" y="76553"/>
                      <a:pt x="12287" y="77029"/>
                      <a:pt x="11430" y="77409"/>
                    </a:cubicBezTo>
                    <a:cubicBezTo>
                      <a:pt x="10478" y="77885"/>
                      <a:pt x="9525" y="78361"/>
                      <a:pt x="8572" y="78742"/>
                    </a:cubicBezTo>
                    <a:cubicBezTo>
                      <a:pt x="7144" y="79313"/>
                      <a:pt x="5715" y="79884"/>
                      <a:pt x="4191" y="80265"/>
                    </a:cubicBezTo>
                    <a:cubicBezTo>
                      <a:pt x="3524" y="80550"/>
                      <a:pt x="2857" y="80741"/>
                      <a:pt x="2191" y="80741"/>
                    </a:cubicBezTo>
                    <a:cubicBezTo>
                      <a:pt x="1524" y="81026"/>
                      <a:pt x="762" y="81217"/>
                      <a:pt x="0" y="81312"/>
                    </a:cubicBezTo>
                    <a:lnTo>
                      <a:pt x="3905" y="275585"/>
                    </a:lnTo>
                  </a:path>
                </a:pathLst>
              </a:custGeom>
              <a:noFill/>
              <a:ln w="9525" cap="flat">
                <a:solidFill>
                  <a:srgbClr val="FFFFFF"/>
                </a:solidFill>
                <a:prstDash val="solid"/>
                <a:miter/>
              </a:ln>
            </p:spPr>
            <p:txBody>
              <a:bodyPr rtlCol="0" anchor="ctr"/>
              <a:lstStyle/>
              <a:p>
                <a:endParaRPr lang="en-US"/>
              </a:p>
            </p:txBody>
          </p:sp>
          <p:sp>
            <p:nvSpPr>
              <p:cNvPr id="649" name="Freeform 648">
                <a:extLst>
                  <a:ext uri="{FF2B5EF4-FFF2-40B4-BE49-F238E27FC236}">
                    <a16:creationId xmlns:a16="http://schemas.microsoft.com/office/drawing/2014/main" id="{E8F92416-2274-5E0C-5538-ECC4A2D58341}"/>
                  </a:ext>
                </a:extLst>
              </p:cNvPr>
              <p:cNvSpPr/>
              <p:nvPr/>
            </p:nvSpPr>
            <p:spPr>
              <a:xfrm>
                <a:off x="6454711" y="2087800"/>
                <a:ext cx="457961" cy="430752"/>
              </a:xfrm>
              <a:custGeom>
                <a:avLst/>
                <a:gdLst>
                  <a:gd name="connsiteX0" fmla="*/ 457962 w 457961"/>
                  <a:gd name="connsiteY0" fmla="*/ 61338 h 430752"/>
                  <a:gd name="connsiteX1" fmla="*/ 368617 w 457961"/>
                  <a:gd name="connsiteY1" fmla="*/ 64384 h 430752"/>
                  <a:gd name="connsiteX2" fmla="*/ 365760 w 457961"/>
                  <a:gd name="connsiteY2" fmla="*/ 61718 h 430752"/>
                  <a:gd name="connsiteX3" fmla="*/ 364998 w 457961"/>
                  <a:gd name="connsiteY3" fmla="*/ 38684 h 430752"/>
                  <a:gd name="connsiteX4" fmla="*/ 361474 w 457961"/>
                  <a:gd name="connsiteY4" fmla="*/ 32401 h 430752"/>
                  <a:gd name="connsiteX5" fmla="*/ 302514 w 457961"/>
                  <a:gd name="connsiteY5" fmla="*/ 34876 h 430752"/>
                  <a:gd name="connsiteX6" fmla="*/ 296608 w 457961"/>
                  <a:gd name="connsiteY6" fmla="*/ 28404 h 430752"/>
                  <a:gd name="connsiteX7" fmla="*/ 296513 w 457961"/>
                  <a:gd name="connsiteY7" fmla="*/ 18790 h 430752"/>
                  <a:gd name="connsiteX8" fmla="*/ 290989 w 457961"/>
                  <a:gd name="connsiteY8" fmla="*/ 10889 h 430752"/>
                  <a:gd name="connsiteX9" fmla="*/ 290798 w 457961"/>
                  <a:gd name="connsiteY9" fmla="*/ 10889 h 430752"/>
                  <a:gd name="connsiteX10" fmla="*/ 283369 w 457961"/>
                  <a:gd name="connsiteY10" fmla="*/ 10509 h 430752"/>
                  <a:gd name="connsiteX11" fmla="*/ 242792 w 457961"/>
                  <a:gd name="connsiteY11" fmla="*/ 14602 h 430752"/>
                  <a:gd name="connsiteX12" fmla="*/ 236315 w 457961"/>
                  <a:gd name="connsiteY12" fmla="*/ 13935 h 430752"/>
                  <a:gd name="connsiteX13" fmla="*/ 232886 w 457961"/>
                  <a:gd name="connsiteY13" fmla="*/ 10033 h 430752"/>
                  <a:gd name="connsiteX14" fmla="*/ 211836 w 457961"/>
                  <a:gd name="connsiteY14" fmla="*/ 38 h 430752"/>
                  <a:gd name="connsiteX15" fmla="*/ 128397 w 457961"/>
                  <a:gd name="connsiteY15" fmla="*/ 4512 h 430752"/>
                  <a:gd name="connsiteX16" fmla="*/ 109061 w 457961"/>
                  <a:gd name="connsiteY16" fmla="*/ 5559 h 430752"/>
                  <a:gd name="connsiteX17" fmla="*/ 108966 w 457961"/>
                  <a:gd name="connsiteY17" fmla="*/ 5559 h 430752"/>
                  <a:gd name="connsiteX18" fmla="*/ 109633 w 457961"/>
                  <a:gd name="connsiteY18" fmla="*/ 8034 h 430752"/>
                  <a:gd name="connsiteX19" fmla="*/ 103727 w 457961"/>
                  <a:gd name="connsiteY19" fmla="*/ 27452 h 430752"/>
                  <a:gd name="connsiteX20" fmla="*/ 95345 w 457961"/>
                  <a:gd name="connsiteY20" fmla="*/ 34400 h 430752"/>
                  <a:gd name="connsiteX21" fmla="*/ 87058 w 457961"/>
                  <a:gd name="connsiteY21" fmla="*/ 59339 h 430752"/>
                  <a:gd name="connsiteX22" fmla="*/ 89345 w 457961"/>
                  <a:gd name="connsiteY22" fmla="*/ 85896 h 430752"/>
                  <a:gd name="connsiteX23" fmla="*/ 84011 w 457961"/>
                  <a:gd name="connsiteY23" fmla="*/ 102172 h 430752"/>
                  <a:gd name="connsiteX24" fmla="*/ 76200 w 457961"/>
                  <a:gd name="connsiteY24" fmla="*/ 108645 h 430752"/>
                  <a:gd name="connsiteX25" fmla="*/ 57436 w 457961"/>
                  <a:gd name="connsiteY25" fmla="*/ 152906 h 430752"/>
                  <a:gd name="connsiteX26" fmla="*/ 34004 w 457961"/>
                  <a:gd name="connsiteY26" fmla="*/ 179843 h 430752"/>
                  <a:gd name="connsiteX27" fmla="*/ 0 w 457961"/>
                  <a:gd name="connsiteY27" fmla="*/ 205448 h 430752"/>
                  <a:gd name="connsiteX28" fmla="*/ 93154 w 457961"/>
                  <a:gd name="connsiteY28" fmla="*/ 303394 h 430752"/>
                  <a:gd name="connsiteX29" fmla="*/ 164973 w 457961"/>
                  <a:gd name="connsiteY29" fmla="*/ 296826 h 430752"/>
                  <a:gd name="connsiteX30" fmla="*/ 197548 w 457961"/>
                  <a:gd name="connsiteY30" fmla="*/ 307963 h 430752"/>
                  <a:gd name="connsiteX31" fmla="*/ 262699 w 457961"/>
                  <a:gd name="connsiteY31" fmla="*/ 430752 h 43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7961" h="430752">
                    <a:moveTo>
                      <a:pt x="457962" y="61338"/>
                    </a:moveTo>
                    <a:lnTo>
                      <a:pt x="368617" y="64384"/>
                    </a:lnTo>
                    <a:cubicBezTo>
                      <a:pt x="366998" y="64384"/>
                      <a:pt x="365665" y="63146"/>
                      <a:pt x="365760" y="61718"/>
                    </a:cubicBezTo>
                    <a:cubicBezTo>
                      <a:pt x="366046" y="54199"/>
                      <a:pt x="365093" y="46203"/>
                      <a:pt x="364998" y="38684"/>
                    </a:cubicBezTo>
                    <a:cubicBezTo>
                      <a:pt x="364903" y="36209"/>
                      <a:pt x="364236" y="32877"/>
                      <a:pt x="361474" y="32401"/>
                    </a:cubicBezTo>
                    <a:cubicBezTo>
                      <a:pt x="351949" y="32401"/>
                      <a:pt x="318230" y="36875"/>
                      <a:pt x="302514" y="34876"/>
                    </a:cubicBezTo>
                    <a:cubicBezTo>
                      <a:pt x="298990" y="34400"/>
                      <a:pt x="296418" y="31545"/>
                      <a:pt x="296608" y="28404"/>
                    </a:cubicBezTo>
                    <a:cubicBezTo>
                      <a:pt x="296894" y="24882"/>
                      <a:pt x="296704" y="20884"/>
                      <a:pt x="296513" y="18790"/>
                    </a:cubicBezTo>
                    <a:cubicBezTo>
                      <a:pt x="296228" y="15458"/>
                      <a:pt x="294322" y="12222"/>
                      <a:pt x="290989" y="10889"/>
                    </a:cubicBezTo>
                    <a:cubicBezTo>
                      <a:pt x="290894" y="10889"/>
                      <a:pt x="290894" y="10889"/>
                      <a:pt x="290798" y="10889"/>
                    </a:cubicBezTo>
                    <a:cubicBezTo>
                      <a:pt x="288512" y="10033"/>
                      <a:pt x="285845" y="10318"/>
                      <a:pt x="283369" y="10509"/>
                    </a:cubicBezTo>
                    <a:cubicBezTo>
                      <a:pt x="269843" y="11841"/>
                      <a:pt x="256318" y="13174"/>
                      <a:pt x="242792" y="14602"/>
                    </a:cubicBezTo>
                    <a:cubicBezTo>
                      <a:pt x="240602" y="14887"/>
                      <a:pt x="238220" y="15078"/>
                      <a:pt x="236315" y="13935"/>
                    </a:cubicBezTo>
                    <a:cubicBezTo>
                      <a:pt x="234791" y="13079"/>
                      <a:pt x="233934" y="11461"/>
                      <a:pt x="232886" y="10033"/>
                    </a:cubicBezTo>
                    <a:cubicBezTo>
                      <a:pt x="228410" y="3655"/>
                      <a:pt x="220028" y="514"/>
                      <a:pt x="211836" y="38"/>
                    </a:cubicBezTo>
                    <a:cubicBezTo>
                      <a:pt x="203549" y="-438"/>
                      <a:pt x="147352" y="3655"/>
                      <a:pt x="128397" y="4512"/>
                    </a:cubicBezTo>
                    <a:cubicBezTo>
                      <a:pt x="121920" y="4893"/>
                      <a:pt x="115538" y="5083"/>
                      <a:pt x="109061" y="5559"/>
                    </a:cubicBezTo>
                    <a:lnTo>
                      <a:pt x="108966" y="5559"/>
                    </a:lnTo>
                    <a:cubicBezTo>
                      <a:pt x="109252" y="6416"/>
                      <a:pt x="109538" y="7177"/>
                      <a:pt x="109633" y="8034"/>
                    </a:cubicBezTo>
                    <a:cubicBezTo>
                      <a:pt x="111062" y="14887"/>
                      <a:pt x="108966" y="22407"/>
                      <a:pt x="103727" y="27452"/>
                    </a:cubicBezTo>
                    <a:cubicBezTo>
                      <a:pt x="101155" y="29927"/>
                      <a:pt x="97917" y="31925"/>
                      <a:pt x="95345" y="34400"/>
                    </a:cubicBezTo>
                    <a:cubicBezTo>
                      <a:pt x="88678" y="40873"/>
                      <a:pt x="86773" y="50391"/>
                      <a:pt x="87058" y="59339"/>
                    </a:cubicBezTo>
                    <a:cubicBezTo>
                      <a:pt x="87344" y="68191"/>
                      <a:pt x="89440" y="77043"/>
                      <a:pt x="89345" y="85896"/>
                    </a:cubicBezTo>
                    <a:cubicBezTo>
                      <a:pt x="89249" y="91702"/>
                      <a:pt x="88011" y="97699"/>
                      <a:pt x="84011" y="102172"/>
                    </a:cubicBezTo>
                    <a:cubicBezTo>
                      <a:pt x="81724" y="104647"/>
                      <a:pt x="78772" y="106551"/>
                      <a:pt x="76200" y="108645"/>
                    </a:cubicBezTo>
                    <a:cubicBezTo>
                      <a:pt x="63532" y="119782"/>
                      <a:pt x="64389" y="138152"/>
                      <a:pt x="57436" y="152906"/>
                    </a:cubicBezTo>
                    <a:cubicBezTo>
                      <a:pt x="52388" y="163472"/>
                      <a:pt x="43244" y="172038"/>
                      <a:pt x="34004" y="179843"/>
                    </a:cubicBezTo>
                    <a:cubicBezTo>
                      <a:pt x="23146" y="188981"/>
                      <a:pt x="11811" y="197453"/>
                      <a:pt x="0" y="205448"/>
                    </a:cubicBezTo>
                    <a:cubicBezTo>
                      <a:pt x="37719" y="252660"/>
                      <a:pt x="81153" y="301966"/>
                      <a:pt x="93154" y="303394"/>
                    </a:cubicBezTo>
                    <a:cubicBezTo>
                      <a:pt x="116872" y="306059"/>
                      <a:pt x="141541" y="296921"/>
                      <a:pt x="164973" y="296826"/>
                    </a:cubicBezTo>
                    <a:cubicBezTo>
                      <a:pt x="176879" y="296826"/>
                      <a:pt x="188500" y="300824"/>
                      <a:pt x="197548" y="307963"/>
                    </a:cubicBezTo>
                    <a:cubicBezTo>
                      <a:pt x="249174" y="348702"/>
                      <a:pt x="222123" y="379637"/>
                      <a:pt x="262699" y="430752"/>
                    </a:cubicBezTo>
                  </a:path>
                </a:pathLst>
              </a:custGeom>
              <a:noFill/>
              <a:ln w="9525" cap="flat">
                <a:solidFill>
                  <a:srgbClr val="FFFFFF"/>
                </a:solidFill>
                <a:prstDash val="solid"/>
                <a:miter/>
              </a:ln>
            </p:spPr>
            <p:txBody>
              <a:bodyPr rtlCol="0" anchor="ctr"/>
              <a:lstStyle/>
              <a:p>
                <a:endParaRPr lang="en-US"/>
              </a:p>
            </p:txBody>
          </p:sp>
          <p:sp>
            <p:nvSpPr>
              <p:cNvPr id="650" name="Freeform 649">
                <a:extLst>
                  <a:ext uri="{FF2B5EF4-FFF2-40B4-BE49-F238E27FC236}">
                    <a16:creationId xmlns:a16="http://schemas.microsoft.com/office/drawing/2014/main" id="{0D4CBC66-265E-8E7A-6B62-9FDF1EBE7525}"/>
                  </a:ext>
                </a:extLst>
              </p:cNvPr>
              <p:cNvSpPr/>
              <p:nvPr/>
            </p:nvSpPr>
            <p:spPr>
              <a:xfrm>
                <a:off x="6840759" y="2469722"/>
                <a:ext cx="476" cy="761"/>
              </a:xfrm>
              <a:custGeom>
                <a:avLst/>
                <a:gdLst>
                  <a:gd name="connsiteX0" fmla="*/ 0 w 476"/>
                  <a:gd name="connsiteY0" fmla="*/ 762 h 761"/>
                  <a:gd name="connsiteX1" fmla="*/ 476 w 476"/>
                  <a:gd name="connsiteY1" fmla="*/ 0 h 761"/>
                </a:gdLst>
                <a:ahLst/>
                <a:cxnLst>
                  <a:cxn ang="0">
                    <a:pos x="connsiteX0" y="connsiteY0"/>
                  </a:cxn>
                  <a:cxn ang="0">
                    <a:pos x="connsiteX1" y="connsiteY1"/>
                  </a:cxn>
                </a:cxnLst>
                <a:rect l="l" t="t" r="r" b="b"/>
                <a:pathLst>
                  <a:path w="476" h="761">
                    <a:moveTo>
                      <a:pt x="0" y="762"/>
                    </a:moveTo>
                    <a:cubicBezTo>
                      <a:pt x="0" y="762"/>
                      <a:pt x="381" y="286"/>
                      <a:pt x="476" y="0"/>
                    </a:cubicBezTo>
                  </a:path>
                </a:pathLst>
              </a:custGeom>
              <a:noFill/>
              <a:ln w="9525" cap="flat">
                <a:solidFill>
                  <a:srgbClr val="FFFFFF"/>
                </a:solidFill>
                <a:prstDash val="solid"/>
                <a:miter/>
              </a:ln>
            </p:spPr>
            <p:txBody>
              <a:bodyPr rtlCol="0" anchor="ctr"/>
              <a:lstStyle/>
              <a:p>
                <a:endParaRPr lang="en-US"/>
              </a:p>
            </p:txBody>
          </p:sp>
          <p:sp>
            <p:nvSpPr>
              <p:cNvPr id="651" name="Freeform 650">
                <a:extLst>
                  <a:ext uri="{FF2B5EF4-FFF2-40B4-BE49-F238E27FC236}">
                    <a16:creationId xmlns:a16="http://schemas.microsoft.com/office/drawing/2014/main" id="{C3182DF9-13EE-768F-DBE4-51F555AD78D4}"/>
                  </a:ext>
                </a:extLst>
              </p:cNvPr>
              <p:cNvSpPr/>
              <p:nvPr/>
            </p:nvSpPr>
            <p:spPr>
              <a:xfrm>
                <a:off x="7103193" y="1120466"/>
                <a:ext cx="377646" cy="417772"/>
              </a:xfrm>
              <a:custGeom>
                <a:avLst/>
                <a:gdLst>
                  <a:gd name="connsiteX0" fmla="*/ 377646 w 377646"/>
                  <a:gd name="connsiteY0" fmla="*/ 229210 h 417772"/>
                  <a:gd name="connsiteX1" fmla="*/ 349357 w 377646"/>
                  <a:gd name="connsiteY1" fmla="*/ 171623 h 417772"/>
                  <a:gd name="connsiteX2" fmla="*/ 352214 w 377646"/>
                  <a:gd name="connsiteY2" fmla="*/ 75486 h 417772"/>
                  <a:gd name="connsiteX3" fmla="*/ 352595 w 377646"/>
                  <a:gd name="connsiteY3" fmla="*/ 72440 h 417772"/>
                  <a:gd name="connsiteX4" fmla="*/ 352595 w 377646"/>
                  <a:gd name="connsiteY4" fmla="*/ 72250 h 417772"/>
                  <a:gd name="connsiteX5" fmla="*/ 344594 w 377646"/>
                  <a:gd name="connsiteY5" fmla="*/ 62350 h 417772"/>
                  <a:gd name="connsiteX6" fmla="*/ 108755 w 377646"/>
                  <a:gd name="connsiteY6" fmla="*/ 12378 h 417772"/>
                  <a:gd name="connsiteX7" fmla="*/ 51034 w 377646"/>
                  <a:gd name="connsiteY7" fmla="*/ 11617 h 417772"/>
                  <a:gd name="connsiteX8" fmla="*/ 14267 w 377646"/>
                  <a:gd name="connsiteY8" fmla="*/ 53308 h 417772"/>
                  <a:gd name="connsiteX9" fmla="*/ 24268 w 377646"/>
                  <a:gd name="connsiteY9" fmla="*/ 177144 h 417772"/>
                  <a:gd name="connsiteX10" fmla="*/ 38461 w 377646"/>
                  <a:gd name="connsiteY10" fmla="*/ 193896 h 417772"/>
                  <a:gd name="connsiteX11" fmla="*/ 40175 w 377646"/>
                  <a:gd name="connsiteY11" fmla="*/ 229591 h 417772"/>
                  <a:gd name="connsiteX12" fmla="*/ 24364 w 377646"/>
                  <a:gd name="connsiteY12" fmla="*/ 316971 h 417772"/>
                  <a:gd name="connsiteX13" fmla="*/ 17315 w 377646"/>
                  <a:gd name="connsiteY13" fmla="*/ 335532 h 417772"/>
                  <a:gd name="connsiteX14" fmla="*/ 4933 w 377646"/>
                  <a:gd name="connsiteY14" fmla="*/ 343528 h 417772"/>
                  <a:gd name="connsiteX15" fmla="*/ 6838 w 377646"/>
                  <a:gd name="connsiteY15" fmla="*/ 417772 h 41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646" h="417772">
                    <a:moveTo>
                      <a:pt x="377646" y="229210"/>
                    </a:moveTo>
                    <a:cubicBezTo>
                      <a:pt x="366978" y="210173"/>
                      <a:pt x="352310" y="191993"/>
                      <a:pt x="349357" y="171623"/>
                    </a:cubicBezTo>
                    <a:cubicBezTo>
                      <a:pt x="351833" y="139641"/>
                      <a:pt x="355929" y="107659"/>
                      <a:pt x="352214" y="75486"/>
                    </a:cubicBezTo>
                    <a:cubicBezTo>
                      <a:pt x="352119" y="74439"/>
                      <a:pt x="352214" y="73392"/>
                      <a:pt x="352595" y="72440"/>
                    </a:cubicBezTo>
                    <a:lnTo>
                      <a:pt x="352595" y="72250"/>
                    </a:lnTo>
                    <a:cubicBezTo>
                      <a:pt x="354310" y="67300"/>
                      <a:pt x="350309" y="62350"/>
                      <a:pt x="344594" y="62350"/>
                    </a:cubicBezTo>
                    <a:cubicBezTo>
                      <a:pt x="260679" y="62731"/>
                      <a:pt x="127138" y="44931"/>
                      <a:pt x="108755" y="12378"/>
                    </a:cubicBezTo>
                    <a:cubicBezTo>
                      <a:pt x="96944" y="-8753"/>
                      <a:pt x="68750" y="1432"/>
                      <a:pt x="51034" y="11617"/>
                    </a:cubicBezTo>
                    <a:cubicBezTo>
                      <a:pt x="34270" y="21325"/>
                      <a:pt x="22554" y="36936"/>
                      <a:pt x="14267" y="53308"/>
                    </a:cubicBezTo>
                    <a:cubicBezTo>
                      <a:pt x="-5831" y="93000"/>
                      <a:pt x="-6593" y="143734"/>
                      <a:pt x="24268" y="177144"/>
                    </a:cubicBezTo>
                    <a:cubicBezTo>
                      <a:pt x="29221" y="182569"/>
                      <a:pt x="35032" y="187614"/>
                      <a:pt x="38461" y="193896"/>
                    </a:cubicBezTo>
                    <a:cubicBezTo>
                      <a:pt x="44271" y="204748"/>
                      <a:pt x="42271" y="217598"/>
                      <a:pt x="40175" y="229591"/>
                    </a:cubicBezTo>
                    <a:cubicBezTo>
                      <a:pt x="34841" y="258718"/>
                      <a:pt x="29602" y="287940"/>
                      <a:pt x="24364" y="316971"/>
                    </a:cubicBezTo>
                    <a:cubicBezTo>
                      <a:pt x="23221" y="323444"/>
                      <a:pt x="21887" y="330392"/>
                      <a:pt x="17315" y="335532"/>
                    </a:cubicBezTo>
                    <a:cubicBezTo>
                      <a:pt x="14077" y="339149"/>
                      <a:pt x="9600" y="341529"/>
                      <a:pt x="4933" y="343528"/>
                    </a:cubicBezTo>
                    <a:lnTo>
                      <a:pt x="6838" y="417772"/>
                    </a:lnTo>
                  </a:path>
                </a:pathLst>
              </a:custGeom>
              <a:noFill/>
              <a:ln w="9525" cap="flat">
                <a:solidFill>
                  <a:srgbClr val="FFFFFF"/>
                </a:solidFill>
                <a:prstDash val="solid"/>
                <a:miter/>
              </a:ln>
            </p:spPr>
            <p:txBody>
              <a:bodyPr rtlCol="0" anchor="ctr"/>
              <a:lstStyle/>
              <a:p>
                <a:endParaRPr lang="en-US"/>
              </a:p>
            </p:txBody>
          </p:sp>
          <p:sp>
            <p:nvSpPr>
              <p:cNvPr id="652" name="Freeform 651">
                <a:extLst>
                  <a:ext uri="{FF2B5EF4-FFF2-40B4-BE49-F238E27FC236}">
                    <a16:creationId xmlns:a16="http://schemas.microsoft.com/office/drawing/2014/main" id="{8D08E04F-671F-4353-1979-9C252BFC603A}"/>
                  </a:ext>
                </a:extLst>
              </p:cNvPr>
              <p:cNvSpPr/>
              <p:nvPr/>
            </p:nvSpPr>
            <p:spPr>
              <a:xfrm>
                <a:off x="7110031" y="1320336"/>
                <a:ext cx="416147" cy="304616"/>
              </a:xfrm>
              <a:custGeom>
                <a:avLst/>
                <a:gdLst>
                  <a:gd name="connsiteX0" fmla="*/ 416147 w 416147"/>
                  <a:gd name="connsiteY0" fmla="*/ 231228 h 304616"/>
                  <a:gd name="connsiteX1" fmla="*/ 410242 w 416147"/>
                  <a:gd name="connsiteY1" fmla="*/ 212762 h 304616"/>
                  <a:gd name="connsiteX2" fmla="*/ 381095 w 416147"/>
                  <a:gd name="connsiteY2" fmla="*/ 76647 h 304616"/>
                  <a:gd name="connsiteX3" fmla="*/ 370808 w 416147"/>
                  <a:gd name="connsiteY3" fmla="*/ 29245 h 304616"/>
                  <a:gd name="connsiteX4" fmla="*/ 370237 w 416147"/>
                  <a:gd name="connsiteY4" fmla="*/ 29626 h 304616"/>
                  <a:gd name="connsiteX5" fmla="*/ 309658 w 416147"/>
                  <a:gd name="connsiteY5" fmla="*/ 44094 h 304616"/>
                  <a:gd name="connsiteX6" fmla="*/ 284607 w 416147"/>
                  <a:gd name="connsiteY6" fmla="*/ 31720 h 304616"/>
                  <a:gd name="connsiteX7" fmla="*/ 254889 w 416147"/>
                  <a:gd name="connsiteY7" fmla="*/ 25247 h 304616"/>
                  <a:gd name="connsiteX8" fmla="*/ 249555 w 416147"/>
                  <a:gd name="connsiteY8" fmla="*/ 15253 h 304616"/>
                  <a:gd name="connsiteX9" fmla="*/ 239078 w 416147"/>
                  <a:gd name="connsiteY9" fmla="*/ 2308 h 304616"/>
                  <a:gd name="connsiteX10" fmla="*/ 234315 w 416147"/>
                  <a:gd name="connsiteY10" fmla="*/ 23 h 304616"/>
                  <a:gd name="connsiteX11" fmla="*/ 222790 w 416147"/>
                  <a:gd name="connsiteY11" fmla="*/ 10494 h 304616"/>
                  <a:gd name="connsiteX12" fmla="*/ 196882 w 416147"/>
                  <a:gd name="connsiteY12" fmla="*/ 13254 h 304616"/>
                  <a:gd name="connsiteX13" fmla="*/ 171736 w 416147"/>
                  <a:gd name="connsiteY13" fmla="*/ 17633 h 304616"/>
                  <a:gd name="connsiteX14" fmla="*/ 169069 w 416147"/>
                  <a:gd name="connsiteY14" fmla="*/ 31625 h 304616"/>
                  <a:gd name="connsiteX15" fmla="*/ 161544 w 416147"/>
                  <a:gd name="connsiteY15" fmla="*/ 43142 h 304616"/>
                  <a:gd name="connsiteX16" fmla="*/ 145923 w 416147"/>
                  <a:gd name="connsiteY16" fmla="*/ 45617 h 304616"/>
                  <a:gd name="connsiteX17" fmla="*/ 145447 w 416147"/>
                  <a:gd name="connsiteY17" fmla="*/ 49329 h 304616"/>
                  <a:gd name="connsiteX18" fmla="*/ 129445 w 416147"/>
                  <a:gd name="connsiteY18" fmla="*/ 69984 h 304616"/>
                  <a:gd name="connsiteX19" fmla="*/ 36767 w 416147"/>
                  <a:gd name="connsiteY19" fmla="*/ 170215 h 304616"/>
                  <a:gd name="connsiteX20" fmla="*/ 0 w 416147"/>
                  <a:gd name="connsiteY20" fmla="*/ 217712 h 304616"/>
                  <a:gd name="connsiteX21" fmla="*/ 2286 w 416147"/>
                  <a:gd name="connsiteY21" fmla="*/ 304616 h 30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6147" h="304616">
                    <a:moveTo>
                      <a:pt x="416147" y="231228"/>
                    </a:moveTo>
                    <a:cubicBezTo>
                      <a:pt x="414147" y="225041"/>
                      <a:pt x="412147" y="218854"/>
                      <a:pt x="410242" y="212762"/>
                    </a:cubicBezTo>
                    <a:cubicBezTo>
                      <a:pt x="410337" y="165931"/>
                      <a:pt x="377380" y="122051"/>
                      <a:pt x="381095" y="76647"/>
                    </a:cubicBezTo>
                    <a:cubicBezTo>
                      <a:pt x="385096" y="59324"/>
                      <a:pt x="379190" y="44094"/>
                      <a:pt x="370808" y="29245"/>
                    </a:cubicBezTo>
                    <a:cubicBezTo>
                      <a:pt x="370618" y="29245"/>
                      <a:pt x="370427" y="29436"/>
                      <a:pt x="370237" y="29626"/>
                    </a:cubicBezTo>
                    <a:cubicBezTo>
                      <a:pt x="352235" y="40953"/>
                      <a:pt x="329660" y="51994"/>
                      <a:pt x="309658" y="44094"/>
                    </a:cubicBezTo>
                    <a:cubicBezTo>
                      <a:pt x="300895" y="40572"/>
                      <a:pt x="293846" y="33814"/>
                      <a:pt x="284607" y="31720"/>
                    </a:cubicBezTo>
                    <a:cubicBezTo>
                      <a:pt x="274511" y="29340"/>
                      <a:pt x="261747" y="32481"/>
                      <a:pt x="254889" y="25247"/>
                    </a:cubicBezTo>
                    <a:cubicBezTo>
                      <a:pt x="252222" y="22487"/>
                      <a:pt x="251174" y="18775"/>
                      <a:pt x="249555" y="15253"/>
                    </a:cubicBezTo>
                    <a:cubicBezTo>
                      <a:pt x="247269" y="10208"/>
                      <a:pt x="243650" y="5734"/>
                      <a:pt x="239078" y="2308"/>
                    </a:cubicBezTo>
                    <a:cubicBezTo>
                      <a:pt x="237649" y="1261"/>
                      <a:pt x="236125" y="214"/>
                      <a:pt x="234315" y="23"/>
                    </a:cubicBezTo>
                    <a:cubicBezTo>
                      <a:pt x="228600" y="-453"/>
                      <a:pt x="226504" y="6496"/>
                      <a:pt x="222790" y="10494"/>
                    </a:cubicBezTo>
                    <a:cubicBezTo>
                      <a:pt x="216789" y="16871"/>
                      <a:pt x="205835" y="15158"/>
                      <a:pt x="196882" y="13254"/>
                    </a:cubicBezTo>
                    <a:cubicBezTo>
                      <a:pt x="188024" y="11350"/>
                      <a:pt x="176594" y="10589"/>
                      <a:pt x="171736" y="17633"/>
                    </a:cubicBezTo>
                    <a:cubicBezTo>
                      <a:pt x="168878" y="21725"/>
                      <a:pt x="169450" y="26866"/>
                      <a:pt x="169069" y="31625"/>
                    </a:cubicBezTo>
                    <a:cubicBezTo>
                      <a:pt x="168783" y="36384"/>
                      <a:pt x="166688" y="42000"/>
                      <a:pt x="161544" y="43142"/>
                    </a:cubicBezTo>
                    <a:cubicBezTo>
                      <a:pt x="156115" y="44570"/>
                      <a:pt x="148209" y="40953"/>
                      <a:pt x="145923" y="45617"/>
                    </a:cubicBezTo>
                    <a:cubicBezTo>
                      <a:pt x="145447" y="46854"/>
                      <a:pt x="145542" y="48092"/>
                      <a:pt x="145447" y="49329"/>
                    </a:cubicBezTo>
                    <a:cubicBezTo>
                      <a:pt x="145066" y="57991"/>
                      <a:pt x="136779" y="64369"/>
                      <a:pt x="129445" y="69984"/>
                    </a:cubicBezTo>
                    <a:cubicBezTo>
                      <a:pt x="92583" y="98064"/>
                      <a:pt x="64484" y="134330"/>
                      <a:pt x="36767" y="170215"/>
                    </a:cubicBezTo>
                    <a:cubicBezTo>
                      <a:pt x="24479" y="186015"/>
                      <a:pt x="12287" y="201911"/>
                      <a:pt x="0" y="217712"/>
                    </a:cubicBezTo>
                    <a:lnTo>
                      <a:pt x="2286" y="304616"/>
                    </a:lnTo>
                  </a:path>
                </a:pathLst>
              </a:custGeom>
              <a:noFill/>
              <a:ln w="9525" cap="flat">
                <a:solidFill>
                  <a:srgbClr val="FFFFFF"/>
                </a:solidFill>
                <a:prstDash val="solid"/>
                <a:miter/>
              </a:ln>
            </p:spPr>
            <p:txBody>
              <a:bodyPr rtlCol="0" anchor="ctr"/>
              <a:lstStyle/>
              <a:p>
                <a:endParaRPr lang="en-US"/>
              </a:p>
            </p:txBody>
          </p:sp>
          <p:sp>
            <p:nvSpPr>
              <p:cNvPr id="653" name="Freeform 652">
                <a:extLst>
                  <a:ext uri="{FF2B5EF4-FFF2-40B4-BE49-F238E27FC236}">
                    <a16:creationId xmlns:a16="http://schemas.microsoft.com/office/drawing/2014/main" id="{A201CA33-A03E-24D5-9DB5-F202648BAC98}"/>
                  </a:ext>
                </a:extLst>
              </p:cNvPr>
              <p:cNvSpPr/>
              <p:nvPr/>
            </p:nvSpPr>
            <p:spPr>
              <a:xfrm>
                <a:off x="7361491" y="1662169"/>
                <a:ext cx="2190" cy="190"/>
              </a:xfrm>
              <a:custGeom>
                <a:avLst/>
                <a:gdLst>
                  <a:gd name="connsiteX0" fmla="*/ 0 w 2190"/>
                  <a:gd name="connsiteY0" fmla="*/ 0 h 190"/>
                  <a:gd name="connsiteX1" fmla="*/ 2191 w 2190"/>
                  <a:gd name="connsiteY1" fmla="*/ 190 h 190"/>
                </a:gdLst>
                <a:ahLst/>
                <a:cxnLst>
                  <a:cxn ang="0">
                    <a:pos x="connsiteX0" y="connsiteY0"/>
                  </a:cxn>
                  <a:cxn ang="0">
                    <a:pos x="connsiteX1" y="connsiteY1"/>
                  </a:cxn>
                </a:cxnLst>
                <a:rect l="l" t="t" r="r" b="b"/>
                <a:pathLst>
                  <a:path w="2190" h="190">
                    <a:moveTo>
                      <a:pt x="0" y="0"/>
                    </a:moveTo>
                    <a:cubicBezTo>
                      <a:pt x="762" y="0"/>
                      <a:pt x="1429" y="190"/>
                      <a:pt x="2191" y="190"/>
                    </a:cubicBezTo>
                  </a:path>
                </a:pathLst>
              </a:custGeom>
              <a:noFill/>
              <a:ln w="9525" cap="flat">
                <a:solidFill>
                  <a:srgbClr val="FFFFFF"/>
                </a:solid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BACCDC11-72A6-D8C8-95CF-8F092F7EAE39}"/>
                  </a:ext>
                </a:extLst>
              </p:cNvPr>
              <p:cNvSpPr/>
              <p:nvPr/>
            </p:nvSpPr>
            <p:spPr>
              <a:xfrm>
                <a:off x="7349871" y="1551659"/>
                <a:ext cx="327564" cy="418529"/>
              </a:xfrm>
              <a:custGeom>
                <a:avLst/>
                <a:gdLst>
                  <a:gd name="connsiteX0" fmla="*/ 327565 w 327564"/>
                  <a:gd name="connsiteY0" fmla="*/ 418530 h 418529"/>
                  <a:gd name="connsiteX1" fmla="*/ 176308 w 327564"/>
                  <a:gd name="connsiteY1" fmla="*/ 0 h 418529"/>
                  <a:gd name="connsiteX2" fmla="*/ 140113 w 327564"/>
                  <a:gd name="connsiteY2" fmla="*/ 4474 h 418529"/>
                  <a:gd name="connsiteX3" fmla="*/ 133731 w 327564"/>
                  <a:gd name="connsiteY3" fmla="*/ 11993 h 418529"/>
                  <a:gd name="connsiteX4" fmla="*/ 134302 w 327564"/>
                  <a:gd name="connsiteY4" fmla="*/ 105465 h 418529"/>
                  <a:gd name="connsiteX5" fmla="*/ 127444 w 327564"/>
                  <a:gd name="connsiteY5" fmla="*/ 112033 h 418529"/>
                  <a:gd name="connsiteX6" fmla="*/ 78009 w 327564"/>
                  <a:gd name="connsiteY6" fmla="*/ 110415 h 418529"/>
                  <a:gd name="connsiteX7" fmla="*/ 62198 w 327564"/>
                  <a:gd name="connsiteY7" fmla="*/ 105941 h 418529"/>
                  <a:gd name="connsiteX8" fmla="*/ 21812 w 327564"/>
                  <a:gd name="connsiteY8" fmla="*/ 110605 h 418529"/>
                  <a:gd name="connsiteX9" fmla="*/ 13811 w 327564"/>
                  <a:gd name="connsiteY9" fmla="*/ 110891 h 418529"/>
                  <a:gd name="connsiteX10" fmla="*/ 11620 w 327564"/>
                  <a:gd name="connsiteY10" fmla="*/ 110701 h 418529"/>
                  <a:gd name="connsiteX11" fmla="*/ 7715 w 327564"/>
                  <a:gd name="connsiteY11" fmla="*/ 110225 h 418529"/>
                  <a:gd name="connsiteX12" fmla="*/ 4858 w 327564"/>
                  <a:gd name="connsiteY12" fmla="*/ 109654 h 418529"/>
                  <a:gd name="connsiteX13" fmla="*/ 0 w 327564"/>
                  <a:gd name="connsiteY13" fmla="*/ 108035 h 41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564" h="418529">
                    <a:moveTo>
                      <a:pt x="327565" y="418530"/>
                    </a:moveTo>
                    <a:cubicBezTo>
                      <a:pt x="265462" y="282415"/>
                      <a:pt x="221361" y="139922"/>
                      <a:pt x="176308" y="0"/>
                    </a:cubicBezTo>
                    <a:cubicBezTo>
                      <a:pt x="164211" y="1142"/>
                      <a:pt x="152114" y="2570"/>
                      <a:pt x="140113" y="4474"/>
                    </a:cubicBezTo>
                    <a:cubicBezTo>
                      <a:pt x="136207" y="5045"/>
                      <a:pt x="133445" y="8376"/>
                      <a:pt x="133731" y="11993"/>
                    </a:cubicBezTo>
                    <a:cubicBezTo>
                      <a:pt x="136017" y="43119"/>
                      <a:pt x="136207" y="74340"/>
                      <a:pt x="134302" y="105465"/>
                    </a:cubicBezTo>
                    <a:cubicBezTo>
                      <a:pt x="134112" y="108892"/>
                      <a:pt x="131254" y="111652"/>
                      <a:pt x="127444" y="112033"/>
                    </a:cubicBezTo>
                    <a:cubicBezTo>
                      <a:pt x="110871" y="113746"/>
                      <a:pt x="93821" y="114794"/>
                      <a:pt x="78009" y="110415"/>
                    </a:cubicBezTo>
                    <a:cubicBezTo>
                      <a:pt x="72676" y="108892"/>
                      <a:pt x="67627" y="106798"/>
                      <a:pt x="62198" y="105941"/>
                    </a:cubicBezTo>
                    <a:cubicBezTo>
                      <a:pt x="48768" y="103752"/>
                      <a:pt x="35338" y="108987"/>
                      <a:pt x="21812" y="110605"/>
                    </a:cubicBezTo>
                    <a:cubicBezTo>
                      <a:pt x="19240" y="110986"/>
                      <a:pt x="16478" y="111081"/>
                      <a:pt x="13811" y="110891"/>
                    </a:cubicBezTo>
                    <a:cubicBezTo>
                      <a:pt x="13049" y="110891"/>
                      <a:pt x="12287" y="110891"/>
                      <a:pt x="11620" y="110701"/>
                    </a:cubicBezTo>
                    <a:cubicBezTo>
                      <a:pt x="10287" y="110701"/>
                      <a:pt x="9049" y="110415"/>
                      <a:pt x="7715" y="110225"/>
                    </a:cubicBezTo>
                    <a:cubicBezTo>
                      <a:pt x="6763" y="110034"/>
                      <a:pt x="5810" y="109844"/>
                      <a:pt x="4858" y="109654"/>
                    </a:cubicBezTo>
                    <a:cubicBezTo>
                      <a:pt x="3143" y="109178"/>
                      <a:pt x="1524" y="108702"/>
                      <a:pt x="0" y="108035"/>
                    </a:cubicBezTo>
                  </a:path>
                </a:pathLst>
              </a:custGeom>
              <a:noFill/>
              <a:ln w="9525" cap="flat">
                <a:solidFill>
                  <a:srgbClr val="FFFFFF"/>
                </a:solid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39DFE083-9F8B-57F3-90E6-079331334FA6}"/>
                  </a:ext>
                </a:extLst>
              </p:cNvPr>
              <p:cNvSpPr/>
              <p:nvPr/>
            </p:nvSpPr>
            <p:spPr>
              <a:xfrm>
                <a:off x="7520273" y="2184070"/>
                <a:ext cx="6096" cy="3426"/>
              </a:xfrm>
              <a:custGeom>
                <a:avLst/>
                <a:gdLst>
                  <a:gd name="connsiteX0" fmla="*/ 0 w 6096"/>
                  <a:gd name="connsiteY0" fmla="*/ 0 h 3426"/>
                  <a:gd name="connsiteX1" fmla="*/ 1905 w 6096"/>
                  <a:gd name="connsiteY1" fmla="*/ 666 h 3426"/>
                  <a:gd name="connsiteX2" fmla="*/ 4096 w 6096"/>
                  <a:gd name="connsiteY2" fmla="*/ 1904 h 3426"/>
                  <a:gd name="connsiteX3" fmla="*/ 6096 w 6096"/>
                  <a:gd name="connsiteY3" fmla="*/ 3427 h 3426"/>
                </a:gdLst>
                <a:ahLst/>
                <a:cxnLst>
                  <a:cxn ang="0">
                    <a:pos x="connsiteX0" y="connsiteY0"/>
                  </a:cxn>
                  <a:cxn ang="0">
                    <a:pos x="connsiteX1" y="connsiteY1"/>
                  </a:cxn>
                  <a:cxn ang="0">
                    <a:pos x="connsiteX2" y="connsiteY2"/>
                  </a:cxn>
                  <a:cxn ang="0">
                    <a:pos x="connsiteX3" y="connsiteY3"/>
                  </a:cxn>
                </a:cxnLst>
                <a:rect l="l" t="t" r="r" b="b"/>
                <a:pathLst>
                  <a:path w="6096" h="3426">
                    <a:moveTo>
                      <a:pt x="0" y="0"/>
                    </a:moveTo>
                    <a:cubicBezTo>
                      <a:pt x="667" y="190"/>
                      <a:pt x="1334" y="381"/>
                      <a:pt x="1905" y="666"/>
                    </a:cubicBezTo>
                    <a:cubicBezTo>
                      <a:pt x="2667" y="952"/>
                      <a:pt x="3429" y="1333"/>
                      <a:pt x="4096" y="1904"/>
                    </a:cubicBezTo>
                    <a:cubicBezTo>
                      <a:pt x="4858" y="2380"/>
                      <a:pt x="5524" y="2856"/>
                      <a:pt x="6096" y="3427"/>
                    </a:cubicBezTo>
                  </a:path>
                </a:pathLst>
              </a:custGeom>
              <a:noFill/>
              <a:ln w="9525" cap="flat">
                <a:solidFill>
                  <a:srgbClr val="FFFFFF"/>
                </a:solid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E74F801E-5BAE-946E-8E6F-3DF24821B9EE}"/>
                  </a:ext>
                </a:extLst>
              </p:cNvPr>
              <p:cNvSpPr/>
              <p:nvPr/>
            </p:nvSpPr>
            <p:spPr>
              <a:xfrm>
                <a:off x="7449216" y="1970094"/>
                <a:ext cx="303752" cy="165908"/>
              </a:xfrm>
              <a:custGeom>
                <a:avLst/>
                <a:gdLst>
                  <a:gd name="connsiteX0" fmla="*/ 303752 w 303752"/>
                  <a:gd name="connsiteY0" fmla="*/ 165908 h 165908"/>
                  <a:gd name="connsiteX1" fmla="*/ 260413 w 303752"/>
                  <a:gd name="connsiteY1" fmla="*/ 66725 h 165908"/>
                  <a:gd name="connsiteX2" fmla="*/ 228219 w 303752"/>
                  <a:gd name="connsiteY2" fmla="*/ 0 h 165908"/>
                  <a:gd name="connsiteX3" fmla="*/ 196310 w 303752"/>
                  <a:gd name="connsiteY3" fmla="*/ 3236 h 165908"/>
                  <a:gd name="connsiteX4" fmla="*/ 174212 w 303752"/>
                  <a:gd name="connsiteY4" fmla="*/ 6948 h 165908"/>
                  <a:gd name="connsiteX5" fmla="*/ 162687 w 303752"/>
                  <a:gd name="connsiteY5" fmla="*/ 21417 h 165908"/>
                  <a:gd name="connsiteX6" fmla="*/ 146018 w 303752"/>
                  <a:gd name="connsiteY6" fmla="*/ 27889 h 165908"/>
                  <a:gd name="connsiteX7" fmla="*/ 132969 w 303752"/>
                  <a:gd name="connsiteY7" fmla="*/ 20941 h 165908"/>
                  <a:gd name="connsiteX8" fmla="*/ 128968 w 303752"/>
                  <a:gd name="connsiteY8" fmla="*/ 30364 h 165908"/>
                  <a:gd name="connsiteX9" fmla="*/ 129064 w 303752"/>
                  <a:gd name="connsiteY9" fmla="*/ 41215 h 165908"/>
                  <a:gd name="connsiteX10" fmla="*/ 118586 w 303752"/>
                  <a:gd name="connsiteY10" fmla="*/ 45974 h 165908"/>
                  <a:gd name="connsiteX11" fmla="*/ 0 w 303752"/>
                  <a:gd name="connsiteY11" fmla="*/ 56635 h 16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752" h="165908">
                    <a:moveTo>
                      <a:pt x="303752" y="165908"/>
                    </a:moveTo>
                    <a:cubicBezTo>
                      <a:pt x="289179" y="132974"/>
                      <a:pt x="274701" y="99945"/>
                      <a:pt x="260413" y="66725"/>
                    </a:cubicBezTo>
                    <a:cubicBezTo>
                      <a:pt x="249079" y="44642"/>
                      <a:pt x="238411" y="22369"/>
                      <a:pt x="228219" y="0"/>
                    </a:cubicBezTo>
                    <a:cubicBezTo>
                      <a:pt x="217741" y="2189"/>
                      <a:pt x="206978" y="3236"/>
                      <a:pt x="196310" y="3236"/>
                    </a:cubicBezTo>
                    <a:cubicBezTo>
                      <a:pt x="188690" y="3236"/>
                      <a:pt x="180404" y="2856"/>
                      <a:pt x="174212" y="6948"/>
                    </a:cubicBezTo>
                    <a:cubicBezTo>
                      <a:pt x="168878" y="10470"/>
                      <a:pt x="166402" y="16467"/>
                      <a:pt x="162687" y="21417"/>
                    </a:cubicBezTo>
                    <a:cubicBezTo>
                      <a:pt x="158877" y="26366"/>
                      <a:pt x="151924" y="30554"/>
                      <a:pt x="146018" y="27889"/>
                    </a:cubicBezTo>
                    <a:cubicBezTo>
                      <a:pt x="141351" y="25795"/>
                      <a:pt x="138017" y="19608"/>
                      <a:pt x="132969" y="20941"/>
                    </a:cubicBezTo>
                    <a:cubicBezTo>
                      <a:pt x="129064" y="21988"/>
                      <a:pt x="128206" y="26652"/>
                      <a:pt x="128968" y="30364"/>
                    </a:cubicBezTo>
                    <a:cubicBezTo>
                      <a:pt x="129635" y="33981"/>
                      <a:pt x="131064" y="37979"/>
                      <a:pt x="129064" y="41215"/>
                    </a:cubicBezTo>
                    <a:cubicBezTo>
                      <a:pt x="127063" y="44452"/>
                      <a:pt x="122587" y="45403"/>
                      <a:pt x="118586" y="45974"/>
                    </a:cubicBezTo>
                    <a:cubicBezTo>
                      <a:pt x="79343" y="52162"/>
                      <a:pt x="39433" y="58349"/>
                      <a:pt x="0" y="56635"/>
                    </a:cubicBezTo>
                  </a:path>
                </a:pathLst>
              </a:custGeom>
              <a:noFill/>
              <a:ln w="9525" cap="flat">
                <a:solidFill>
                  <a:srgbClr val="FFFFFF"/>
                </a:solid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DD985EB-8345-B84A-3071-C173F5008B0C}"/>
                  </a:ext>
                </a:extLst>
              </p:cNvPr>
              <p:cNvSpPr/>
              <p:nvPr/>
            </p:nvSpPr>
            <p:spPr>
              <a:xfrm>
                <a:off x="7112317" y="1616195"/>
                <a:ext cx="297275" cy="351233"/>
              </a:xfrm>
              <a:custGeom>
                <a:avLst/>
                <a:gdLst>
                  <a:gd name="connsiteX0" fmla="*/ 297275 w 297275"/>
                  <a:gd name="connsiteY0" fmla="*/ 245578 h 351233"/>
                  <a:gd name="connsiteX1" fmla="*/ 295084 w 297275"/>
                  <a:gd name="connsiteY1" fmla="*/ 241676 h 351233"/>
                  <a:gd name="connsiteX2" fmla="*/ 289941 w 297275"/>
                  <a:gd name="connsiteY2" fmla="*/ 229492 h 351233"/>
                  <a:gd name="connsiteX3" fmla="*/ 277368 w 297275"/>
                  <a:gd name="connsiteY3" fmla="*/ 155723 h 351233"/>
                  <a:gd name="connsiteX4" fmla="*/ 246126 w 297275"/>
                  <a:gd name="connsiteY4" fmla="*/ 127739 h 351233"/>
                  <a:gd name="connsiteX5" fmla="*/ 230124 w 297275"/>
                  <a:gd name="connsiteY5" fmla="*/ 115745 h 351233"/>
                  <a:gd name="connsiteX6" fmla="*/ 224028 w 297275"/>
                  <a:gd name="connsiteY6" fmla="*/ 99659 h 351233"/>
                  <a:gd name="connsiteX7" fmla="*/ 237554 w 297275"/>
                  <a:gd name="connsiteY7" fmla="*/ 43214 h 351233"/>
                  <a:gd name="connsiteX8" fmla="*/ 233553 w 297275"/>
                  <a:gd name="connsiteY8" fmla="*/ 41025 h 351233"/>
                  <a:gd name="connsiteX9" fmla="*/ 231743 w 297275"/>
                  <a:gd name="connsiteY9" fmla="*/ 39692 h 351233"/>
                  <a:gd name="connsiteX10" fmla="*/ 225933 w 297275"/>
                  <a:gd name="connsiteY10" fmla="*/ 31030 h 351233"/>
                  <a:gd name="connsiteX11" fmla="*/ 226695 w 297275"/>
                  <a:gd name="connsiteY11" fmla="*/ 14563 h 351233"/>
                  <a:gd name="connsiteX12" fmla="*/ 222980 w 297275"/>
                  <a:gd name="connsiteY12" fmla="*/ 0 h 351233"/>
                  <a:gd name="connsiteX13" fmla="*/ 0 w 297275"/>
                  <a:gd name="connsiteY13" fmla="*/ 9138 h 351233"/>
                  <a:gd name="connsiteX14" fmla="*/ 952 w 297275"/>
                  <a:gd name="connsiteY14" fmla="*/ 46355 h 351233"/>
                  <a:gd name="connsiteX15" fmla="*/ 8858 w 297275"/>
                  <a:gd name="connsiteY15" fmla="*/ 351234 h 35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275" h="351233">
                    <a:moveTo>
                      <a:pt x="297275" y="245578"/>
                    </a:moveTo>
                    <a:cubicBezTo>
                      <a:pt x="296513" y="244246"/>
                      <a:pt x="295751" y="243008"/>
                      <a:pt x="295084" y="241676"/>
                    </a:cubicBezTo>
                    <a:cubicBezTo>
                      <a:pt x="292989" y="237773"/>
                      <a:pt x="291179" y="233775"/>
                      <a:pt x="289941" y="229492"/>
                    </a:cubicBezTo>
                    <a:cubicBezTo>
                      <a:pt x="282416" y="205315"/>
                      <a:pt x="290322" y="177806"/>
                      <a:pt x="277368" y="155723"/>
                    </a:cubicBezTo>
                    <a:cubicBezTo>
                      <a:pt x="270510" y="143825"/>
                      <a:pt x="258413" y="135258"/>
                      <a:pt x="246126" y="127739"/>
                    </a:cubicBezTo>
                    <a:cubicBezTo>
                      <a:pt x="240316" y="124217"/>
                      <a:pt x="234220" y="120885"/>
                      <a:pt x="230124" y="115745"/>
                    </a:cubicBezTo>
                    <a:cubicBezTo>
                      <a:pt x="226504" y="111081"/>
                      <a:pt x="224790" y="105275"/>
                      <a:pt x="224028" y="99659"/>
                    </a:cubicBezTo>
                    <a:cubicBezTo>
                      <a:pt x="221551" y="80241"/>
                      <a:pt x="229743" y="61775"/>
                      <a:pt x="237554" y="43214"/>
                    </a:cubicBezTo>
                    <a:cubicBezTo>
                      <a:pt x="236125" y="42643"/>
                      <a:pt x="234791" y="41786"/>
                      <a:pt x="233553" y="41025"/>
                    </a:cubicBezTo>
                    <a:cubicBezTo>
                      <a:pt x="232886" y="40644"/>
                      <a:pt x="232315" y="40263"/>
                      <a:pt x="231743" y="39692"/>
                    </a:cubicBezTo>
                    <a:cubicBezTo>
                      <a:pt x="228886" y="37408"/>
                      <a:pt x="226790" y="34552"/>
                      <a:pt x="225933" y="31030"/>
                    </a:cubicBezTo>
                    <a:cubicBezTo>
                      <a:pt x="224599" y="25605"/>
                      <a:pt x="226504" y="20084"/>
                      <a:pt x="226695" y="14563"/>
                    </a:cubicBezTo>
                    <a:cubicBezTo>
                      <a:pt x="226885" y="9043"/>
                      <a:pt x="229076" y="571"/>
                      <a:pt x="222980" y="0"/>
                    </a:cubicBezTo>
                    <a:lnTo>
                      <a:pt x="0" y="9138"/>
                    </a:lnTo>
                    <a:lnTo>
                      <a:pt x="952" y="46355"/>
                    </a:lnTo>
                    <a:lnTo>
                      <a:pt x="8858" y="351234"/>
                    </a:lnTo>
                  </a:path>
                </a:pathLst>
              </a:custGeom>
              <a:noFill/>
              <a:ln w="9525" cap="flat">
                <a:solidFill>
                  <a:srgbClr val="FFFFFF"/>
                </a:solidFill>
                <a:prstDash val="solid"/>
                <a:miter/>
              </a:ln>
            </p:spPr>
            <p:txBody>
              <a:bodyPr rtlCol="0" anchor="ctr"/>
              <a:lstStyle/>
              <a:p>
                <a:endParaRPr lang="en-US"/>
              </a:p>
            </p:txBody>
          </p:sp>
          <p:sp>
            <p:nvSpPr>
              <p:cNvPr id="658" name="Freeform 657">
                <a:extLst>
                  <a:ext uri="{FF2B5EF4-FFF2-40B4-BE49-F238E27FC236}">
                    <a16:creationId xmlns:a16="http://schemas.microsoft.com/office/drawing/2014/main" id="{9B8EBA8C-E0C6-FFE6-6CB2-29B236846DF0}"/>
                  </a:ext>
                </a:extLst>
              </p:cNvPr>
              <p:cNvSpPr/>
              <p:nvPr/>
            </p:nvSpPr>
            <p:spPr>
              <a:xfrm>
                <a:off x="6835983" y="2138286"/>
                <a:ext cx="290383" cy="331435"/>
              </a:xfrm>
              <a:custGeom>
                <a:avLst/>
                <a:gdLst>
                  <a:gd name="connsiteX0" fmla="*/ 289573 w 290383"/>
                  <a:gd name="connsiteY0" fmla="*/ 0 h 331435"/>
                  <a:gd name="connsiteX1" fmla="*/ 290336 w 290383"/>
                  <a:gd name="connsiteY1" fmla="*/ 29603 h 331435"/>
                  <a:gd name="connsiteX2" fmla="*/ 279953 w 290383"/>
                  <a:gd name="connsiteY2" fmla="*/ 37789 h 331435"/>
                  <a:gd name="connsiteX3" fmla="*/ 265285 w 290383"/>
                  <a:gd name="connsiteY3" fmla="*/ 38836 h 331435"/>
                  <a:gd name="connsiteX4" fmla="*/ 251759 w 290383"/>
                  <a:gd name="connsiteY4" fmla="*/ 43309 h 331435"/>
                  <a:gd name="connsiteX5" fmla="*/ 246425 w 290383"/>
                  <a:gd name="connsiteY5" fmla="*/ 50639 h 331435"/>
                  <a:gd name="connsiteX6" fmla="*/ 226328 w 290383"/>
                  <a:gd name="connsiteY6" fmla="*/ 52923 h 331435"/>
                  <a:gd name="connsiteX7" fmla="*/ 205563 w 290383"/>
                  <a:gd name="connsiteY7" fmla="*/ 47973 h 331435"/>
                  <a:gd name="connsiteX8" fmla="*/ 198991 w 290383"/>
                  <a:gd name="connsiteY8" fmla="*/ 48259 h 331435"/>
                  <a:gd name="connsiteX9" fmla="*/ 192133 w 290383"/>
                  <a:gd name="connsiteY9" fmla="*/ 37313 h 331435"/>
                  <a:gd name="connsiteX10" fmla="*/ 194419 w 290383"/>
                  <a:gd name="connsiteY10" fmla="*/ 23892 h 331435"/>
                  <a:gd name="connsiteX11" fmla="*/ 173845 w 290383"/>
                  <a:gd name="connsiteY11" fmla="*/ 7615 h 331435"/>
                  <a:gd name="connsiteX12" fmla="*/ 76690 w 290383"/>
                  <a:gd name="connsiteY12" fmla="*/ 11041 h 331435"/>
                  <a:gd name="connsiteX13" fmla="*/ 80881 w 290383"/>
                  <a:gd name="connsiteY13" fmla="*/ 208361 h 331435"/>
                  <a:gd name="connsiteX14" fmla="*/ 71641 w 290383"/>
                  <a:gd name="connsiteY14" fmla="*/ 217023 h 331435"/>
                  <a:gd name="connsiteX15" fmla="*/ 9348 w 290383"/>
                  <a:gd name="connsiteY15" fmla="*/ 217594 h 331435"/>
                  <a:gd name="connsiteX16" fmla="*/ 14 w 290383"/>
                  <a:gd name="connsiteY16" fmla="*/ 226636 h 331435"/>
                  <a:gd name="connsiteX17" fmla="*/ 5538 w 290383"/>
                  <a:gd name="connsiteY17" fmla="*/ 330293 h 331435"/>
                  <a:gd name="connsiteX18" fmla="*/ 5347 w 290383"/>
                  <a:gd name="connsiteY18" fmla="*/ 331435 h 33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0383" h="331435">
                    <a:moveTo>
                      <a:pt x="289573" y="0"/>
                    </a:moveTo>
                    <a:lnTo>
                      <a:pt x="290336" y="29603"/>
                    </a:lnTo>
                    <a:cubicBezTo>
                      <a:pt x="291002" y="34076"/>
                      <a:pt x="284621" y="36361"/>
                      <a:pt x="279953" y="37789"/>
                    </a:cubicBezTo>
                    <a:cubicBezTo>
                      <a:pt x="275286" y="39216"/>
                      <a:pt x="270238" y="38740"/>
                      <a:pt x="265285" y="38836"/>
                    </a:cubicBezTo>
                    <a:cubicBezTo>
                      <a:pt x="260332" y="39026"/>
                      <a:pt x="254998" y="39883"/>
                      <a:pt x="251759" y="43309"/>
                    </a:cubicBezTo>
                    <a:cubicBezTo>
                      <a:pt x="249569" y="45499"/>
                      <a:pt x="248616" y="48449"/>
                      <a:pt x="246425" y="50639"/>
                    </a:cubicBezTo>
                    <a:cubicBezTo>
                      <a:pt x="241663" y="55493"/>
                      <a:pt x="233090" y="55017"/>
                      <a:pt x="226328" y="52923"/>
                    </a:cubicBezTo>
                    <a:cubicBezTo>
                      <a:pt x="219470" y="50734"/>
                      <a:pt x="212802" y="47402"/>
                      <a:pt x="205563" y="47973"/>
                    </a:cubicBezTo>
                    <a:cubicBezTo>
                      <a:pt x="203372" y="48164"/>
                      <a:pt x="201181" y="48640"/>
                      <a:pt x="198991" y="48259"/>
                    </a:cubicBezTo>
                    <a:cubicBezTo>
                      <a:pt x="194133" y="47307"/>
                      <a:pt x="191847" y="41882"/>
                      <a:pt x="192133" y="37313"/>
                    </a:cubicBezTo>
                    <a:cubicBezTo>
                      <a:pt x="192514" y="32839"/>
                      <a:pt x="194419" y="28365"/>
                      <a:pt x="194419" y="23892"/>
                    </a:cubicBezTo>
                    <a:cubicBezTo>
                      <a:pt x="194228" y="14563"/>
                      <a:pt x="184037" y="6473"/>
                      <a:pt x="173845" y="7615"/>
                    </a:cubicBezTo>
                    <a:lnTo>
                      <a:pt x="76690" y="11041"/>
                    </a:lnTo>
                    <a:lnTo>
                      <a:pt x="80881" y="208361"/>
                    </a:lnTo>
                    <a:cubicBezTo>
                      <a:pt x="81071" y="213025"/>
                      <a:pt x="76880" y="217023"/>
                      <a:pt x="71641" y="217023"/>
                    </a:cubicBezTo>
                    <a:lnTo>
                      <a:pt x="9348" y="217594"/>
                    </a:lnTo>
                    <a:cubicBezTo>
                      <a:pt x="4014" y="217594"/>
                      <a:pt x="-272" y="221782"/>
                      <a:pt x="14" y="226636"/>
                    </a:cubicBezTo>
                    <a:lnTo>
                      <a:pt x="5538" y="330293"/>
                    </a:lnTo>
                    <a:cubicBezTo>
                      <a:pt x="5538" y="330293"/>
                      <a:pt x="5443" y="331055"/>
                      <a:pt x="5347" y="331435"/>
                    </a:cubicBezTo>
                  </a:path>
                </a:pathLst>
              </a:custGeom>
              <a:noFill/>
              <a:ln w="9525" cap="flat">
                <a:solidFill>
                  <a:srgbClr val="FFFFFF"/>
                </a:solid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BA9E35A3-DCFB-485A-8004-B03B7E292D62}"/>
                  </a:ext>
                </a:extLst>
              </p:cNvPr>
              <p:cNvSpPr/>
              <p:nvPr/>
            </p:nvSpPr>
            <p:spPr>
              <a:xfrm>
                <a:off x="6957536" y="2508557"/>
                <a:ext cx="3238" cy="3426"/>
              </a:xfrm>
              <a:custGeom>
                <a:avLst/>
                <a:gdLst>
                  <a:gd name="connsiteX0" fmla="*/ 0 w 3238"/>
                  <a:gd name="connsiteY0" fmla="*/ 0 h 3426"/>
                  <a:gd name="connsiteX1" fmla="*/ 3238 w 3238"/>
                  <a:gd name="connsiteY1" fmla="*/ 3427 h 3426"/>
                </a:gdLst>
                <a:ahLst/>
                <a:cxnLst>
                  <a:cxn ang="0">
                    <a:pos x="connsiteX0" y="connsiteY0"/>
                  </a:cxn>
                  <a:cxn ang="0">
                    <a:pos x="connsiteX1" y="connsiteY1"/>
                  </a:cxn>
                </a:cxnLst>
                <a:rect l="l" t="t" r="r" b="b"/>
                <a:pathLst>
                  <a:path w="3238" h="3426">
                    <a:moveTo>
                      <a:pt x="0" y="0"/>
                    </a:moveTo>
                    <a:cubicBezTo>
                      <a:pt x="1143" y="1142"/>
                      <a:pt x="2191" y="2284"/>
                      <a:pt x="3238" y="3427"/>
                    </a:cubicBezTo>
                  </a:path>
                </a:pathLst>
              </a:custGeom>
              <a:noFill/>
              <a:ln w="9525" cap="flat">
                <a:solidFill>
                  <a:srgbClr val="FFFFFF"/>
                </a:solid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2527F1C4-D5D4-B65E-EF85-8550F7AB67D8}"/>
                  </a:ext>
                </a:extLst>
              </p:cNvPr>
              <p:cNvSpPr/>
              <p:nvPr/>
            </p:nvSpPr>
            <p:spPr>
              <a:xfrm>
                <a:off x="6952964" y="2504464"/>
                <a:ext cx="3809" cy="3521"/>
              </a:xfrm>
              <a:custGeom>
                <a:avLst/>
                <a:gdLst>
                  <a:gd name="connsiteX0" fmla="*/ 0 w 3809"/>
                  <a:gd name="connsiteY0" fmla="*/ 0 h 3521"/>
                  <a:gd name="connsiteX1" fmla="*/ 3810 w 3809"/>
                  <a:gd name="connsiteY1" fmla="*/ 3522 h 3521"/>
                </a:gdLst>
                <a:ahLst/>
                <a:cxnLst>
                  <a:cxn ang="0">
                    <a:pos x="connsiteX0" y="connsiteY0"/>
                  </a:cxn>
                  <a:cxn ang="0">
                    <a:pos x="connsiteX1" y="connsiteY1"/>
                  </a:cxn>
                </a:cxnLst>
                <a:rect l="l" t="t" r="r" b="b"/>
                <a:pathLst>
                  <a:path w="3809" h="3521">
                    <a:moveTo>
                      <a:pt x="0" y="0"/>
                    </a:moveTo>
                    <a:cubicBezTo>
                      <a:pt x="1333" y="1142"/>
                      <a:pt x="2572" y="2285"/>
                      <a:pt x="3810" y="3522"/>
                    </a:cubicBezTo>
                  </a:path>
                </a:pathLst>
              </a:custGeom>
              <a:noFill/>
              <a:ln w="9525" cap="flat">
                <a:solidFill>
                  <a:srgbClr val="FFFFFF"/>
                </a:solid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0F797F0C-71B8-5EE0-A4B5-D365CFAAE705}"/>
                  </a:ext>
                </a:extLst>
              </p:cNvPr>
              <p:cNvSpPr/>
              <p:nvPr/>
            </p:nvSpPr>
            <p:spPr>
              <a:xfrm>
                <a:off x="6947534" y="2500467"/>
                <a:ext cx="4286" cy="3141"/>
              </a:xfrm>
              <a:custGeom>
                <a:avLst/>
                <a:gdLst>
                  <a:gd name="connsiteX0" fmla="*/ 0 w 4286"/>
                  <a:gd name="connsiteY0" fmla="*/ 0 h 3141"/>
                  <a:gd name="connsiteX1" fmla="*/ 4286 w 4286"/>
                  <a:gd name="connsiteY1" fmla="*/ 3141 h 3141"/>
                </a:gdLst>
                <a:ahLst/>
                <a:cxnLst>
                  <a:cxn ang="0">
                    <a:pos x="connsiteX0" y="connsiteY0"/>
                  </a:cxn>
                  <a:cxn ang="0">
                    <a:pos x="connsiteX1" y="connsiteY1"/>
                  </a:cxn>
                </a:cxnLst>
                <a:rect l="l" t="t" r="r" b="b"/>
                <a:pathLst>
                  <a:path w="4286" h="3141">
                    <a:moveTo>
                      <a:pt x="0" y="0"/>
                    </a:moveTo>
                    <a:cubicBezTo>
                      <a:pt x="1524" y="952"/>
                      <a:pt x="2953" y="1999"/>
                      <a:pt x="4286" y="3141"/>
                    </a:cubicBezTo>
                  </a:path>
                </a:pathLst>
              </a:custGeom>
              <a:noFill/>
              <a:ln w="9525" cap="flat">
                <a:solidFill>
                  <a:srgbClr val="FFFFFF"/>
                </a:solid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480A281A-A7E5-EF0F-004E-7A4CD41D928F}"/>
                  </a:ext>
                </a:extLst>
              </p:cNvPr>
              <p:cNvSpPr/>
              <p:nvPr/>
            </p:nvSpPr>
            <p:spPr>
              <a:xfrm>
                <a:off x="7121175" y="1861963"/>
                <a:ext cx="405193" cy="371032"/>
              </a:xfrm>
              <a:custGeom>
                <a:avLst/>
                <a:gdLst>
                  <a:gd name="connsiteX0" fmla="*/ 405194 w 405193"/>
                  <a:gd name="connsiteY0" fmla="*/ 325629 h 371032"/>
                  <a:gd name="connsiteX1" fmla="*/ 403193 w 405193"/>
                  <a:gd name="connsiteY1" fmla="*/ 324106 h 371032"/>
                  <a:gd name="connsiteX2" fmla="*/ 401003 w 405193"/>
                  <a:gd name="connsiteY2" fmla="*/ 322869 h 371032"/>
                  <a:gd name="connsiteX3" fmla="*/ 399097 w 405193"/>
                  <a:gd name="connsiteY3" fmla="*/ 322202 h 371032"/>
                  <a:gd name="connsiteX4" fmla="*/ 395859 w 405193"/>
                  <a:gd name="connsiteY4" fmla="*/ 321631 h 371032"/>
                  <a:gd name="connsiteX5" fmla="*/ 383572 w 405193"/>
                  <a:gd name="connsiteY5" fmla="*/ 321155 h 371032"/>
                  <a:gd name="connsiteX6" fmla="*/ 377476 w 405193"/>
                  <a:gd name="connsiteY6" fmla="*/ 315349 h 371032"/>
                  <a:gd name="connsiteX7" fmla="*/ 336709 w 405193"/>
                  <a:gd name="connsiteY7" fmla="*/ 241580 h 371032"/>
                  <a:gd name="connsiteX8" fmla="*/ 328898 w 405193"/>
                  <a:gd name="connsiteY8" fmla="*/ 182185 h 371032"/>
                  <a:gd name="connsiteX9" fmla="*/ 328041 w 405193"/>
                  <a:gd name="connsiteY9" fmla="*/ 164861 h 371032"/>
                  <a:gd name="connsiteX10" fmla="*/ 323564 w 405193"/>
                  <a:gd name="connsiteY10" fmla="*/ 79289 h 371032"/>
                  <a:gd name="connsiteX11" fmla="*/ 320516 w 405193"/>
                  <a:gd name="connsiteY11" fmla="*/ 54351 h 371032"/>
                  <a:gd name="connsiteX12" fmla="*/ 318992 w 405193"/>
                  <a:gd name="connsiteY12" fmla="*/ 49687 h 371032"/>
                  <a:gd name="connsiteX13" fmla="*/ 317087 w 405193"/>
                  <a:gd name="connsiteY13" fmla="*/ 45118 h 371032"/>
                  <a:gd name="connsiteX14" fmla="*/ 315087 w 405193"/>
                  <a:gd name="connsiteY14" fmla="*/ 41025 h 371032"/>
                  <a:gd name="connsiteX15" fmla="*/ 312420 w 405193"/>
                  <a:gd name="connsiteY15" fmla="*/ 36170 h 371032"/>
                  <a:gd name="connsiteX16" fmla="*/ 309753 w 405193"/>
                  <a:gd name="connsiteY16" fmla="*/ 31792 h 371032"/>
                  <a:gd name="connsiteX17" fmla="*/ 304038 w 405193"/>
                  <a:gd name="connsiteY17" fmla="*/ 23320 h 371032"/>
                  <a:gd name="connsiteX18" fmla="*/ 298132 w 405193"/>
                  <a:gd name="connsiteY18" fmla="*/ 14944 h 371032"/>
                  <a:gd name="connsiteX19" fmla="*/ 297085 w 405193"/>
                  <a:gd name="connsiteY19" fmla="*/ 13421 h 371032"/>
                  <a:gd name="connsiteX20" fmla="*/ 288417 w 405193"/>
                  <a:gd name="connsiteY20" fmla="*/ 0 h 371032"/>
                  <a:gd name="connsiteX21" fmla="*/ 288322 w 405193"/>
                  <a:gd name="connsiteY21" fmla="*/ 0 h 371032"/>
                  <a:gd name="connsiteX22" fmla="*/ 174688 w 405193"/>
                  <a:gd name="connsiteY22" fmla="*/ 3236 h 371032"/>
                  <a:gd name="connsiteX23" fmla="*/ 134112 w 405193"/>
                  <a:gd name="connsiteY23" fmla="*/ 13040 h 371032"/>
                  <a:gd name="connsiteX24" fmla="*/ 107823 w 405193"/>
                  <a:gd name="connsiteY24" fmla="*/ 41691 h 371032"/>
                  <a:gd name="connsiteX25" fmla="*/ 95536 w 405193"/>
                  <a:gd name="connsiteY25" fmla="*/ 42072 h 371032"/>
                  <a:gd name="connsiteX26" fmla="*/ 72866 w 405193"/>
                  <a:gd name="connsiteY26" fmla="*/ 58634 h 371032"/>
                  <a:gd name="connsiteX27" fmla="*/ 56197 w 405193"/>
                  <a:gd name="connsiteY27" fmla="*/ 81383 h 371032"/>
                  <a:gd name="connsiteX28" fmla="*/ 50197 w 405193"/>
                  <a:gd name="connsiteY28" fmla="*/ 84049 h 371032"/>
                  <a:gd name="connsiteX29" fmla="*/ 39529 w 405193"/>
                  <a:gd name="connsiteY29" fmla="*/ 81003 h 371032"/>
                  <a:gd name="connsiteX30" fmla="*/ 22955 w 405193"/>
                  <a:gd name="connsiteY30" fmla="*/ 93186 h 371032"/>
                  <a:gd name="connsiteX31" fmla="*/ 0 w 405193"/>
                  <a:gd name="connsiteY31" fmla="*/ 105561 h 371032"/>
                  <a:gd name="connsiteX32" fmla="*/ 4381 w 405193"/>
                  <a:gd name="connsiteY32" fmla="*/ 276513 h 371032"/>
                  <a:gd name="connsiteX33" fmla="*/ 42767 w 405193"/>
                  <a:gd name="connsiteY33" fmla="*/ 264615 h 371032"/>
                  <a:gd name="connsiteX34" fmla="*/ 67342 w 405193"/>
                  <a:gd name="connsiteY34" fmla="*/ 249100 h 371032"/>
                  <a:gd name="connsiteX35" fmla="*/ 118110 w 405193"/>
                  <a:gd name="connsiteY35" fmla="*/ 255953 h 371032"/>
                  <a:gd name="connsiteX36" fmla="*/ 128873 w 405193"/>
                  <a:gd name="connsiteY36" fmla="*/ 254621 h 371032"/>
                  <a:gd name="connsiteX37" fmla="*/ 161068 w 405193"/>
                  <a:gd name="connsiteY37" fmla="*/ 262426 h 371032"/>
                  <a:gd name="connsiteX38" fmla="*/ 176213 w 405193"/>
                  <a:gd name="connsiteY38" fmla="*/ 260522 h 371032"/>
                  <a:gd name="connsiteX39" fmla="*/ 182308 w 405193"/>
                  <a:gd name="connsiteY39" fmla="*/ 268518 h 371032"/>
                  <a:gd name="connsiteX40" fmla="*/ 180594 w 405193"/>
                  <a:gd name="connsiteY40" fmla="*/ 288983 h 371032"/>
                  <a:gd name="connsiteX41" fmla="*/ 188023 w 405193"/>
                  <a:gd name="connsiteY41" fmla="*/ 304403 h 371032"/>
                  <a:gd name="connsiteX42" fmla="*/ 196024 w 405193"/>
                  <a:gd name="connsiteY42" fmla="*/ 306497 h 371032"/>
                  <a:gd name="connsiteX43" fmla="*/ 213360 w 405193"/>
                  <a:gd name="connsiteY43" fmla="*/ 343524 h 371032"/>
                  <a:gd name="connsiteX44" fmla="*/ 225171 w 405193"/>
                  <a:gd name="connsiteY44" fmla="*/ 345142 h 371032"/>
                  <a:gd name="connsiteX45" fmla="*/ 252413 w 405193"/>
                  <a:gd name="connsiteY45" fmla="*/ 349901 h 371032"/>
                  <a:gd name="connsiteX46" fmla="*/ 255651 w 405193"/>
                  <a:gd name="connsiteY46" fmla="*/ 352567 h 371032"/>
                  <a:gd name="connsiteX47" fmla="*/ 256508 w 405193"/>
                  <a:gd name="connsiteY47" fmla="*/ 353423 h 371032"/>
                  <a:gd name="connsiteX48" fmla="*/ 260223 w 405193"/>
                  <a:gd name="connsiteY48" fmla="*/ 361799 h 371032"/>
                  <a:gd name="connsiteX49" fmla="*/ 258699 w 405193"/>
                  <a:gd name="connsiteY49" fmla="*/ 369414 h 371032"/>
                  <a:gd name="connsiteX50" fmla="*/ 257365 w 405193"/>
                  <a:gd name="connsiteY50" fmla="*/ 371032 h 37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5193" h="371032">
                    <a:moveTo>
                      <a:pt x="405194" y="325629"/>
                    </a:moveTo>
                    <a:cubicBezTo>
                      <a:pt x="404622" y="325153"/>
                      <a:pt x="403955" y="324582"/>
                      <a:pt x="403193" y="324106"/>
                    </a:cubicBezTo>
                    <a:cubicBezTo>
                      <a:pt x="402527" y="323630"/>
                      <a:pt x="401764" y="323249"/>
                      <a:pt x="401003" y="322869"/>
                    </a:cubicBezTo>
                    <a:cubicBezTo>
                      <a:pt x="400431" y="322583"/>
                      <a:pt x="399764" y="322393"/>
                      <a:pt x="399097" y="322202"/>
                    </a:cubicBezTo>
                    <a:cubicBezTo>
                      <a:pt x="398050" y="321917"/>
                      <a:pt x="397002" y="321726"/>
                      <a:pt x="395859" y="321631"/>
                    </a:cubicBezTo>
                    <a:cubicBezTo>
                      <a:pt x="391668" y="321346"/>
                      <a:pt x="387287" y="322773"/>
                      <a:pt x="383572" y="321155"/>
                    </a:cubicBezTo>
                    <a:cubicBezTo>
                      <a:pt x="380809" y="320013"/>
                      <a:pt x="379095" y="317633"/>
                      <a:pt x="377476" y="315349"/>
                    </a:cubicBezTo>
                    <a:cubicBezTo>
                      <a:pt x="361188" y="292029"/>
                      <a:pt x="344710" y="268232"/>
                      <a:pt x="336709" y="241580"/>
                    </a:cubicBezTo>
                    <a:cubicBezTo>
                      <a:pt x="330994" y="222258"/>
                      <a:pt x="329946" y="202174"/>
                      <a:pt x="328898" y="182185"/>
                    </a:cubicBezTo>
                    <a:cubicBezTo>
                      <a:pt x="328613" y="176474"/>
                      <a:pt x="328327" y="170667"/>
                      <a:pt x="328041" y="164861"/>
                    </a:cubicBezTo>
                    <a:cubicBezTo>
                      <a:pt x="326517" y="136401"/>
                      <a:pt x="325088" y="107845"/>
                      <a:pt x="323564" y="79289"/>
                    </a:cubicBezTo>
                    <a:cubicBezTo>
                      <a:pt x="323183" y="70913"/>
                      <a:pt x="322707" y="62537"/>
                      <a:pt x="320516" y="54351"/>
                    </a:cubicBezTo>
                    <a:cubicBezTo>
                      <a:pt x="320040" y="52828"/>
                      <a:pt x="319564" y="51210"/>
                      <a:pt x="318992" y="49687"/>
                    </a:cubicBezTo>
                    <a:cubicBezTo>
                      <a:pt x="318421" y="48164"/>
                      <a:pt x="317754" y="46546"/>
                      <a:pt x="317087" y="45118"/>
                    </a:cubicBezTo>
                    <a:cubicBezTo>
                      <a:pt x="316516" y="43690"/>
                      <a:pt x="315849" y="42357"/>
                      <a:pt x="315087" y="41025"/>
                    </a:cubicBezTo>
                    <a:cubicBezTo>
                      <a:pt x="314230" y="39407"/>
                      <a:pt x="313372" y="37693"/>
                      <a:pt x="312420" y="36170"/>
                    </a:cubicBezTo>
                    <a:cubicBezTo>
                      <a:pt x="311658" y="34647"/>
                      <a:pt x="310705" y="33315"/>
                      <a:pt x="309753" y="31792"/>
                    </a:cubicBezTo>
                    <a:cubicBezTo>
                      <a:pt x="308038" y="28936"/>
                      <a:pt x="306038" y="26176"/>
                      <a:pt x="304038" y="23320"/>
                    </a:cubicBezTo>
                    <a:cubicBezTo>
                      <a:pt x="302133" y="20560"/>
                      <a:pt x="300228" y="17800"/>
                      <a:pt x="298132" y="14944"/>
                    </a:cubicBezTo>
                    <a:cubicBezTo>
                      <a:pt x="297847" y="14468"/>
                      <a:pt x="297466" y="13897"/>
                      <a:pt x="297085" y="13421"/>
                    </a:cubicBezTo>
                    <a:cubicBezTo>
                      <a:pt x="294037" y="8947"/>
                      <a:pt x="291084" y="4664"/>
                      <a:pt x="288417" y="0"/>
                    </a:cubicBezTo>
                    <a:lnTo>
                      <a:pt x="288322" y="0"/>
                    </a:lnTo>
                    <a:cubicBezTo>
                      <a:pt x="250507" y="2665"/>
                      <a:pt x="212598" y="3427"/>
                      <a:pt x="174688" y="3236"/>
                    </a:cubicBezTo>
                    <a:cubicBezTo>
                      <a:pt x="160211" y="3236"/>
                      <a:pt x="144113" y="3617"/>
                      <a:pt x="134112" y="13040"/>
                    </a:cubicBezTo>
                    <a:cubicBezTo>
                      <a:pt x="124396" y="22369"/>
                      <a:pt x="121634" y="39121"/>
                      <a:pt x="107823" y="41691"/>
                    </a:cubicBezTo>
                    <a:cubicBezTo>
                      <a:pt x="103822" y="42357"/>
                      <a:pt x="99631" y="41691"/>
                      <a:pt x="95536" y="42072"/>
                    </a:cubicBezTo>
                    <a:cubicBezTo>
                      <a:pt x="85534" y="43024"/>
                      <a:pt x="78010" y="50734"/>
                      <a:pt x="72866" y="58634"/>
                    </a:cubicBezTo>
                    <a:cubicBezTo>
                      <a:pt x="67723" y="66535"/>
                      <a:pt x="63722" y="75292"/>
                      <a:pt x="56197" y="81383"/>
                    </a:cubicBezTo>
                    <a:cubicBezTo>
                      <a:pt x="54483" y="82716"/>
                      <a:pt x="52483" y="83858"/>
                      <a:pt x="50197" y="84049"/>
                    </a:cubicBezTo>
                    <a:cubicBezTo>
                      <a:pt x="46482" y="84334"/>
                      <a:pt x="43244" y="81574"/>
                      <a:pt x="39529" y="81003"/>
                    </a:cubicBezTo>
                    <a:cubicBezTo>
                      <a:pt x="32099" y="80051"/>
                      <a:pt x="27432" y="87666"/>
                      <a:pt x="22955" y="93186"/>
                    </a:cubicBezTo>
                    <a:cubicBezTo>
                      <a:pt x="17431" y="99849"/>
                      <a:pt x="8954" y="104133"/>
                      <a:pt x="0" y="105561"/>
                    </a:cubicBezTo>
                    <a:lnTo>
                      <a:pt x="4381" y="276513"/>
                    </a:lnTo>
                    <a:cubicBezTo>
                      <a:pt x="18193" y="276228"/>
                      <a:pt x="31909" y="272325"/>
                      <a:pt x="42767" y="264615"/>
                    </a:cubicBezTo>
                    <a:cubicBezTo>
                      <a:pt x="50673" y="258999"/>
                      <a:pt x="57626" y="251384"/>
                      <a:pt x="67342" y="249100"/>
                    </a:cubicBezTo>
                    <a:cubicBezTo>
                      <a:pt x="84011" y="244912"/>
                      <a:pt x="100870" y="257762"/>
                      <a:pt x="118110" y="255953"/>
                    </a:cubicBezTo>
                    <a:cubicBezTo>
                      <a:pt x="121729" y="255573"/>
                      <a:pt x="125254" y="254526"/>
                      <a:pt x="128873" y="254621"/>
                    </a:cubicBezTo>
                    <a:cubicBezTo>
                      <a:pt x="140113" y="254621"/>
                      <a:pt x="150209" y="265186"/>
                      <a:pt x="161068" y="262426"/>
                    </a:cubicBezTo>
                    <a:cubicBezTo>
                      <a:pt x="166021" y="261093"/>
                      <a:pt x="170021" y="257096"/>
                      <a:pt x="176213" y="260522"/>
                    </a:cubicBezTo>
                    <a:cubicBezTo>
                      <a:pt x="179356" y="262236"/>
                      <a:pt x="181546" y="265186"/>
                      <a:pt x="182308" y="268518"/>
                    </a:cubicBezTo>
                    <a:cubicBezTo>
                      <a:pt x="184023" y="275371"/>
                      <a:pt x="181165" y="282129"/>
                      <a:pt x="180594" y="288983"/>
                    </a:cubicBezTo>
                    <a:cubicBezTo>
                      <a:pt x="180022" y="294979"/>
                      <a:pt x="182023" y="302023"/>
                      <a:pt x="188023" y="304403"/>
                    </a:cubicBezTo>
                    <a:cubicBezTo>
                      <a:pt x="190595" y="305450"/>
                      <a:pt x="193548" y="305545"/>
                      <a:pt x="196024" y="306497"/>
                    </a:cubicBezTo>
                    <a:cubicBezTo>
                      <a:pt x="210312" y="312018"/>
                      <a:pt x="199834" y="336671"/>
                      <a:pt x="213360" y="343524"/>
                    </a:cubicBezTo>
                    <a:cubicBezTo>
                      <a:pt x="216884" y="345332"/>
                      <a:pt x="221075" y="345237"/>
                      <a:pt x="225171" y="345142"/>
                    </a:cubicBezTo>
                    <a:cubicBezTo>
                      <a:pt x="234505" y="344952"/>
                      <a:pt x="244602" y="345142"/>
                      <a:pt x="252413" y="349901"/>
                    </a:cubicBezTo>
                    <a:cubicBezTo>
                      <a:pt x="253651" y="350663"/>
                      <a:pt x="254698" y="351519"/>
                      <a:pt x="255651" y="352567"/>
                    </a:cubicBezTo>
                    <a:cubicBezTo>
                      <a:pt x="255937" y="352852"/>
                      <a:pt x="256222" y="353042"/>
                      <a:pt x="256508" y="353423"/>
                    </a:cubicBezTo>
                    <a:cubicBezTo>
                      <a:pt x="258508" y="355898"/>
                      <a:pt x="259842" y="358849"/>
                      <a:pt x="260223" y="361799"/>
                    </a:cubicBezTo>
                    <a:cubicBezTo>
                      <a:pt x="260604" y="364465"/>
                      <a:pt x="260128" y="367225"/>
                      <a:pt x="258699" y="369414"/>
                    </a:cubicBezTo>
                    <a:cubicBezTo>
                      <a:pt x="258318" y="369985"/>
                      <a:pt x="257842" y="370557"/>
                      <a:pt x="257365" y="371032"/>
                    </a:cubicBezTo>
                  </a:path>
                </a:pathLst>
              </a:custGeom>
              <a:noFill/>
              <a:ln w="9525" cap="flat">
                <a:solidFill>
                  <a:srgbClr val="FFFFFF"/>
                </a:solid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38CBF056-991D-A9A9-456E-3182D3C3C177}"/>
                  </a:ext>
                </a:extLst>
              </p:cNvPr>
              <p:cNvSpPr/>
              <p:nvPr/>
            </p:nvSpPr>
            <p:spPr>
              <a:xfrm>
                <a:off x="7583233" y="2573664"/>
                <a:ext cx="1428" cy="3426"/>
              </a:xfrm>
              <a:custGeom>
                <a:avLst/>
                <a:gdLst>
                  <a:gd name="connsiteX0" fmla="*/ 1429 w 1428"/>
                  <a:gd name="connsiteY0" fmla="*/ 3427 h 3426"/>
                  <a:gd name="connsiteX1" fmla="*/ 0 w 1428"/>
                  <a:gd name="connsiteY1" fmla="*/ 0 h 3426"/>
                </a:gdLst>
                <a:ahLst/>
                <a:cxnLst>
                  <a:cxn ang="0">
                    <a:pos x="connsiteX0" y="connsiteY0"/>
                  </a:cxn>
                  <a:cxn ang="0">
                    <a:pos x="connsiteX1" y="connsiteY1"/>
                  </a:cxn>
                </a:cxnLst>
                <a:rect l="l" t="t" r="r" b="b"/>
                <a:pathLst>
                  <a:path w="1428" h="3426">
                    <a:moveTo>
                      <a:pt x="1429" y="3427"/>
                    </a:moveTo>
                    <a:cubicBezTo>
                      <a:pt x="857" y="2285"/>
                      <a:pt x="381" y="1142"/>
                      <a:pt x="0" y="0"/>
                    </a:cubicBezTo>
                  </a:path>
                </a:pathLst>
              </a:custGeom>
              <a:noFill/>
              <a:ln w="9525" cap="flat">
                <a:solidFill>
                  <a:srgbClr val="FFFFFF"/>
                </a:solid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161C7EB6-3206-08A4-1C8A-A2E0197748FE}"/>
                  </a:ext>
                </a:extLst>
              </p:cNvPr>
              <p:cNvSpPr/>
              <p:nvPr/>
            </p:nvSpPr>
            <p:spPr>
              <a:xfrm>
                <a:off x="7584757" y="2577281"/>
                <a:ext cx="3714" cy="5425"/>
              </a:xfrm>
              <a:custGeom>
                <a:avLst/>
                <a:gdLst>
                  <a:gd name="connsiteX0" fmla="*/ 3715 w 3714"/>
                  <a:gd name="connsiteY0" fmla="*/ 5425 h 5425"/>
                  <a:gd name="connsiteX1" fmla="*/ 1810 w 3714"/>
                  <a:gd name="connsiteY1" fmla="*/ 2951 h 5425"/>
                  <a:gd name="connsiteX2" fmla="*/ 0 w 3714"/>
                  <a:gd name="connsiteY2" fmla="*/ 0 h 5425"/>
                </a:gdLst>
                <a:ahLst/>
                <a:cxnLst>
                  <a:cxn ang="0">
                    <a:pos x="connsiteX0" y="connsiteY0"/>
                  </a:cxn>
                  <a:cxn ang="0">
                    <a:pos x="connsiteX1" y="connsiteY1"/>
                  </a:cxn>
                  <a:cxn ang="0">
                    <a:pos x="connsiteX2" y="connsiteY2"/>
                  </a:cxn>
                </a:cxnLst>
                <a:rect l="l" t="t" r="r" b="b"/>
                <a:pathLst>
                  <a:path w="3714" h="5425">
                    <a:moveTo>
                      <a:pt x="3715" y="5425"/>
                    </a:moveTo>
                    <a:cubicBezTo>
                      <a:pt x="3048" y="4664"/>
                      <a:pt x="2381" y="3902"/>
                      <a:pt x="1810" y="2951"/>
                    </a:cubicBezTo>
                    <a:cubicBezTo>
                      <a:pt x="1143" y="1999"/>
                      <a:pt x="476" y="1047"/>
                      <a:pt x="0" y="0"/>
                    </a:cubicBezTo>
                  </a:path>
                </a:pathLst>
              </a:custGeom>
              <a:noFill/>
              <a:ln w="9525" cap="flat">
                <a:solidFill>
                  <a:srgbClr val="FFFFFF"/>
                </a:solidFill>
                <a:prstDash val="solid"/>
                <a:miter/>
              </a:ln>
            </p:spPr>
            <p:txBody>
              <a:bodyPr rtlCol="0" anchor="ctr"/>
              <a:lstStyle/>
              <a:p>
                <a:endParaRPr lang="en-US"/>
              </a:p>
            </p:txBody>
          </p:sp>
          <p:sp>
            <p:nvSpPr>
              <p:cNvPr id="665" name="Freeform 664">
                <a:extLst>
                  <a:ext uri="{FF2B5EF4-FFF2-40B4-BE49-F238E27FC236}">
                    <a16:creationId xmlns:a16="http://schemas.microsoft.com/office/drawing/2014/main" id="{EBB98BD0-177A-AC93-181F-5411DE43BC84}"/>
                  </a:ext>
                </a:extLst>
              </p:cNvPr>
              <p:cNvSpPr/>
              <p:nvPr/>
            </p:nvSpPr>
            <p:spPr>
              <a:xfrm>
                <a:off x="7595330" y="2588323"/>
                <a:ext cx="6191" cy="2665"/>
              </a:xfrm>
              <a:custGeom>
                <a:avLst/>
                <a:gdLst>
                  <a:gd name="connsiteX0" fmla="*/ 6191 w 6191"/>
                  <a:gd name="connsiteY0" fmla="*/ 2665 h 2665"/>
                  <a:gd name="connsiteX1" fmla="*/ 3048 w 6191"/>
                  <a:gd name="connsiteY1" fmla="*/ 1523 h 2665"/>
                  <a:gd name="connsiteX2" fmla="*/ 0 w 6191"/>
                  <a:gd name="connsiteY2" fmla="*/ 0 h 2665"/>
                </a:gdLst>
                <a:ahLst/>
                <a:cxnLst>
                  <a:cxn ang="0">
                    <a:pos x="connsiteX0" y="connsiteY0"/>
                  </a:cxn>
                  <a:cxn ang="0">
                    <a:pos x="connsiteX1" y="connsiteY1"/>
                  </a:cxn>
                  <a:cxn ang="0">
                    <a:pos x="connsiteX2" y="connsiteY2"/>
                  </a:cxn>
                </a:cxnLst>
                <a:rect l="l" t="t" r="r" b="b"/>
                <a:pathLst>
                  <a:path w="6191" h="2665">
                    <a:moveTo>
                      <a:pt x="6191" y="2665"/>
                    </a:moveTo>
                    <a:cubicBezTo>
                      <a:pt x="5048" y="2285"/>
                      <a:pt x="4000" y="1999"/>
                      <a:pt x="3048" y="1523"/>
                    </a:cubicBezTo>
                    <a:cubicBezTo>
                      <a:pt x="2000" y="1047"/>
                      <a:pt x="953" y="571"/>
                      <a:pt x="0" y="0"/>
                    </a:cubicBezTo>
                  </a:path>
                </a:pathLst>
              </a:custGeom>
              <a:noFill/>
              <a:ln w="9525" cap="flat">
                <a:solidFill>
                  <a:srgbClr val="FFFFFF"/>
                </a:solidFill>
                <a:prstDash val="solid"/>
                <a:miter/>
              </a:ln>
            </p:spPr>
            <p:txBody>
              <a:bodyPr rtlCol="0" anchor="ctr"/>
              <a:lstStyle/>
              <a:p>
                <a:endParaRPr lang="en-US"/>
              </a:p>
            </p:txBody>
          </p:sp>
          <p:sp>
            <p:nvSpPr>
              <p:cNvPr id="666" name="Freeform 665">
                <a:extLst>
                  <a:ext uri="{FF2B5EF4-FFF2-40B4-BE49-F238E27FC236}">
                    <a16:creationId xmlns:a16="http://schemas.microsoft.com/office/drawing/2014/main" id="{D0F517A2-4902-177C-DE0A-9B6D17A57B09}"/>
                  </a:ext>
                </a:extLst>
              </p:cNvPr>
              <p:cNvSpPr/>
              <p:nvPr/>
            </p:nvSpPr>
            <p:spPr>
              <a:xfrm>
                <a:off x="7602283" y="2591178"/>
                <a:ext cx="3714" cy="761"/>
              </a:xfrm>
              <a:custGeom>
                <a:avLst/>
                <a:gdLst>
                  <a:gd name="connsiteX0" fmla="*/ 3715 w 3714"/>
                  <a:gd name="connsiteY0" fmla="*/ 762 h 761"/>
                  <a:gd name="connsiteX1" fmla="*/ 0 w 3714"/>
                  <a:gd name="connsiteY1" fmla="*/ 0 h 761"/>
                </a:gdLst>
                <a:ahLst/>
                <a:cxnLst>
                  <a:cxn ang="0">
                    <a:pos x="connsiteX0" y="connsiteY0"/>
                  </a:cxn>
                  <a:cxn ang="0">
                    <a:pos x="connsiteX1" y="connsiteY1"/>
                  </a:cxn>
                </a:cxnLst>
                <a:rect l="l" t="t" r="r" b="b"/>
                <a:pathLst>
                  <a:path w="3714" h="761">
                    <a:moveTo>
                      <a:pt x="3715" y="762"/>
                    </a:moveTo>
                    <a:cubicBezTo>
                      <a:pt x="2476" y="571"/>
                      <a:pt x="1238" y="286"/>
                      <a:pt x="0" y="0"/>
                    </a:cubicBezTo>
                  </a:path>
                </a:pathLst>
              </a:custGeom>
              <a:noFill/>
              <a:ln w="9525" cap="flat">
                <a:solidFill>
                  <a:srgbClr val="FFFFFF"/>
                </a:solid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4D4C5152-E072-0FBF-1770-A080D095AC73}"/>
                  </a:ext>
                </a:extLst>
              </p:cNvPr>
              <p:cNvSpPr/>
              <p:nvPr/>
            </p:nvSpPr>
            <p:spPr>
              <a:xfrm>
                <a:off x="7237857" y="2965066"/>
                <a:ext cx="666" cy="856"/>
              </a:xfrm>
              <a:custGeom>
                <a:avLst/>
                <a:gdLst>
                  <a:gd name="connsiteX0" fmla="*/ 0 w 666"/>
                  <a:gd name="connsiteY0" fmla="*/ 0 h 856"/>
                  <a:gd name="connsiteX1" fmla="*/ 667 w 666"/>
                  <a:gd name="connsiteY1" fmla="*/ 857 h 856"/>
                </a:gdLst>
                <a:ahLst/>
                <a:cxnLst>
                  <a:cxn ang="0">
                    <a:pos x="connsiteX0" y="connsiteY0"/>
                  </a:cxn>
                  <a:cxn ang="0">
                    <a:pos x="connsiteX1" y="connsiteY1"/>
                  </a:cxn>
                </a:cxnLst>
                <a:rect l="l" t="t" r="r" b="b"/>
                <a:pathLst>
                  <a:path w="666" h="856">
                    <a:moveTo>
                      <a:pt x="0" y="0"/>
                    </a:moveTo>
                    <a:cubicBezTo>
                      <a:pt x="0" y="0"/>
                      <a:pt x="381" y="571"/>
                      <a:pt x="667" y="857"/>
                    </a:cubicBezTo>
                  </a:path>
                </a:pathLst>
              </a:custGeom>
              <a:noFill/>
              <a:ln w="9525" cap="flat">
                <a:solidFill>
                  <a:srgbClr val="FFFFFF"/>
                </a:solid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BE64EFE2-31AF-A4BD-5249-18B690D799EA}"/>
                  </a:ext>
                </a:extLst>
              </p:cNvPr>
              <p:cNvSpPr/>
              <p:nvPr/>
            </p:nvSpPr>
            <p:spPr>
              <a:xfrm>
                <a:off x="7219664" y="2312475"/>
                <a:ext cx="185667" cy="208455"/>
              </a:xfrm>
              <a:custGeom>
                <a:avLst/>
                <a:gdLst>
                  <a:gd name="connsiteX0" fmla="*/ 182594 w 185667"/>
                  <a:gd name="connsiteY0" fmla="*/ 0 h 208455"/>
                  <a:gd name="connsiteX1" fmla="*/ 183452 w 185667"/>
                  <a:gd name="connsiteY1" fmla="*/ 5330 h 208455"/>
                  <a:gd name="connsiteX2" fmla="*/ 184023 w 185667"/>
                  <a:gd name="connsiteY2" fmla="*/ 9614 h 208455"/>
                  <a:gd name="connsiteX3" fmla="*/ 184976 w 185667"/>
                  <a:gd name="connsiteY3" fmla="*/ 21798 h 208455"/>
                  <a:gd name="connsiteX4" fmla="*/ 185166 w 185667"/>
                  <a:gd name="connsiteY4" fmla="*/ 26747 h 208455"/>
                  <a:gd name="connsiteX5" fmla="*/ 185547 w 185667"/>
                  <a:gd name="connsiteY5" fmla="*/ 42929 h 208455"/>
                  <a:gd name="connsiteX6" fmla="*/ 185547 w 185667"/>
                  <a:gd name="connsiteY6" fmla="*/ 124502 h 208455"/>
                  <a:gd name="connsiteX7" fmla="*/ 182213 w 185667"/>
                  <a:gd name="connsiteY7" fmla="*/ 128976 h 208455"/>
                  <a:gd name="connsiteX8" fmla="*/ 174403 w 185667"/>
                  <a:gd name="connsiteY8" fmla="*/ 138495 h 208455"/>
                  <a:gd name="connsiteX9" fmla="*/ 173355 w 185667"/>
                  <a:gd name="connsiteY9" fmla="*/ 153915 h 208455"/>
                  <a:gd name="connsiteX10" fmla="*/ 177165 w 185667"/>
                  <a:gd name="connsiteY10" fmla="*/ 201317 h 208455"/>
                  <a:gd name="connsiteX11" fmla="*/ 176403 w 185667"/>
                  <a:gd name="connsiteY11" fmla="*/ 201793 h 208455"/>
                  <a:gd name="connsiteX12" fmla="*/ 0 w 185667"/>
                  <a:gd name="connsiteY12" fmla="*/ 208456 h 20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667" h="208455">
                    <a:moveTo>
                      <a:pt x="182594" y="0"/>
                    </a:moveTo>
                    <a:cubicBezTo>
                      <a:pt x="182880" y="1713"/>
                      <a:pt x="183166" y="3522"/>
                      <a:pt x="183452" y="5330"/>
                    </a:cubicBezTo>
                    <a:cubicBezTo>
                      <a:pt x="183642" y="6758"/>
                      <a:pt x="183832" y="8186"/>
                      <a:pt x="184023" y="9614"/>
                    </a:cubicBezTo>
                    <a:cubicBezTo>
                      <a:pt x="184499" y="13707"/>
                      <a:pt x="184785" y="17704"/>
                      <a:pt x="184976" y="21798"/>
                    </a:cubicBezTo>
                    <a:cubicBezTo>
                      <a:pt x="185071" y="23416"/>
                      <a:pt x="185166" y="25129"/>
                      <a:pt x="185166" y="26747"/>
                    </a:cubicBezTo>
                    <a:cubicBezTo>
                      <a:pt x="185356" y="32173"/>
                      <a:pt x="185452" y="37503"/>
                      <a:pt x="185547" y="42929"/>
                    </a:cubicBezTo>
                    <a:cubicBezTo>
                      <a:pt x="185928" y="70437"/>
                      <a:pt x="185261" y="97184"/>
                      <a:pt x="185547" y="124502"/>
                    </a:cubicBezTo>
                    <a:cubicBezTo>
                      <a:pt x="185547" y="126501"/>
                      <a:pt x="184213" y="128120"/>
                      <a:pt x="182213" y="128976"/>
                    </a:cubicBezTo>
                    <a:cubicBezTo>
                      <a:pt x="178403" y="130499"/>
                      <a:pt x="175831" y="134592"/>
                      <a:pt x="174403" y="138495"/>
                    </a:cubicBezTo>
                    <a:cubicBezTo>
                      <a:pt x="172498" y="143349"/>
                      <a:pt x="172879" y="148775"/>
                      <a:pt x="173355" y="153915"/>
                    </a:cubicBezTo>
                    <a:cubicBezTo>
                      <a:pt x="174593" y="169715"/>
                      <a:pt x="175831" y="185516"/>
                      <a:pt x="177165" y="201317"/>
                    </a:cubicBezTo>
                    <a:lnTo>
                      <a:pt x="176403" y="201793"/>
                    </a:lnTo>
                    <a:lnTo>
                      <a:pt x="0" y="208456"/>
                    </a:lnTo>
                  </a:path>
                </a:pathLst>
              </a:custGeom>
              <a:noFill/>
              <a:ln w="9525" cap="flat">
                <a:solidFill>
                  <a:srgbClr val="FFFFFF"/>
                </a:solid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29D9C1FE-F845-B0AA-42AC-4BFC38B32F2B}"/>
                  </a:ext>
                </a:extLst>
              </p:cNvPr>
              <p:cNvSpPr/>
              <p:nvPr/>
            </p:nvSpPr>
            <p:spPr>
              <a:xfrm>
                <a:off x="7582281" y="2569285"/>
                <a:ext cx="857" cy="4093"/>
              </a:xfrm>
              <a:custGeom>
                <a:avLst/>
                <a:gdLst>
                  <a:gd name="connsiteX0" fmla="*/ 857 w 857"/>
                  <a:gd name="connsiteY0" fmla="*/ 4093 h 4093"/>
                  <a:gd name="connsiteX1" fmla="*/ 0 w 857"/>
                  <a:gd name="connsiteY1" fmla="*/ 0 h 4093"/>
                </a:gdLst>
                <a:ahLst/>
                <a:cxnLst>
                  <a:cxn ang="0">
                    <a:pos x="connsiteX0" y="connsiteY0"/>
                  </a:cxn>
                  <a:cxn ang="0">
                    <a:pos x="connsiteX1" y="connsiteY1"/>
                  </a:cxn>
                </a:cxnLst>
                <a:rect l="l" t="t" r="r" b="b"/>
                <a:pathLst>
                  <a:path w="857" h="4093">
                    <a:moveTo>
                      <a:pt x="857" y="4093"/>
                    </a:moveTo>
                    <a:cubicBezTo>
                      <a:pt x="476" y="2760"/>
                      <a:pt x="190" y="1428"/>
                      <a:pt x="0" y="0"/>
                    </a:cubicBezTo>
                  </a:path>
                </a:pathLst>
              </a:custGeom>
              <a:noFill/>
              <a:ln w="9525" cap="flat">
                <a:solidFill>
                  <a:srgbClr val="FFFFFF"/>
                </a:solid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5F9A6685-A121-58ED-BCEA-20CE0C46CD41}"/>
                  </a:ext>
                </a:extLst>
              </p:cNvPr>
              <p:cNvSpPr/>
              <p:nvPr/>
            </p:nvSpPr>
            <p:spPr>
              <a:xfrm>
                <a:off x="7557966" y="2573759"/>
                <a:ext cx="25266" cy="58348"/>
              </a:xfrm>
              <a:custGeom>
                <a:avLst/>
                <a:gdLst>
                  <a:gd name="connsiteX0" fmla="*/ 2692 w 25266"/>
                  <a:gd name="connsiteY0" fmla="*/ 58349 h 58348"/>
                  <a:gd name="connsiteX1" fmla="*/ 2407 w 25266"/>
                  <a:gd name="connsiteY1" fmla="*/ 55874 h 58348"/>
                  <a:gd name="connsiteX2" fmla="*/ 406 w 25266"/>
                  <a:gd name="connsiteY2" fmla="*/ 36456 h 58348"/>
                  <a:gd name="connsiteX3" fmla="*/ 4978 w 25266"/>
                  <a:gd name="connsiteY3" fmla="*/ 25986 h 58348"/>
                  <a:gd name="connsiteX4" fmla="*/ 25267 w 25266"/>
                  <a:gd name="connsiteY4" fmla="*/ 0 h 5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6" h="58348">
                    <a:moveTo>
                      <a:pt x="2692" y="58349"/>
                    </a:moveTo>
                    <a:cubicBezTo>
                      <a:pt x="2597" y="57587"/>
                      <a:pt x="2502" y="56731"/>
                      <a:pt x="2407" y="55874"/>
                    </a:cubicBezTo>
                    <a:cubicBezTo>
                      <a:pt x="1359" y="49401"/>
                      <a:pt x="-927" y="42833"/>
                      <a:pt x="406" y="36456"/>
                    </a:cubicBezTo>
                    <a:cubicBezTo>
                      <a:pt x="1168" y="32744"/>
                      <a:pt x="2978" y="29222"/>
                      <a:pt x="4978" y="25986"/>
                    </a:cubicBezTo>
                    <a:cubicBezTo>
                      <a:pt x="10693" y="16657"/>
                      <a:pt x="17456" y="7996"/>
                      <a:pt x="25267" y="0"/>
                    </a:cubicBezTo>
                  </a:path>
                </a:pathLst>
              </a:custGeom>
              <a:noFill/>
              <a:ln w="9525" cap="flat">
                <a:solidFill>
                  <a:srgbClr val="FFFFFF"/>
                </a:solid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E380F4D7-85EC-5EC2-DD93-D14117DEDEEC}"/>
                  </a:ext>
                </a:extLst>
              </p:cNvPr>
              <p:cNvSpPr/>
              <p:nvPr/>
            </p:nvSpPr>
            <p:spPr>
              <a:xfrm>
                <a:off x="7413593" y="2638961"/>
                <a:ext cx="13049" cy="319441"/>
              </a:xfrm>
              <a:custGeom>
                <a:avLst/>
                <a:gdLst>
                  <a:gd name="connsiteX0" fmla="*/ 13049 w 13049"/>
                  <a:gd name="connsiteY0" fmla="*/ 319442 h 319441"/>
                  <a:gd name="connsiteX1" fmla="*/ 0 w 13049"/>
                  <a:gd name="connsiteY1" fmla="*/ 0 h 319441"/>
                </a:gdLst>
                <a:ahLst/>
                <a:cxnLst>
                  <a:cxn ang="0">
                    <a:pos x="connsiteX0" y="connsiteY0"/>
                  </a:cxn>
                  <a:cxn ang="0">
                    <a:pos x="connsiteX1" y="connsiteY1"/>
                  </a:cxn>
                </a:cxnLst>
                <a:rect l="l" t="t" r="r" b="b"/>
                <a:pathLst>
                  <a:path w="13049" h="319441">
                    <a:moveTo>
                      <a:pt x="13049" y="319442"/>
                    </a:moveTo>
                    <a:lnTo>
                      <a:pt x="0" y="0"/>
                    </a:lnTo>
                  </a:path>
                </a:pathLst>
              </a:custGeom>
              <a:ln w="9525" cap="flat">
                <a:solidFill>
                  <a:srgbClr val="FFFFFF"/>
                </a:solid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8A4C87AA-2992-4143-3B8F-24DBCCF75D1D}"/>
                  </a:ext>
                </a:extLst>
              </p:cNvPr>
              <p:cNvSpPr/>
              <p:nvPr/>
            </p:nvSpPr>
            <p:spPr>
              <a:xfrm>
                <a:off x="7168705" y="2883397"/>
                <a:ext cx="7334" cy="114793"/>
              </a:xfrm>
              <a:custGeom>
                <a:avLst/>
                <a:gdLst>
                  <a:gd name="connsiteX0" fmla="*/ 0 w 7334"/>
                  <a:gd name="connsiteY0" fmla="*/ 0 h 114793"/>
                  <a:gd name="connsiteX1" fmla="*/ 7334 w 7334"/>
                  <a:gd name="connsiteY1" fmla="*/ 114794 h 114793"/>
                </a:gdLst>
                <a:ahLst/>
                <a:cxnLst>
                  <a:cxn ang="0">
                    <a:pos x="connsiteX0" y="connsiteY0"/>
                  </a:cxn>
                  <a:cxn ang="0">
                    <a:pos x="connsiteX1" y="connsiteY1"/>
                  </a:cxn>
                </a:cxnLst>
                <a:rect l="l" t="t" r="r" b="b"/>
                <a:pathLst>
                  <a:path w="7334" h="114793">
                    <a:moveTo>
                      <a:pt x="0" y="0"/>
                    </a:moveTo>
                    <a:lnTo>
                      <a:pt x="7334" y="114794"/>
                    </a:lnTo>
                  </a:path>
                </a:pathLst>
              </a:custGeom>
              <a:ln w="9525" cap="flat">
                <a:solidFill>
                  <a:srgbClr val="FFFFFF"/>
                </a:solid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2BD0D276-4B5F-9F92-34AE-90444E21204C}"/>
                  </a:ext>
                </a:extLst>
              </p:cNvPr>
              <p:cNvSpPr/>
              <p:nvPr/>
            </p:nvSpPr>
            <p:spPr>
              <a:xfrm>
                <a:off x="7031069" y="2762417"/>
                <a:ext cx="1523" cy="3521"/>
              </a:xfrm>
              <a:custGeom>
                <a:avLst/>
                <a:gdLst>
                  <a:gd name="connsiteX0" fmla="*/ 0 w 1523"/>
                  <a:gd name="connsiteY0" fmla="*/ 0 h 3521"/>
                  <a:gd name="connsiteX1" fmla="*/ 1524 w 1523"/>
                  <a:gd name="connsiteY1" fmla="*/ 3522 h 3521"/>
                </a:gdLst>
                <a:ahLst/>
                <a:cxnLst>
                  <a:cxn ang="0">
                    <a:pos x="connsiteX0" y="connsiteY0"/>
                  </a:cxn>
                  <a:cxn ang="0">
                    <a:pos x="connsiteX1" y="connsiteY1"/>
                  </a:cxn>
                </a:cxnLst>
                <a:rect l="l" t="t" r="r" b="b"/>
                <a:pathLst>
                  <a:path w="1523" h="3521">
                    <a:moveTo>
                      <a:pt x="0" y="0"/>
                    </a:moveTo>
                    <a:cubicBezTo>
                      <a:pt x="476" y="1237"/>
                      <a:pt x="952" y="2380"/>
                      <a:pt x="1524" y="3522"/>
                    </a:cubicBezTo>
                  </a:path>
                </a:pathLst>
              </a:custGeom>
              <a:noFill/>
              <a:ln w="9525" cap="flat">
                <a:solidFill>
                  <a:srgbClr val="FFFFFF"/>
                </a:solid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57D59B55-F053-0CD9-21BD-052B8DFC9B45}"/>
                  </a:ext>
                </a:extLst>
              </p:cNvPr>
              <p:cNvSpPr/>
              <p:nvPr/>
            </p:nvSpPr>
            <p:spPr>
              <a:xfrm>
                <a:off x="7028079" y="2743855"/>
                <a:ext cx="228" cy="6472"/>
              </a:xfrm>
              <a:custGeom>
                <a:avLst/>
                <a:gdLst>
                  <a:gd name="connsiteX0" fmla="*/ 133 w 228"/>
                  <a:gd name="connsiteY0" fmla="*/ 0 h 6472"/>
                  <a:gd name="connsiteX1" fmla="*/ 228 w 228"/>
                  <a:gd name="connsiteY1" fmla="*/ 6473 h 6472"/>
                </a:gdLst>
                <a:ahLst/>
                <a:cxnLst>
                  <a:cxn ang="0">
                    <a:pos x="connsiteX0" y="connsiteY0"/>
                  </a:cxn>
                  <a:cxn ang="0">
                    <a:pos x="connsiteX1" y="connsiteY1"/>
                  </a:cxn>
                </a:cxnLst>
                <a:rect l="l" t="t" r="r" b="b"/>
                <a:pathLst>
                  <a:path w="228" h="6472">
                    <a:moveTo>
                      <a:pt x="133" y="0"/>
                    </a:moveTo>
                    <a:cubicBezTo>
                      <a:pt x="-58" y="2189"/>
                      <a:pt x="-58" y="4378"/>
                      <a:pt x="228" y="6473"/>
                    </a:cubicBezTo>
                  </a:path>
                </a:pathLst>
              </a:custGeom>
              <a:noFill/>
              <a:ln w="9525" cap="flat">
                <a:solidFill>
                  <a:srgbClr val="FFFFFF"/>
                </a:solid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062B3CA4-B6E7-15AC-8400-CAC3AE8800B7}"/>
                  </a:ext>
                </a:extLst>
              </p:cNvPr>
              <p:cNvSpPr/>
              <p:nvPr/>
            </p:nvSpPr>
            <p:spPr>
              <a:xfrm>
                <a:off x="6982872" y="2520741"/>
                <a:ext cx="257556" cy="446133"/>
              </a:xfrm>
              <a:custGeom>
                <a:avLst/>
                <a:gdLst>
                  <a:gd name="connsiteX0" fmla="*/ 257556 w 257556"/>
                  <a:gd name="connsiteY0" fmla="*/ 446134 h 446133"/>
                  <a:gd name="connsiteX1" fmla="*/ 255651 w 257556"/>
                  <a:gd name="connsiteY1" fmla="*/ 445182 h 446133"/>
                  <a:gd name="connsiteX2" fmla="*/ 254984 w 257556"/>
                  <a:gd name="connsiteY2" fmla="*/ 444325 h 446133"/>
                  <a:gd name="connsiteX3" fmla="*/ 254699 w 257556"/>
                  <a:gd name="connsiteY3" fmla="*/ 443183 h 446133"/>
                  <a:gd name="connsiteX4" fmla="*/ 236792 w 257556"/>
                  <a:gd name="connsiteY4" fmla="*/ 0 h 446133"/>
                  <a:gd name="connsiteX5" fmla="*/ 4001 w 257556"/>
                  <a:gd name="connsiteY5" fmla="*/ 8757 h 446133"/>
                  <a:gd name="connsiteX6" fmla="*/ 95 w 257556"/>
                  <a:gd name="connsiteY6" fmla="*/ 7805 h 446133"/>
                  <a:gd name="connsiteX7" fmla="*/ 0 w 257556"/>
                  <a:gd name="connsiteY7" fmla="*/ 7805 h 44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556" h="446133">
                    <a:moveTo>
                      <a:pt x="257556" y="446134"/>
                    </a:moveTo>
                    <a:cubicBezTo>
                      <a:pt x="256794" y="446134"/>
                      <a:pt x="256127" y="445658"/>
                      <a:pt x="255651" y="445182"/>
                    </a:cubicBezTo>
                    <a:cubicBezTo>
                      <a:pt x="255366" y="444991"/>
                      <a:pt x="255080" y="444706"/>
                      <a:pt x="254984" y="444325"/>
                    </a:cubicBezTo>
                    <a:cubicBezTo>
                      <a:pt x="254794" y="443944"/>
                      <a:pt x="254699" y="443659"/>
                      <a:pt x="254699" y="443183"/>
                    </a:cubicBezTo>
                    <a:lnTo>
                      <a:pt x="236792" y="0"/>
                    </a:lnTo>
                    <a:lnTo>
                      <a:pt x="4001" y="8757"/>
                    </a:lnTo>
                    <a:cubicBezTo>
                      <a:pt x="2667" y="8471"/>
                      <a:pt x="1429" y="8186"/>
                      <a:pt x="95" y="7805"/>
                    </a:cubicBezTo>
                    <a:lnTo>
                      <a:pt x="0" y="7805"/>
                    </a:lnTo>
                  </a:path>
                </a:pathLst>
              </a:custGeom>
              <a:noFill/>
              <a:ln w="9525" cap="flat">
                <a:solidFill>
                  <a:srgbClr val="FFFFFF"/>
                </a:solidFill>
                <a:prstDash val="solid"/>
                <a:miter/>
              </a:ln>
            </p:spPr>
            <p:txBody>
              <a:bodyPr rtlCol="0" anchor="ctr"/>
              <a:lstStyle/>
              <a:p>
                <a:endParaRPr lang="en-US"/>
              </a:p>
            </p:txBody>
          </p:sp>
          <p:sp>
            <p:nvSpPr>
              <p:cNvPr id="676" name="Freeform 675">
                <a:extLst>
                  <a:ext uri="{FF2B5EF4-FFF2-40B4-BE49-F238E27FC236}">
                    <a16:creationId xmlns:a16="http://schemas.microsoft.com/office/drawing/2014/main" id="{8161CD82-3BF7-DD12-4FD3-E785A18E72F8}"/>
                  </a:ext>
                </a:extLst>
              </p:cNvPr>
              <p:cNvSpPr/>
              <p:nvPr/>
            </p:nvSpPr>
            <p:spPr>
              <a:xfrm>
                <a:off x="6717410" y="2466688"/>
                <a:ext cx="370553" cy="282117"/>
              </a:xfrm>
              <a:custGeom>
                <a:avLst/>
                <a:gdLst>
                  <a:gd name="connsiteX0" fmla="*/ 310705 w 370553"/>
                  <a:gd name="connsiteY0" fmla="*/ 282117 h 282117"/>
                  <a:gd name="connsiteX1" fmla="*/ 310801 w 370553"/>
                  <a:gd name="connsiteY1" fmla="*/ 277168 h 282117"/>
                  <a:gd name="connsiteX2" fmla="*/ 323279 w 370553"/>
                  <a:gd name="connsiteY2" fmla="*/ 246233 h 282117"/>
                  <a:gd name="connsiteX3" fmla="*/ 352806 w 370553"/>
                  <a:gd name="connsiteY3" fmla="*/ 210728 h 282117"/>
                  <a:gd name="connsiteX4" fmla="*/ 367855 w 370553"/>
                  <a:gd name="connsiteY4" fmla="*/ 198259 h 282117"/>
                  <a:gd name="connsiteX5" fmla="*/ 366427 w 370553"/>
                  <a:gd name="connsiteY5" fmla="*/ 174844 h 282117"/>
                  <a:gd name="connsiteX6" fmla="*/ 348520 w 370553"/>
                  <a:gd name="connsiteY6" fmla="*/ 156758 h 282117"/>
                  <a:gd name="connsiteX7" fmla="*/ 284988 w 370553"/>
                  <a:gd name="connsiteY7" fmla="*/ 93460 h 282117"/>
                  <a:gd name="connsiteX8" fmla="*/ 265462 w 370553"/>
                  <a:gd name="connsiteY8" fmla="*/ 61858 h 282117"/>
                  <a:gd name="connsiteX9" fmla="*/ 243364 w 370553"/>
                  <a:gd name="connsiteY9" fmla="*/ 45296 h 282117"/>
                  <a:gd name="connsiteX10" fmla="*/ 240125 w 370553"/>
                  <a:gd name="connsiteY10" fmla="*/ 41870 h 282117"/>
                  <a:gd name="connsiteX11" fmla="*/ 239363 w 370553"/>
                  <a:gd name="connsiteY11" fmla="*/ 41203 h 282117"/>
                  <a:gd name="connsiteX12" fmla="*/ 235553 w 370553"/>
                  <a:gd name="connsiteY12" fmla="*/ 37681 h 282117"/>
                  <a:gd name="connsiteX13" fmla="*/ 234410 w 370553"/>
                  <a:gd name="connsiteY13" fmla="*/ 36825 h 282117"/>
                  <a:gd name="connsiteX14" fmla="*/ 230124 w 370553"/>
                  <a:gd name="connsiteY14" fmla="*/ 33684 h 282117"/>
                  <a:gd name="connsiteX15" fmla="*/ 191453 w 370553"/>
                  <a:gd name="connsiteY15" fmla="*/ 14837 h 282117"/>
                  <a:gd name="connsiteX16" fmla="*/ 174784 w 370553"/>
                  <a:gd name="connsiteY16" fmla="*/ 464 h 282117"/>
                  <a:gd name="connsiteX17" fmla="*/ 156401 w 370553"/>
                  <a:gd name="connsiteY17" fmla="*/ 3224 h 282117"/>
                  <a:gd name="connsiteX18" fmla="*/ 123920 w 370553"/>
                  <a:gd name="connsiteY18" fmla="*/ 2748 h 282117"/>
                  <a:gd name="connsiteX19" fmla="*/ 123825 w 370553"/>
                  <a:gd name="connsiteY19" fmla="*/ 2748 h 282117"/>
                  <a:gd name="connsiteX20" fmla="*/ 123349 w 370553"/>
                  <a:gd name="connsiteY20" fmla="*/ 3605 h 282117"/>
                  <a:gd name="connsiteX21" fmla="*/ 122492 w 370553"/>
                  <a:gd name="connsiteY21" fmla="*/ 4367 h 282117"/>
                  <a:gd name="connsiteX22" fmla="*/ 93059 w 370553"/>
                  <a:gd name="connsiteY22" fmla="*/ 18835 h 282117"/>
                  <a:gd name="connsiteX23" fmla="*/ 72962 w 370553"/>
                  <a:gd name="connsiteY23" fmla="*/ 28258 h 282117"/>
                  <a:gd name="connsiteX24" fmla="*/ 71723 w 370553"/>
                  <a:gd name="connsiteY24" fmla="*/ 32541 h 282117"/>
                  <a:gd name="connsiteX25" fmla="*/ 62008 w 370553"/>
                  <a:gd name="connsiteY25" fmla="*/ 36349 h 282117"/>
                  <a:gd name="connsiteX26" fmla="*/ 51530 w 370553"/>
                  <a:gd name="connsiteY26" fmla="*/ 32446 h 282117"/>
                  <a:gd name="connsiteX27" fmla="*/ 17526 w 370553"/>
                  <a:gd name="connsiteY27" fmla="*/ 29210 h 282117"/>
                  <a:gd name="connsiteX28" fmla="*/ 10954 w 370553"/>
                  <a:gd name="connsiteY28" fmla="*/ 31780 h 282117"/>
                  <a:gd name="connsiteX29" fmla="*/ 5905 w 370553"/>
                  <a:gd name="connsiteY29" fmla="*/ 39395 h 282117"/>
                  <a:gd name="connsiteX30" fmla="*/ 0 w 370553"/>
                  <a:gd name="connsiteY30" fmla="*/ 51674 h 282117"/>
                  <a:gd name="connsiteX31" fmla="*/ 52769 w 370553"/>
                  <a:gd name="connsiteY31" fmla="*/ 99647 h 282117"/>
                  <a:gd name="connsiteX32" fmla="*/ 64865 w 370553"/>
                  <a:gd name="connsiteY32" fmla="*/ 158757 h 282117"/>
                  <a:gd name="connsiteX33" fmla="*/ 58769 w 370553"/>
                  <a:gd name="connsiteY33" fmla="*/ 194071 h 282117"/>
                  <a:gd name="connsiteX34" fmla="*/ 62484 w 370553"/>
                  <a:gd name="connsiteY34" fmla="*/ 202542 h 282117"/>
                  <a:gd name="connsiteX35" fmla="*/ 73628 w 370553"/>
                  <a:gd name="connsiteY35" fmla="*/ 270029 h 28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0553" h="282117">
                    <a:moveTo>
                      <a:pt x="310705" y="282117"/>
                    </a:moveTo>
                    <a:cubicBezTo>
                      <a:pt x="310610" y="280499"/>
                      <a:pt x="310610" y="278786"/>
                      <a:pt x="310801" y="277168"/>
                    </a:cubicBezTo>
                    <a:cubicBezTo>
                      <a:pt x="311658" y="266126"/>
                      <a:pt x="317373" y="255941"/>
                      <a:pt x="323279" y="246233"/>
                    </a:cubicBezTo>
                    <a:cubicBezTo>
                      <a:pt x="331184" y="233097"/>
                      <a:pt x="339947" y="219866"/>
                      <a:pt x="352806" y="210728"/>
                    </a:cubicBezTo>
                    <a:cubicBezTo>
                      <a:pt x="358235" y="206921"/>
                      <a:pt x="364427" y="203685"/>
                      <a:pt x="367855" y="198259"/>
                    </a:cubicBezTo>
                    <a:cubicBezTo>
                      <a:pt x="372332" y="191215"/>
                      <a:pt x="370808" y="181982"/>
                      <a:pt x="366427" y="174844"/>
                    </a:cubicBezTo>
                    <a:cubicBezTo>
                      <a:pt x="362045" y="167800"/>
                      <a:pt x="355092" y="162279"/>
                      <a:pt x="348520" y="156758"/>
                    </a:cubicBezTo>
                    <a:cubicBezTo>
                      <a:pt x="325374" y="137341"/>
                      <a:pt x="304133" y="116209"/>
                      <a:pt x="284988" y="93460"/>
                    </a:cubicBezTo>
                    <a:cubicBezTo>
                      <a:pt x="276892" y="83942"/>
                      <a:pt x="268891" y="73281"/>
                      <a:pt x="265462" y="61858"/>
                    </a:cubicBezTo>
                    <a:cubicBezTo>
                      <a:pt x="256127" y="59003"/>
                      <a:pt x="250031" y="52150"/>
                      <a:pt x="243364" y="45296"/>
                    </a:cubicBezTo>
                    <a:cubicBezTo>
                      <a:pt x="242316" y="44154"/>
                      <a:pt x="241173" y="43012"/>
                      <a:pt x="240125" y="41870"/>
                    </a:cubicBezTo>
                    <a:cubicBezTo>
                      <a:pt x="239744" y="41584"/>
                      <a:pt x="239554" y="41394"/>
                      <a:pt x="239363" y="41203"/>
                    </a:cubicBezTo>
                    <a:cubicBezTo>
                      <a:pt x="238125" y="39966"/>
                      <a:pt x="236887" y="38824"/>
                      <a:pt x="235553" y="37681"/>
                    </a:cubicBezTo>
                    <a:cubicBezTo>
                      <a:pt x="235172" y="37396"/>
                      <a:pt x="234791" y="37110"/>
                      <a:pt x="234410" y="36825"/>
                    </a:cubicBezTo>
                    <a:cubicBezTo>
                      <a:pt x="233077" y="35682"/>
                      <a:pt x="231648" y="34635"/>
                      <a:pt x="230124" y="33684"/>
                    </a:cubicBezTo>
                    <a:cubicBezTo>
                      <a:pt x="218123" y="26069"/>
                      <a:pt x="201740" y="24451"/>
                      <a:pt x="191453" y="14837"/>
                    </a:cubicBezTo>
                    <a:cubicBezTo>
                      <a:pt x="186023" y="9697"/>
                      <a:pt x="182213" y="2368"/>
                      <a:pt x="174784" y="464"/>
                    </a:cubicBezTo>
                    <a:cubicBezTo>
                      <a:pt x="168688" y="-1059"/>
                      <a:pt x="162401" y="1511"/>
                      <a:pt x="156401" y="3224"/>
                    </a:cubicBezTo>
                    <a:cubicBezTo>
                      <a:pt x="145828" y="6080"/>
                      <a:pt x="134398" y="5699"/>
                      <a:pt x="123920" y="2748"/>
                    </a:cubicBezTo>
                    <a:lnTo>
                      <a:pt x="123825" y="2748"/>
                    </a:lnTo>
                    <a:cubicBezTo>
                      <a:pt x="123825" y="2748"/>
                      <a:pt x="123539" y="3320"/>
                      <a:pt x="123349" y="3605"/>
                    </a:cubicBezTo>
                    <a:cubicBezTo>
                      <a:pt x="123158" y="3986"/>
                      <a:pt x="122777" y="4081"/>
                      <a:pt x="122492" y="4367"/>
                    </a:cubicBezTo>
                    <a:cubicBezTo>
                      <a:pt x="113252" y="9792"/>
                      <a:pt x="103727" y="17217"/>
                      <a:pt x="93059" y="18835"/>
                    </a:cubicBezTo>
                    <a:cubicBezTo>
                      <a:pt x="85154" y="19882"/>
                      <a:pt x="75343" y="21310"/>
                      <a:pt x="72962" y="28258"/>
                    </a:cubicBezTo>
                    <a:cubicBezTo>
                      <a:pt x="72485" y="29686"/>
                      <a:pt x="72390" y="31209"/>
                      <a:pt x="71723" y="32541"/>
                    </a:cubicBezTo>
                    <a:cubicBezTo>
                      <a:pt x="70199" y="35682"/>
                      <a:pt x="65818" y="36920"/>
                      <a:pt x="62008" y="36349"/>
                    </a:cubicBezTo>
                    <a:cubicBezTo>
                      <a:pt x="58293" y="35873"/>
                      <a:pt x="54959" y="33874"/>
                      <a:pt x="51530" y="32446"/>
                    </a:cubicBezTo>
                    <a:cubicBezTo>
                      <a:pt x="40958" y="27972"/>
                      <a:pt x="28766" y="26830"/>
                      <a:pt x="17526" y="29210"/>
                    </a:cubicBezTo>
                    <a:cubicBezTo>
                      <a:pt x="15145" y="29686"/>
                      <a:pt x="12763" y="30447"/>
                      <a:pt x="10954" y="31780"/>
                    </a:cubicBezTo>
                    <a:cubicBezTo>
                      <a:pt x="8382" y="33684"/>
                      <a:pt x="7144" y="36634"/>
                      <a:pt x="5905" y="39395"/>
                    </a:cubicBezTo>
                    <a:cubicBezTo>
                      <a:pt x="4096" y="43583"/>
                      <a:pt x="2286" y="47771"/>
                      <a:pt x="0" y="51674"/>
                    </a:cubicBezTo>
                    <a:cubicBezTo>
                      <a:pt x="11240" y="65952"/>
                      <a:pt x="27813" y="81657"/>
                      <a:pt x="52769" y="99647"/>
                    </a:cubicBezTo>
                    <a:cubicBezTo>
                      <a:pt x="72485" y="113925"/>
                      <a:pt x="77534" y="139054"/>
                      <a:pt x="64865" y="158757"/>
                    </a:cubicBezTo>
                    <a:cubicBezTo>
                      <a:pt x="57531" y="170179"/>
                      <a:pt x="51721" y="181411"/>
                      <a:pt x="58769" y="194071"/>
                    </a:cubicBezTo>
                    <a:cubicBezTo>
                      <a:pt x="60293" y="196736"/>
                      <a:pt x="61627" y="199592"/>
                      <a:pt x="62484" y="202542"/>
                    </a:cubicBezTo>
                    <a:cubicBezTo>
                      <a:pt x="68294" y="221675"/>
                      <a:pt x="72009" y="244424"/>
                      <a:pt x="73628" y="270029"/>
                    </a:cubicBezTo>
                  </a:path>
                </a:pathLst>
              </a:custGeom>
              <a:noFill/>
              <a:ln w="9525" cap="flat">
                <a:solidFill>
                  <a:srgbClr val="FFFFFF"/>
                </a:solidFill>
                <a:prstDash val="solid"/>
                <a:miter/>
              </a:ln>
            </p:spPr>
            <p:txBody>
              <a:bodyPr rtlCol="0" anchor="ctr"/>
              <a:lstStyle/>
              <a:p>
                <a:endParaRPr lang="en-US"/>
              </a:p>
            </p:txBody>
          </p:sp>
          <p:sp>
            <p:nvSpPr>
              <p:cNvPr id="677" name="Freeform 676">
                <a:extLst>
                  <a:ext uri="{FF2B5EF4-FFF2-40B4-BE49-F238E27FC236}">
                    <a16:creationId xmlns:a16="http://schemas.microsoft.com/office/drawing/2014/main" id="{6669AC50-81BC-A9D8-0F19-128BFBF474C8}"/>
                  </a:ext>
                </a:extLst>
              </p:cNvPr>
              <p:cNvSpPr/>
              <p:nvPr/>
            </p:nvSpPr>
            <p:spPr>
              <a:xfrm>
                <a:off x="6777990" y="2736717"/>
                <a:ext cx="390715" cy="190085"/>
              </a:xfrm>
              <a:custGeom>
                <a:avLst/>
                <a:gdLst>
                  <a:gd name="connsiteX0" fmla="*/ 390715 w 390715"/>
                  <a:gd name="connsiteY0" fmla="*/ 146681 h 190085"/>
                  <a:gd name="connsiteX1" fmla="*/ 388620 w 390715"/>
                  <a:gd name="connsiteY1" fmla="*/ 113270 h 190085"/>
                  <a:gd name="connsiteX2" fmla="*/ 383667 w 390715"/>
                  <a:gd name="connsiteY2" fmla="*/ 107179 h 190085"/>
                  <a:gd name="connsiteX3" fmla="*/ 333851 w 390715"/>
                  <a:gd name="connsiteY3" fmla="*/ 84715 h 190085"/>
                  <a:gd name="connsiteX4" fmla="*/ 323183 w 390715"/>
                  <a:gd name="connsiteY4" fmla="*/ 78433 h 190085"/>
                  <a:gd name="connsiteX5" fmla="*/ 302323 w 390715"/>
                  <a:gd name="connsiteY5" fmla="*/ 77481 h 190085"/>
                  <a:gd name="connsiteX6" fmla="*/ 283273 w 390715"/>
                  <a:gd name="connsiteY6" fmla="*/ 65297 h 190085"/>
                  <a:gd name="connsiteX7" fmla="*/ 258985 w 390715"/>
                  <a:gd name="connsiteY7" fmla="*/ 37122 h 190085"/>
                  <a:gd name="connsiteX8" fmla="*/ 257556 w 390715"/>
                  <a:gd name="connsiteY8" fmla="*/ 34743 h 190085"/>
                  <a:gd name="connsiteX9" fmla="*/ 254603 w 390715"/>
                  <a:gd name="connsiteY9" fmla="*/ 29127 h 190085"/>
                  <a:gd name="connsiteX10" fmla="*/ 253079 w 390715"/>
                  <a:gd name="connsiteY10" fmla="*/ 25605 h 190085"/>
                  <a:gd name="connsiteX11" fmla="*/ 250317 w 390715"/>
                  <a:gd name="connsiteY11" fmla="*/ 13516 h 190085"/>
                  <a:gd name="connsiteX12" fmla="*/ 250126 w 390715"/>
                  <a:gd name="connsiteY12" fmla="*/ 11993 h 190085"/>
                  <a:gd name="connsiteX13" fmla="*/ 155257 w 390715"/>
                  <a:gd name="connsiteY13" fmla="*/ 16657 h 190085"/>
                  <a:gd name="connsiteX14" fmla="*/ 152781 w 390715"/>
                  <a:gd name="connsiteY14" fmla="*/ 14563 h 190085"/>
                  <a:gd name="connsiteX15" fmla="*/ 152495 w 390715"/>
                  <a:gd name="connsiteY15" fmla="*/ 2570 h 190085"/>
                  <a:gd name="connsiteX16" fmla="*/ 150114 w 390715"/>
                  <a:gd name="connsiteY16" fmla="*/ 476 h 190085"/>
                  <a:gd name="connsiteX17" fmla="*/ 13049 w 390715"/>
                  <a:gd name="connsiteY17" fmla="*/ 0 h 190085"/>
                  <a:gd name="connsiteX18" fmla="*/ 0 w 390715"/>
                  <a:gd name="connsiteY18" fmla="*/ 190085 h 19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715" h="190085">
                    <a:moveTo>
                      <a:pt x="390715" y="146681"/>
                    </a:moveTo>
                    <a:lnTo>
                      <a:pt x="388620" y="113270"/>
                    </a:lnTo>
                    <a:cubicBezTo>
                      <a:pt x="388430" y="110510"/>
                      <a:pt x="386524" y="108131"/>
                      <a:pt x="383667" y="107179"/>
                    </a:cubicBezTo>
                    <a:cubicBezTo>
                      <a:pt x="372904" y="103657"/>
                      <a:pt x="346329" y="94519"/>
                      <a:pt x="333851" y="84715"/>
                    </a:cubicBezTo>
                    <a:cubicBezTo>
                      <a:pt x="330613" y="82240"/>
                      <a:pt x="327279" y="79575"/>
                      <a:pt x="323183" y="78433"/>
                    </a:cubicBezTo>
                    <a:cubicBezTo>
                      <a:pt x="316516" y="76434"/>
                      <a:pt x="309181" y="78813"/>
                      <a:pt x="302323" y="77481"/>
                    </a:cubicBezTo>
                    <a:cubicBezTo>
                      <a:pt x="294608" y="76148"/>
                      <a:pt x="288703" y="70628"/>
                      <a:pt x="283273" y="65297"/>
                    </a:cubicBezTo>
                    <a:cubicBezTo>
                      <a:pt x="274511" y="56730"/>
                      <a:pt x="265366" y="47307"/>
                      <a:pt x="258985" y="37122"/>
                    </a:cubicBezTo>
                    <a:cubicBezTo>
                      <a:pt x="258413" y="36361"/>
                      <a:pt x="257937" y="35599"/>
                      <a:pt x="257556" y="34743"/>
                    </a:cubicBezTo>
                    <a:cubicBezTo>
                      <a:pt x="256413" y="32934"/>
                      <a:pt x="255365" y="31030"/>
                      <a:pt x="254603" y="29127"/>
                    </a:cubicBezTo>
                    <a:cubicBezTo>
                      <a:pt x="254032" y="27985"/>
                      <a:pt x="253555" y="26747"/>
                      <a:pt x="253079" y="25605"/>
                    </a:cubicBezTo>
                    <a:cubicBezTo>
                      <a:pt x="251555" y="21702"/>
                      <a:pt x="250603" y="17704"/>
                      <a:pt x="250317" y="13516"/>
                    </a:cubicBezTo>
                    <a:cubicBezTo>
                      <a:pt x="250222" y="13040"/>
                      <a:pt x="250126" y="12469"/>
                      <a:pt x="250126" y="11993"/>
                    </a:cubicBezTo>
                    <a:lnTo>
                      <a:pt x="155257" y="16657"/>
                    </a:lnTo>
                    <a:cubicBezTo>
                      <a:pt x="154019" y="16657"/>
                      <a:pt x="152876" y="15801"/>
                      <a:pt x="152781" y="14563"/>
                    </a:cubicBezTo>
                    <a:lnTo>
                      <a:pt x="152495" y="2570"/>
                    </a:lnTo>
                    <a:cubicBezTo>
                      <a:pt x="152400" y="1333"/>
                      <a:pt x="151352" y="476"/>
                      <a:pt x="150114" y="476"/>
                    </a:cubicBezTo>
                    <a:lnTo>
                      <a:pt x="13049" y="0"/>
                    </a:lnTo>
                    <a:cubicBezTo>
                      <a:pt x="16573" y="53399"/>
                      <a:pt x="11525" y="119267"/>
                      <a:pt x="0" y="190085"/>
                    </a:cubicBezTo>
                  </a:path>
                </a:pathLst>
              </a:custGeom>
              <a:noFill/>
              <a:ln w="9525" cap="flat">
                <a:solidFill>
                  <a:srgbClr val="FFFFFF"/>
                </a:solidFill>
                <a:prstDash val="solid"/>
                <a:miter/>
              </a:ln>
            </p:spPr>
            <p:txBody>
              <a:bodyPr rtlCol="0" anchor="ctr"/>
              <a:lstStyle/>
              <a:p>
                <a:endParaRPr lang="en-US"/>
              </a:p>
            </p:txBody>
          </p:sp>
          <p:sp>
            <p:nvSpPr>
              <p:cNvPr id="678" name="Freeform 677">
                <a:extLst>
                  <a:ext uri="{FF2B5EF4-FFF2-40B4-BE49-F238E27FC236}">
                    <a16:creationId xmlns:a16="http://schemas.microsoft.com/office/drawing/2014/main" id="{711DB8D6-2CB0-A797-B1EC-099D2160B35F}"/>
                  </a:ext>
                </a:extLst>
              </p:cNvPr>
              <p:cNvSpPr/>
              <p:nvPr/>
            </p:nvSpPr>
            <p:spPr>
              <a:xfrm>
                <a:off x="6732650" y="2883397"/>
                <a:ext cx="445579" cy="241485"/>
              </a:xfrm>
              <a:custGeom>
                <a:avLst/>
                <a:gdLst>
                  <a:gd name="connsiteX0" fmla="*/ 445580 w 445579"/>
                  <a:gd name="connsiteY0" fmla="*/ 150203 h 241485"/>
                  <a:gd name="connsiteX1" fmla="*/ 436055 w 445579"/>
                  <a:gd name="connsiteY1" fmla="*/ 0 h 241485"/>
                  <a:gd name="connsiteX2" fmla="*/ 324136 w 445579"/>
                  <a:gd name="connsiteY2" fmla="*/ 5521 h 241485"/>
                  <a:gd name="connsiteX3" fmla="*/ 318992 w 445579"/>
                  <a:gd name="connsiteY3" fmla="*/ 10756 h 241485"/>
                  <a:gd name="connsiteX4" fmla="*/ 320040 w 445579"/>
                  <a:gd name="connsiteY4" fmla="*/ 28841 h 241485"/>
                  <a:gd name="connsiteX5" fmla="*/ 314801 w 445579"/>
                  <a:gd name="connsiteY5" fmla="*/ 34076 h 241485"/>
                  <a:gd name="connsiteX6" fmla="*/ 45339 w 445579"/>
                  <a:gd name="connsiteY6" fmla="*/ 43595 h 241485"/>
                  <a:gd name="connsiteX7" fmla="*/ 0 w 445579"/>
                  <a:gd name="connsiteY7" fmla="*/ 241485 h 24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579" h="241485">
                    <a:moveTo>
                      <a:pt x="445580" y="150203"/>
                    </a:moveTo>
                    <a:lnTo>
                      <a:pt x="436055" y="0"/>
                    </a:lnTo>
                    <a:lnTo>
                      <a:pt x="324136" y="5521"/>
                    </a:lnTo>
                    <a:cubicBezTo>
                      <a:pt x="321183" y="5711"/>
                      <a:pt x="318802" y="7996"/>
                      <a:pt x="318992" y="10756"/>
                    </a:cubicBezTo>
                    <a:lnTo>
                      <a:pt x="320040" y="28841"/>
                    </a:lnTo>
                    <a:cubicBezTo>
                      <a:pt x="320135" y="31602"/>
                      <a:pt x="317849" y="33981"/>
                      <a:pt x="314801" y="34076"/>
                    </a:cubicBezTo>
                    <a:lnTo>
                      <a:pt x="45339" y="43595"/>
                    </a:lnTo>
                    <a:cubicBezTo>
                      <a:pt x="35052" y="107369"/>
                      <a:pt x="19431" y="175141"/>
                      <a:pt x="0" y="241485"/>
                    </a:cubicBezTo>
                  </a:path>
                </a:pathLst>
              </a:custGeom>
              <a:noFill/>
              <a:ln w="9525" cap="flat">
                <a:solidFill>
                  <a:srgbClr val="FFFFFF"/>
                </a:solidFill>
                <a:prstDash val="solid"/>
                <a:miter/>
              </a:ln>
            </p:spPr>
            <p:txBody>
              <a:bodyPr rtlCol="0" anchor="ctr"/>
              <a:lstStyle/>
              <a:p>
                <a:endParaRPr lang="en-US"/>
              </a:p>
            </p:txBody>
          </p:sp>
          <p:sp>
            <p:nvSpPr>
              <p:cNvPr id="679" name="Freeform 678">
                <a:extLst>
                  <a:ext uri="{FF2B5EF4-FFF2-40B4-BE49-F238E27FC236}">
                    <a16:creationId xmlns:a16="http://schemas.microsoft.com/office/drawing/2014/main" id="{D49FF2D6-B63E-9C7F-BE65-370573AF8E61}"/>
                  </a:ext>
                </a:extLst>
              </p:cNvPr>
              <p:cNvSpPr/>
              <p:nvPr/>
            </p:nvSpPr>
            <p:spPr>
              <a:xfrm>
                <a:off x="6688380" y="3122503"/>
                <a:ext cx="160424" cy="364178"/>
              </a:xfrm>
              <a:custGeom>
                <a:avLst/>
                <a:gdLst>
                  <a:gd name="connsiteX0" fmla="*/ 117328 w 160424"/>
                  <a:gd name="connsiteY0" fmla="*/ 0 h 364178"/>
                  <a:gd name="connsiteX1" fmla="*/ 44271 w 160424"/>
                  <a:gd name="connsiteY1" fmla="*/ 2475 h 364178"/>
                  <a:gd name="connsiteX2" fmla="*/ 13696 w 160424"/>
                  <a:gd name="connsiteY2" fmla="*/ 97279 h 364178"/>
                  <a:gd name="connsiteX3" fmla="*/ 58368 w 160424"/>
                  <a:gd name="connsiteY3" fmla="*/ 345999 h 364178"/>
                  <a:gd name="connsiteX4" fmla="*/ 54463 w 160424"/>
                  <a:gd name="connsiteY4" fmla="*/ 296407 h 364178"/>
                  <a:gd name="connsiteX5" fmla="*/ 37698 w 160424"/>
                  <a:gd name="connsiteY5" fmla="*/ 271659 h 364178"/>
                  <a:gd name="connsiteX6" fmla="*/ 40651 w 160424"/>
                  <a:gd name="connsiteY6" fmla="*/ 240343 h 364178"/>
                  <a:gd name="connsiteX7" fmla="*/ 68274 w 160424"/>
                  <a:gd name="connsiteY7" fmla="*/ 288031 h 364178"/>
                  <a:gd name="connsiteX8" fmla="*/ 70083 w 160424"/>
                  <a:gd name="connsiteY8" fmla="*/ 295170 h 364178"/>
                  <a:gd name="connsiteX9" fmla="*/ 108279 w 160424"/>
                  <a:gd name="connsiteY9" fmla="*/ 336099 h 364178"/>
                  <a:gd name="connsiteX10" fmla="*/ 125710 w 160424"/>
                  <a:gd name="connsiteY10" fmla="*/ 344000 h 364178"/>
                  <a:gd name="connsiteX11" fmla="*/ 160095 w 160424"/>
                  <a:gd name="connsiteY11" fmla="*/ 237011 h 364178"/>
                  <a:gd name="connsiteX12" fmla="*/ 74560 w 160424"/>
                  <a:gd name="connsiteY12" fmla="*/ 157722 h 364178"/>
                  <a:gd name="connsiteX13" fmla="*/ 97611 w 160424"/>
                  <a:gd name="connsiteY13" fmla="*/ 110415 h 364178"/>
                  <a:gd name="connsiteX14" fmla="*/ 107231 w 160424"/>
                  <a:gd name="connsiteY14" fmla="*/ 87951 h 364178"/>
                  <a:gd name="connsiteX15" fmla="*/ 124852 w 160424"/>
                  <a:gd name="connsiteY15" fmla="*/ 94424 h 36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424" h="364178">
                    <a:moveTo>
                      <a:pt x="117328" y="0"/>
                    </a:moveTo>
                    <a:lnTo>
                      <a:pt x="44271" y="2475"/>
                    </a:lnTo>
                    <a:cubicBezTo>
                      <a:pt x="34936" y="34647"/>
                      <a:pt x="24649" y="66439"/>
                      <a:pt x="13696" y="97279"/>
                    </a:cubicBezTo>
                    <a:cubicBezTo>
                      <a:pt x="-18213" y="186754"/>
                      <a:pt x="9314" y="277370"/>
                      <a:pt x="58368" y="345999"/>
                    </a:cubicBezTo>
                    <a:cubicBezTo>
                      <a:pt x="93229" y="394734"/>
                      <a:pt x="73989" y="334196"/>
                      <a:pt x="54463" y="296407"/>
                    </a:cubicBezTo>
                    <a:cubicBezTo>
                      <a:pt x="48366" y="284604"/>
                      <a:pt x="42175" y="274990"/>
                      <a:pt x="37698" y="271659"/>
                    </a:cubicBezTo>
                    <a:cubicBezTo>
                      <a:pt x="30555" y="266424"/>
                      <a:pt x="29316" y="242723"/>
                      <a:pt x="40651" y="240343"/>
                    </a:cubicBezTo>
                    <a:cubicBezTo>
                      <a:pt x="63988" y="235584"/>
                      <a:pt x="67416" y="270422"/>
                      <a:pt x="68274" y="288031"/>
                    </a:cubicBezTo>
                    <a:cubicBezTo>
                      <a:pt x="68369" y="290601"/>
                      <a:pt x="69036" y="292980"/>
                      <a:pt x="70083" y="295170"/>
                    </a:cubicBezTo>
                    <a:cubicBezTo>
                      <a:pt x="77037" y="310780"/>
                      <a:pt x="102373" y="319156"/>
                      <a:pt x="108279" y="336099"/>
                    </a:cubicBezTo>
                    <a:cubicBezTo>
                      <a:pt x="110565" y="342667"/>
                      <a:pt x="118566" y="346189"/>
                      <a:pt x="125710" y="344000"/>
                    </a:cubicBezTo>
                    <a:cubicBezTo>
                      <a:pt x="160095" y="333149"/>
                      <a:pt x="156189" y="269375"/>
                      <a:pt x="160095" y="237011"/>
                    </a:cubicBezTo>
                    <a:cubicBezTo>
                      <a:pt x="166667" y="184279"/>
                      <a:pt x="72846" y="191989"/>
                      <a:pt x="74560" y="157722"/>
                    </a:cubicBezTo>
                    <a:cubicBezTo>
                      <a:pt x="75322" y="141826"/>
                      <a:pt x="116851" y="130975"/>
                      <a:pt x="97611" y="110415"/>
                    </a:cubicBezTo>
                    <a:cubicBezTo>
                      <a:pt x="87229" y="99469"/>
                      <a:pt x="88848" y="84239"/>
                      <a:pt x="107231" y="87951"/>
                    </a:cubicBezTo>
                    <a:cubicBezTo>
                      <a:pt x="113613" y="89284"/>
                      <a:pt x="119328" y="91473"/>
                      <a:pt x="124852" y="94424"/>
                    </a:cubicBezTo>
                  </a:path>
                </a:pathLst>
              </a:custGeom>
              <a:noFill/>
              <a:ln w="9525" cap="flat">
                <a:solidFill>
                  <a:srgbClr val="FFFFFF"/>
                </a:solidFill>
                <a:prstDash val="solid"/>
                <a:miter/>
              </a:ln>
            </p:spPr>
            <p:txBody>
              <a:bodyPr rtlCol="0" anchor="ctr"/>
              <a:lstStyle/>
              <a:p>
                <a:endParaRPr lang="en-US"/>
              </a:p>
            </p:txBody>
          </p:sp>
          <p:sp>
            <p:nvSpPr>
              <p:cNvPr id="680" name="Freeform 679">
                <a:extLst>
                  <a:ext uri="{FF2B5EF4-FFF2-40B4-BE49-F238E27FC236}">
                    <a16:creationId xmlns:a16="http://schemas.microsoft.com/office/drawing/2014/main" id="{9924892E-5579-9131-90B1-DFD90B0783BF}"/>
                  </a:ext>
                </a:extLst>
              </p:cNvPr>
              <p:cNvSpPr/>
              <p:nvPr/>
            </p:nvSpPr>
            <p:spPr>
              <a:xfrm>
                <a:off x="6805707" y="3109653"/>
                <a:ext cx="378428" cy="390069"/>
              </a:xfrm>
              <a:custGeom>
                <a:avLst/>
                <a:gdLst>
                  <a:gd name="connsiteX0" fmla="*/ 378428 w 378428"/>
                  <a:gd name="connsiteY0" fmla="*/ 0 h 390069"/>
                  <a:gd name="connsiteX1" fmla="*/ 346710 w 378428"/>
                  <a:gd name="connsiteY1" fmla="*/ 1047 h 390069"/>
                  <a:gd name="connsiteX2" fmla="*/ 132588 w 378428"/>
                  <a:gd name="connsiteY2" fmla="*/ 8376 h 390069"/>
                  <a:gd name="connsiteX3" fmla="*/ 0 w 378428"/>
                  <a:gd name="connsiteY3" fmla="*/ 12850 h 390069"/>
                  <a:gd name="connsiteX4" fmla="*/ 7525 w 378428"/>
                  <a:gd name="connsiteY4" fmla="*/ 107369 h 390069"/>
                  <a:gd name="connsiteX5" fmla="*/ 68389 w 378428"/>
                  <a:gd name="connsiteY5" fmla="*/ 154581 h 390069"/>
                  <a:gd name="connsiteX6" fmla="*/ 113062 w 378428"/>
                  <a:gd name="connsiteY6" fmla="*/ 270231 h 390069"/>
                  <a:gd name="connsiteX7" fmla="*/ 151447 w 378428"/>
                  <a:gd name="connsiteY7" fmla="*/ 176664 h 390069"/>
                  <a:gd name="connsiteX8" fmla="*/ 134017 w 378428"/>
                  <a:gd name="connsiteY8" fmla="*/ 297930 h 390069"/>
                  <a:gd name="connsiteX9" fmla="*/ 104108 w 378428"/>
                  <a:gd name="connsiteY9" fmla="*/ 358087 h 390069"/>
                  <a:gd name="connsiteX10" fmla="*/ 82010 w 378428"/>
                  <a:gd name="connsiteY10" fmla="*/ 390069 h 39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28" h="390069">
                    <a:moveTo>
                      <a:pt x="378428" y="0"/>
                    </a:moveTo>
                    <a:lnTo>
                      <a:pt x="346710" y="1047"/>
                    </a:lnTo>
                    <a:lnTo>
                      <a:pt x="132588" y="8376"/>
                    </a:lnTo>
                    <a:lnTo>
                      <a:pt x="0" y="12850"/>
                    </a:lnTo>
                    <a:lnTo>
                      <a:pt x="7525" y="107369"/>
                    </a:lnTo>
                    <a:cubicBezTo>
                      <a:pt x="28861" y="119077"/>
                      <a:pt x="44958" y="141255"/>
                      <a:pt x="68389" y="154581"/>
                    </a:cubicBezTo>
                    <a:cubicBezTo>
                      <a:pt x="108871" y="177616"/>
                      <a:pt x="38481" y="273277"/>
                      <a:pt x="113062" y="270231"/>
                    </a:cubicBezTo>
                    <a:cubicBezTo>
                      <a:pt x="160591" y="268232"/>
                      <a:pt x="84772" y="104228"/>
                      <a:pt x="151447" y="176664"/>
                    </a:cubicBezTo>
                    <a:cubicBezTo>
                      <a:pt x="183356" y="211121"/>
                      <a:pt x="171069" y="258619"/>
                      <a:pt x="134017" y="297930"/>
                    </a:cubicBezTo>
                    <a:cubicBezTo>
                      <a:pt x="117824" y="315159"/>
                      <a:pt x="129349" y="344000"/>
                      <a:pt x="104108" y="358087"/>
                    </a:cubicBezTo>
                    <a:cubicBezTo>
                      <a:pt x="92012" y="364845"/>
                      <a:pt x="87535" y="378171"/>
                      <a:pt x="82010" y="390069"/>
                    </a:cubicBezTo>
                  </a:path>
                </a:pathLst>
              </a:custGeom>
              <a:noFill/>
              <a:ln w="9525" cap="flat">
                <a:solidFill>
                  <a:srgbClr val="FFFFFF"/>
                </a:solidFill>
                <a:prstDash val="solid"/>
                <a:miter/>
              </a:ln>
            </p:spPr>
            <p:txBody>
              <a:bodyPr rtlCol="0" anchor="ctr"/>
              <a:lstStyle/>
              <a:p>
                <a:endParaRPr lang="en-US"/>
              </a:p>
            </p:txBody>
          </p:sp>
          <p:sp>
            <p:nvSpPr>
              <p:cNvPr id="681" name="Freeform 680">
                <a:extLst>
                  <a:ext uri="{FF2B5EF4-FFF2-40B4-BE49-F238E27FC236}">
                    <a16:creationId xmlns:a16="http://schemas.microsoft.com/office/drawing/2014/main" id="{3BBEDA20-BEBD-6813-9818-3B353CCC47CF}"/>
                  </a:ext>
                </a:extLst>
              </p:cNvPr>
              <p:cNvSpPr/>
              <p:nvPr/>
            </p:nvSpPr>
            <p:spPr>
              <a:xfrm>
                <a:off x="6788825" y="3483446"/>
                <a:ext cx="414170" cy="234380"/>
              </a:xfrm>
              <a:custGeom>
                <a:avLst/>
                <a:gdLst>
                  <a:gd name="connsiteX0" fmla="*/ 414170 w 414170"/>
                  <a:gd name="connsiteY0" fmla="*/ 0 h 234380"/>
                  <a:gd name="connsiteX1" fmla="*/ 98893 w 414170"/>
                  <a:gd name="connsiteY1" fmla="*/ 16277 h 234380"/>
                  <a:gd name="connsiteX2" fmla="*/ 79557 w 414170"/>
                  <a:gd name="connsiteY2" fmla="*/ 38169 h 234380"/>
                  <a:gd name="connsiteX3" fmla="*/ 58412 w 414170"/>
                  <a:gd name="connsiteY3" fmla="*/ 69390 h 234380"/>
                  <a:gd name="connsiteX4" fmla="*/ 81748 w 414170"/>
                  <a:gd name="connsiteY4" fmla="*/ 70913 h 234380"/>
                  <a:gd name="connsiteX5" fmla="*/ 69556 w 414170"/>
                  <a:gd name="connsiteY5" fmla="*/ 102324 h 234380"/>
                  <a:gd name="connsiteX6" fmla="*/ 74223 w 414170"/>
                  <a:gd name="connsiteY6" fmla="*/ 106893 h 234380"/>
                  <a:gd name="connsiteX7" fmla="*/ 160329 w 414170"/>
                  <a:gd name="connsiteY7" fmla="*/ 100325 h 234380"/>
                  <a:gd name="connsiteX8" fmla="*/ 68985 w 414170"/>
                  <a:gd name="connsiteY8" fmla="*/ 119362 h 234380"/>
                  <a:gd name="connsiteX9" fmla="*/ 44410 w 414170"/>
                  <a:gd name="connsiteY9" fmla="*/ 111081 h 234380"/>
                  <a:gd name="connsiteX10" fmla="*/ 20788 w 414170"/>
                  <a:gd name="connsiteY10" fmla="*/ 187515 h 234380"/>
                  <a:gd name="connsiteX11" fmla="*/ 80224 w 414170"/>
                  <a:gd name="connsiteY11" fmla="*/ 231015 h 234380"/>
                  <a:gd name="connsiteX12" fmla="*/ 80986 w 414170"/>
                  <a:gd name="connsiteY12" fmla="*/ 227588 h 234380"/>
                  <a:gd name="connsiteX13" fmla="*/ 77366 w 414170"/>
                  <a:gd name="connsiteY13" fmla="*/ 220259 h 234380"/>
                  <a:gd name="connsiteX14" fmla="*/ 89273 w 414170"/>
                  <a:gd name="connsiteY14" fmla="*/ 193131 h 234380"/>
                  <a:gd name="connsiteX15" fmla="*/ 93083 w 414170"/>
                  <a:gd name="connsiteY15" fmla="*/ 197510 h 234380"/>
                  <a:gd name="connsiteX16" fmla="*/ 98607 w 414170"/>
                  <a:gd name="connsiteY16" fmla="*/ 210264 h 23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4170" h="234380">
                    <a:moveTo>
                      <a:pt x="414170" y="0"/>
                    </a:moveTo>
                    <a:lnTo>
                      <a:pt x="98893" y="16277"/>
                    </a:lnTo>
                    <a:cubicBezTo>
                      <a:pt x="94607" y="25795"/>
                      <a:pt x="89654" y="34552"/>
                      <a:pt x="79557" y="38169"/>
                    </a:cubicBezTo>
                    <a:cubicBezTo>
                      <a:pt x="65555" y="43404"/>
                      <a:pt x="26979" y="64916"/>
                      <a:pt x="58412" y="69390"/>
                    </a:cubicBezTo>
                    <a:cubicBezTo>
                      <a:pt x="66127" y="70532"/>
                      <a:pt x="76033" y="66059"/>
                      <a:pt x="81748" y="70913"/>
                    </a:cubicBezTo>
                    <a:cubicBezTo>
                      <a:pt x="90987" y="78813"/>
                      <a:pt x="64698" y="91664"/>
                      <a:pt x="69556" y="102324"/>
                    </a:cubicBezTo>
                    <a:cubicBezTo>
                      <a:pt x="70889" y="104228"/>
                      <a:pt x="72413" y="105846"/>
                      <a:pt x="74223" y="106893"/>
                    </a:cubicBezTo>
                    <a:cubicBezTo>
                      <a:pt x="99464" y="122789"/>
                      <a:pt x="165092" y="59586"/>
                      <a:pt x="160329" y="100325"/>
                    </a:cubicBezTo>
                    <a:cubicBezTo>
                      <a:pt x="154710" y="148204"/>
                      <a:pt x="108513" y="133259"/>
                      <a:pt x="68985" y="119362"/>
                    </a:cubicBezTo>
                    <a:cubicBezTo>
                      <a:pt x="60317" y="116316"/>
                      <a:pt x="51935" y="113366"/>
                      <a:pt x="44410" y="111081"/>
                    </a:cubicBezTo>
                    <a:cubicBezTo>
                      <a:pt x="-15026" y="85572"/>
                      <a:pt x="-6073" y="161910"/>
                      <a:pt x="20788" y="187515"/>
                    </a:cubicBezTo>
                    <a:cubicBezTo>
                      <a:pt x="27741" y="197034"/>
                      <a:pt x="72509" y="247767"/>
                      <a:pt x="80224" y="231015"/>
                    </a:cubicBezTo>
                    <a:cubicBezTo>
                      <a:pt x="80700" y="229873"/>
                      <a:pt x="80986" y="228730"/>
                      <a:pt x="80986" y="227588"/>
                    </a:cubicBezTo>
                    <a:cubicBezTo>
                      <a:pt x="80986" y="224923"/>
                      <a:pt x="79652" y="222163"/>
                      <a:pt x="77366" y="220259"/>
                    </a:cubicBezTo>
                    <a:cubicBezTo>
                      <a:pt x="40028" y="188752"/>
                      <a:pt x="32313" y="156199"/>
                      <a:pt x="89273" y="193131"/>
                    </a:cubicBezTo>
                    <a:cubicBezTo>
                      <a:pt x="90987" y="194273"/>
                      <a:pt x="92321" y="195701"/>
                      <a:pt x="93083" y="197510"/>
                    </a:cubicBezTo>
                    <a:cubicBezTo>
                      <a:pt x="94988" y="201698"/>
                      <a:pt x="96893" y="205981"/>
                      <a:pt x="98607" y="210264"/>
                    </a:cubicBezTo>
                  </a:path>
                </a:pathLst>
              </a:custGeom>
              <a:noFill/>
              <a:ln w="9525" cap="flat">
                <a:solidFill>
                  <a:srgbClr val="FFFFFF"/>
                </a:solidFill>
                <a:prstDash val="solid"/>
                <a:miter/>
              </a:ln>
            </p:spPr>
            <p:txBody>
              <a:bodyPr rtlCol="0" anchor="ctr"/>
              <a:lstStyle/>
              <a:p>
                <a:endParaRPr lang="en-US"/>
              </a:p>
            </p:txBody>
          </p:sp>
          <p:sp>
            <p:nvSpPr>
              <p:cNvPr id="682" name="Freeform 681">
                <a:extLst>
                  <a:ext uri="{FF2B5EF4-FFF2-40B4-BE49-F238E27FC236}">
                    <a16:creationId xmlns:a16="http://schemas.microsoft.com/office/drawing/2014/main" id="{BB451E90-FA98-C86D-2F3A-36D77E0D0807}"/>
                  </a:ext>
                </a:extLst>
              </p:cNvPr>
              <p:cNvSpPr/>
              <p:nvPr/>
            </p:nvSpPr>
            <p:spPr>
              <a:xfrm>
                <a:off x="6880570" y="3687138"/>
                <a:ext cx="338617" cy="320397"/>
              </a:xfrm>
              <a:custGeom>
                <a:avLst/>
                <a:gdLst>
                  <a:gd name="connsiteX0" fmla="*/ 338617 w 338617"/>
                  <a:gd name="connsiteY0" fmla="*/ 116035 h 320397"/>
                  <a:gd name="connsiteX1" fmla="*/ 217935 w 338617"/>
                  <a:gd name="connsiteY1" fmla="*/ 123364 h 320397"/>
                  <a:gd name="connsiteX2" fmla="*/ 213078 w 338617"/>
                  <a:gd name="connsiteY2" fmla="*/ 119557 h 320397"/>
                  <a:gd name="connsiteX3" fmla="*/ 206124 w 338617"/>
                  <a:gd name="connsiteY3" fmla="*/ 3906 h 320397"/>
                  <a:gd name="connsiteX4" fmla="*/ 201457 w 338617"/>
                  <a:gd name="connsiteY4" fmla="*/ 4 h 320397"/>
                  <a:gd name="connsiteX5" fmla="*/ 6861 w 338617"/>
                  <a:gd name="connsiteY5" fmla="*/ 6762 h 320397"/>
                  <a:gd name="connsiteX6" fmla="*/ 12672 w 338617"/>
                  <a:gd name="connsiteY6" fmla="*/ 22943 h 320397"/>
                  <a:gd name="connsiteX7" fmla="*/ 4480 w 338617"/>
                  <a:gd name="connsiteY7" fmla="*/ 87574 h 320397"/>
                  <a:gd name="connsiteX8" fmla="*/ 8481 w 338617"/>
                  <a:gd name="connsiteY8" fmla="*/ 125458 h 320397"/>
                  <a:gd name="connsiteX9" fmla="*/ 20768 w 338617"/>
                  <a:gd name="connsiteY9" fmla="*/ 145542 h 320397"/>
                  <a:gd name="connsiteX10" fmla="*/ 114875 w 338617"/>
                  <a:gd name="connsiteY10" fmla="*/ 272139 h 320397"/>
                  <a:gd name="connsiteX11" fmla="*/ 146688 w 338617"/>
                  <a:gd name="connsiteY11" fmla="*/ 320398 h 32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617" h="320397">
                    <a:moveTo>
                      <a:pt x="338617" y="116035"/>
                    </a:moveTo>
                    <a:lnTo>
                      <a:pt x="217935" y="123364"/>
                    </a:lnTo>
                    <a:cubicBezTo>
                      <a:pt x="215364" y="123554"/>
                      <a:pt x="213268" y="121841"/>
                      <a:pt x="213078" y="119557"/>
                    </a:cubicBezTo>
                    <a:lnTo>
                      <a:pt x="206124" y="3906"/>
                    </a:lnTo>
                    <a:cubicBezTo>
                      <a:pt x="206124" y="1622"/>
                      <a:pt x="203934" y="-91"/>
                      <a:pt x="201457" y="4"/>
                    </a:cubicBezTo>
                    <a:lnTo>
                      <a:pt x="6861" y="6762"/>
                    </a:lnTo>
                    <a:cubicBezTo>
                      <a:pt x="9052" y="12093"/>
                      <a:pt x="11052" y="17423"/>
                      <a:pt x="12672" y="22943"/>
                    </a:cubicBezTo>
                    <a:cubicBezTo>
                      <a:pt x="19149" y="44836"/>
                      <a:pt x="20006" y="67300"/>
                      <a:pt x="4480" y="87574"/>
                    </a:cubicBezTo>
                    <a:cubicBezTo>
                      <a:pt x="-2854" y="102233"/>
                      <a:pt x="-949" y="116225"/>
                      <a:pt x="8481" y="125458"/>
                    </a:cubicBezTo>
                    <a:cubicBezTo>
                      <a:pt x="14291" y="131074"/>
                      <a:pt x="18672" y="138023"/>
                      <a:pt x="20768" y="145542"/>
                    </a:cubicBezTo>
                    <a:cubicBezTo>
                      <a:pt x="34198" y="193611"/>
                      <a:pt x="96206" y="223499"/>
                      <a:pt x="114875" y="272139"/>
                    </a:cubicBezTo>
                    <a:cubicBezTo>
                      <a:pt x="123352" y="289653"/>
                      <a:pt x="134306" y="305549"/>
                      <a:pt x="146688" y="320398"/>
                    </a:cubicBezTo>
                  </a:path>
                </a:pathLst>
              </a:custGeom>
              <a:noFill/>
              <a:ln w="9525" cap="flat">
                <a:solidFill>
                  <a:srgbClr val="FFFFFF"/>
                </a:solidFill>
                <a:prstDash val="solid"/>
                <a:miter/>
              </a:ln>
            </p:spPr>
            <p:txBody>
              <a:bodyPr rtlCol="0" anchor="ctr"/>
              <a:lstStyle/>
              <a:p>
                <a:endParaRPr lang="en-US"/>
              </a:p>
            </p:txBody>
          </p:sp>
          <p:sp>
            <p:nvSpPr>
              <p:cNvPr id="683" name="Freeform 682">
                <a:extLst>
                  <a:ext uri="{FF2B5EF4-FFF2-40B4-BE49-F238E27FC236}">
                    <a16:creationId xmlns:a16="http://schemas.microsoft.com/office/drawing/2014/main" id="{0B59277D-607E-056B-7D73-A537F17ACA29}"/>
                  </a:ext>
                </a:extLst>
              </p:cNvPr>
              <p:cNvSpPr/>
              <p:nvPr/>
            </p:nvSpPr>
            <p:spPr>
              <a:xfrm>
                <a:off x="7152417" y="3109653"/>
                <a:ext cx="50577" cy="373221"/>
              </a:xfrm>
              <a:custGeom>
                <a:avLst/>
                <a:gdLst>
                  <a:gd name="connsiteX0" fmla="*/ 0 w 50577"/>
                  <a:gd name="connsiteY0" fmla="*/ 1142 h 373221"/>
                  <a:gd name="connsiteX1" fmla="*/ 31718 w 50577"/>
                  <a:gd name="connsiteY1" fmla="*/ 0 h 373221"/>
                  <a:gd name="connsiteX2" fmla="*/ 50578 w 50577"/>
                  <a:gd name="connsiteY2" fmla="*/ 373222 h 373221"/>
                </a:gdLst>
                <a:ahLst/>
                <a:cxnLst>
                  <a:cxn ang="0">
                    <a:pos x="connsiteX0" y="connsiteY0"/>
                  </a:cxn>
                  <a:cxn ang="0">
                    <a:pos x="connsiteX1" y="connsiteY1"/>
                  </a:cxn>
                  <a:cxn ang="0">
                    <a:pos x="connsiteX2" y="connsiteY2"/>
                  </a:cxn>
                </a:cxnLst>
                <a:rect l="l" t="t" r="r" b="b"/>
                <a:pathLst>
                  <a:path w="50577" h="373221">
                    <a:moveTo>
                      <a:pt x="0" y="1142"/>
                    </a:moveTo>
                    <a:lnTo>
                      <a:pt x="31718" y="0"/>
                    </a:lnTo>
                    <a:lnTo>
                      <a:pt x="50578" y="373222"/>
                    </a:lnTo>
                  </a:path>
                </a:pathLst>
              </a:custGeom>
              <a:noFill/>
              <a:ln w="9525" cap="flat">
                <a:solidFill>
                  <a:srgbClr val="FFFFFF"/>
                </a:solidFill>
                <a:prstDash val="solid"/>
                <a:miter/>
              </a:ln>
            </p:spPr>
            <p:txBody>
              <a:bodyPr rtlCol="0" anchor="ctr"/>
              <a:lstStyle/>
              <a:p>
                <a:endParaRPr lang="en-US"/>
              </a:p>
            </p:txBody>
          </p:sp>
          <p:sp>
            <p:nvSpPr>
              <p:cNvPr id="684" name="Freeform 683">
                <a:extLst>
                  <a:ext uri="{FF2B5EF4-FFF2-40B4-BE49-F238E27FC236}">
                    <a16:creationId xmlns:a16="http://schemas.microsoft.com/office/drawing/2014/main" id="{C35F33B7-4675-CDFE-E562-229B40BB829D}"/>
                  </a:ext>
                </a:extLst>
              </p:cNvPr>
              <p:cNvSpPr/>
              <p:nvPr/>
            </p:nvSpPr>
            <p:spPr>
              <a:xfrm>
                <a:off x="7149837" y="2954691"/>
                <a:ext cx="276805" cy="155913"/>
              </a:xfrm>
              <a:custGeom>
                <a:avLst/>
                <a:gdLst>
                  <a:gd name="connsiteX0" fmla="*/ 276805 w 276805"/>
                  <a:gd name="connsiteY0" fmla="*/ 3903 h 155913"/>
                  <a:gd name="connsiteX1" fmla="*/ 276805 w 276805"/>
                  <a:gd name="connsiteY1" fmla="*/ 6092 h 155913"/>
                  <a:gd name="connsiteX2" fmla="*/ 276234 w 276805"/>
                  <a:gd name="connsiteY2" fmla="*/ 6473 h 155913"/>
                  <a:gd name="connsiteX3" fmla="*/ 203844 w 276805"/>
                  <a:gd name="connsiteY3" fmla="*/ 10470 h 155913"/>
                  <a:gd name="connsiteX4" fmla="*/ 199272 w 276805"/>
                  <a:gd name="connsiteY4" fmla="*/ 6187 h 155913"/>
                  <a:gd name="connsiteX5" fmla="*/ 199843 w 276805"/>
                  <a:gd name="connsiteY5" fmla="*/ 4283 h 155913"/>
                  <a:gd name="connsiteX6" fmla="*/ 196033 w 276805"/>
                  <a:gd name="connsiteY6" fmla="*/ 0 h 155913"/>
                  <a:gd name="connsiteX7" fmla="*/ 157647 w 276805"/>
                  <a:gd name="connsiteY7" fmla="*/ 190 h 155913"/>
                  <a:gd name="connsiteX8" fmla="*/ 152694 w 276805"/>
                  <a:gd name="connsiteY8" fmla="*/ 4569 h 155913"/>
                  <a:gd name="connsiteX9" fmla="*/ 152885 w 276805"/>
                  <a:gd name="connsiteY9" fmla="*/ 7234 h 155913"/>
                  <a:gd name="connsiteX10" fmla="*/ 148313 w 276805"/>
                  <a:gd name="connsiteY10" fmla="*/ 12374 h 155913"/>
                  <a:gd name="connsiteX11" fmla="*/ 90782 w 276805"/>
                  <a:gd name="connsiteY11" fmla="*/ 12184 h 155913"/>
                  <a:gd name="connsiteX12" fmla="*/ 90591 w 276805"/>
                  <a:gd name="connsiteY12" fmla="*/ 12184 h 155913"/>
                  <a:gd name="connsiteX13" fmla="*/ 89067 w 276805"/>
                  <a:gd name="connsiteY13" fmla="*/ 20179 h 155913"/>
                  <a:gd name="connsiteX14" fmla="*/ 91544 w 276805"/>
                  <a:gd name="connsiteY14" fmla="*/ 32934 h 155913"/>
                  <a:gd name="connsiteX15" fmla="*/ 91544 w 276805"/>
                  <a:gd name="connsiteY15" fmla="*/ 35599 h 155913"/>
                  <a:gd name="connsiteX16" fmla="*/ 82495 w 276805"/>
                  <a:gd name="connsiteY16" fmla="*/ 41977 h 155913"/>
                  <a:gd name="connsiteX17" fmla="*/ 66779 w 276805"/>
                  <a:gd name="connsiteY17" fmla="*/ 40168 h 155913"/>
                  <a:gd name="connsiteX18" fmla="*/ 64016 w 276805"/>
                  <a:gd name="connsiteY18" fmla="*/ 37693 h 155913"/>
                  <a:gd name="connsiteX19" fmla="*/ 59349 w 276805"/>
                  <a:gd name="connsiteY19" fmla="*/ 36361 h 155913"/>
                  <a:gd name="connsiteX20" fmla="*/ 40490 w 276805"/>
                  <a:gd name="connsiteY20" fmla="*/ 38741 h 155913"/>
                  <a:gd name="connsiteX21" fmla="*/ 36966 w 276805"/>
                  <a:gd name="connsiteY21" fmla="*/ 41215 h 155913"/>
                  <a:gd name="connsiteX22" fmla="*/ 32679 w 276805"/>
                  <a:gd name="connsiteY22" fmla="*/ 42548 h 155913"/>
                  <a:gd name="connsiteX23" fmla="*/ 26107 w 276805"/>
                  <a:gd name="connsiteY23" fmla="*/ 43500 h 155913"/>
                  <a:gd name="connsiteX24" fmla="*/ 28298 w 276805"/>
                  <a:gd name="connsiteY24" fmla="*/ 78909 h 155913"/>
                  <a:gd name="connsiteX25" fmla="*/ 13534 w 276805"/>
                  <a:gd name="connsiteY25" fmla="*/ 83382 h 155913"/>
                  <a:gd name="connsiteX26" fmla="*/ 6200 w 276805"/>
                  <a:gd name="connsiteY26" fmla="*/ 82335 h 155913"/>
                  <a:gd name="connsiteX27" fmla="*/ 9 w 276805"/>
                  <a:gd name="connsiteY27" fmla="*/ 87856 h 155913"/>
                  <a:gd name="connsiteX28" fmla="*/ 2485 w 276805"/>
                  <a:gd name="connsiteY28" fmla="*/ 155914 h 1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6805" h="155913">
                    <a:moveTo>
                      <a:pt x="276805" y="3903"/>
                    </a:moveTo>
                    <a:lnTo>
                      <a:pt x="276805" y="6092"/>
                    </a:lnTo>
                    <a:cubicBezTo>
                      <a:pt x="276805" y="6092"/>
                      <a:pt x="276234" y="6473"/>
                      <a:pt x="276234" y="6473"/>
                    </a:cubicBezTo>
                    <a:cubicBezTo>
                      <a:pt x="276234" y="8186"/>
                      <a:pt x="226132" y="5521"/>
                      <a:pt x="203844" y="10470"/>
                    </a:cubicBezTo>
                    <a:cubicBezTo>
                      <a:pt x="201081" y="11042"/>
                      <a:pt x="198510" y="8852"/>
                      <a:pt x="199272" y="6187"/>
                    </a:cubicBezTo>
                    <a:cubicBezTo>
                      <a:pt x="199462" y="5616"/>
                      <a:pt x="199653" y="4950"/>
                      <a:pt x="199843" y="4283"/>
                    </a:cubicBezTo>
                    <a:cubicBezTo>
                      <a:pt x="200510" y="2094"/>
                      <a:pt x="198605" y="0"/>
                      <a:pt x="196033" y="0"/>
                    </a:cubicBezTo>
                    <a:cubicBezTo>
                      <a:pt x="183746" y="476"/>
                      <a:pt x="170030" y="190"/>
                      <a:pt x="157647" y="190"/>
                    </a:cubicBezTo>
                    <a:cubicBezTo>
                      <a:pt x="154980" y="190"/>
                      <a:pt x="152790" y="2094"/>
                      <a:pt x="152694" y="4569"/>
                    </a:cubicBezTo>
                    <a:cubicBezTo>
                      <a:pt x="152694" y="5426"/>
                      <a:pt x="152694" y="6282"/>
                      <a:pt x="152885" y="7234"/>
                    </a:cubicBezTo>
                    <a:cubicBezTo>
                      <a:pt x="153266" y="9804"/>
                      <a:pt x="151170" y="12184"/>
                      <a:pt x="148313" y="12374"/>
                    </a:cubicBezTo>
                    <a:cubicBezTo>
                      <a:pt x="136026" y="12850"/>
                      <a:pt x="107165" y="13516"/>
                      <a:pt x="90782" y="12184"/>
                    </a:cubicBezTo>
                    <a:lnTo>
                      <a:pt x="90591" y="12184"/>
                    </a:lnTo>
                    <a:cubicBezTo>
                      <a:pt x="89639" y="14659"/>
                      <a:pt x="89067" y="17419"/>
                      <a:pt x="89067" y="20179"/>
                    </a:cubicBezTo>
                    <a:cubicBezTo>
                      <a:pt x="89258" y="24558"/>
                      <a:pt x="91068" y="28651"/>
                      <a:pt x="91544" y="32934"/>
                    </a:cubicBezTo>
                    <a:cubicBezTo>
                      <a:pt x="91544" y="33791"/>
                      <a:pt x="91544" y="34647"/>
                      <a:pt x="91544" y="35599"/>
                    </a:cubicBezTo>
                    <a:cubicBezTo>
                      <a:pt x="91258" y="39692"/>
                      <a:pt x="86877" y="42833"/>
                      <a:pt x="82495" y="41977"/>
                    </a:cubicBezTo>
                    <a:cubicBezTo>
                      <a:pt x="77637" y="41120"/>
                      <a:pt x="70779" y="43214"/>
                      <a:pt x="66779" y="40168"/>
                    </a:cubicBezTo>
                    <a:cubicBezTo>
                      <a:pt x="65826" y="39502"/>
                      <a:pt x="65064" y="38455"/>
                      <a:pt x="64016" y="37693"/>
                    </a:cubicBezTo>
                    <a:cubicBezTo>
                      <a:pt x="62683" y="36837"/>
                      <a:pt x="60969" y="36646"/>
                      <a:pt x="59349" y="36361"/>
                    </a:cubicBezTo>
                    <a:cubicBezTo>
                      <a:pt x="52872" y="35695"/>
                      <a:pt x="45633" y="35028"/>
                      <a:pt x="40490" y="38741"/>
                    </a:cubicBezTo>
                    <a:cubicBezTo>
                      <a:pt x="39252" y="39597"/>
                      <a:pt x="38299" y="40644"/>
                      <a:pt x="36966" y="41215"/>
                    </a:cubicBezTo>
                    <a:cubicBezTo>
                      <a:pt x="35632" y="41882"/>
                      <a:pt x="34108" y="42262"/>
                      <a:pt x="32679" y="42548"/>
                    </a:cubicBezTo>
                    <a:cubicBezTo>
                      <a:pt x="30489" y="42929"/>
                      <a:pt x="28298" y="43214"/>
                      <a:pt x="26107" y="43500"/>
                    </a:cubicBezTo>
                    <a:lnTo>
                      <a:pt x="28298" y="78909"/>
                    </a:lnTo>
                    <a:cubicBezTo>
                      <a:pt x="25440" y="83192"/>
                      <a:pt x="18963" y="83668"/>
                      <a:pt x="13534" y="83382"/>
                    </a:cubicBezTo>
                    <a:cubicBezTo>
                      <a:pt x="10772" y="83192"/>
                      <a:pt x="8391" y="82621"/>
                      <a:pt x="6200" y="82335"/>
                    </a:cubicBezTo>
                    <a:cubicBezTo>
                      <a:pt x="2771" y="82050"/>
                      <a:pt x="-182" y="84715"/>
                      <a:pt x="9" y="87856"/>
                    </a:cubicBezTo>
                    <a:lnTo>
                      <a:pt x="2485" y="155914"/>
                    </a:lnTo>
                  </a:path>
                </a:pathLst>
              </a:custGeom>
              <a:noFill/>
              <a:ln w="9525" cap="flat">
                <a:solidFill>
                  <a:srgbClr val="FFFFFF"/>
                </a:solidFill>
                <a:prstDash val="solid"/>
                <a:miter/>
              </a:ln>
            </p:spPr>
            <p:txBody>
              <a:bodyPr rtlCol="0" anchor="ctr"/>
              <a:lstStyle/>
              <a:p>
                <a:endParaRPr lang="en-US"/>
              </a:p>
            </p:txBody>
          </p:sp>
          <p:sp>
            <p:nvSpPr>
              <p:cNvPr id="685" name="Freeform 684">
                <a:extLst>
                  <a:ext uri="{FF2B5EF4-FFF2-40B4-BE49-F238E27FC236}">
                    <a16:creationId xmlns:a16="http://schemas.microsoft.com/office/drawing/2014/main" id="{F2C8165A-4AEA-D0EC-E5BC-166BB959A7C5}"/>
                  </a:ext>
                </a:extLst>
              </p:cNvPr>
              <p:cNvSpPr/>
              <p:nvPr/>
            </p:nvSpPr>
            <p:spPr>
              <a:xfrm>
                <a:off x="7426642" y="2956975"/>
                <a:ext cx="366902" cy="493250"/>
              </a:xfrm>
              <a:custGeom>
                <a:avLst/>
                <a:gdLst>
                  <a:gd name="connsiteX0" fmla="*/ 0 w 366902"/>
                  <a:gd name="connsiteY0" fmla="*/ 0 h 493250"/>
                  <a:gd name="connsiteX1" fmla="*/ 0 w 366902"/>
                  <a:gd name="connsiteY1" fmla="*/ 1618 h 493250"/>
                  <a:gd name="connsiteX2" fmla="*/ 571 w 366902"/>
                  <a:gd name="connsiteY2" fmla="*/ 2284 h 493250"/>
                  <a:gd name="connsiteX3" fmla="*/ 1238 w 366902"/>
                  <a:gd name="connsiteY3" fmla="*/ 57682 h 493250"/>
                  <a:gd name="connsiteX4" fmla="*/ 6191 w 366902"/>
                  <a:gd name="connsiteY4" fmla="*/ 67296 h 493250"/>
                  <a:gd name="connsiteX5" fmla="*/ 24098 w 366902"/>
                  <a:gd name="connsiteY5" fmla="*/ 67772 h 493250"/>
                  <a:gd name="connsiteX6" fmla="*/ 61436 w 366902"/>
                  <a:gd name="connsiteY6" fmla="*/ 64155 h 493250"/>
                  <a:gd name="connsiteX7" fmla="*/ 68961 w 366902"/>
                  <a:gd name="connsiteY7" fmla="*/ 65868 h 493250"/>
                  <a:gd name="connsiteX8" fmla="*/ 74009 w 366902"/>
                  <a:gd name="connsiteY8" fmla="*/ 75387 h 493250"/>
                  <a:gd name="connsiteX9" fmla="*/ 91916 w 366902"/>
                  <a:gd name="connsiteY9" fmla="*/ 99564 h 493250"/>
                  <a:gd name="connsiteX10" fmla="*/ 93250 w 366902"/>
                  <a:gd name="connsiteY10" fmla="*/ 135163 h 493250"/>
                  <a:gd name="connsiteX11" fmla="*/ 94488 w 366902"/>
                  <a:gd name="connsiteY11" fmla="*/ 141921 h 493250"/>
                  <a:gd name="connsiteX12" fmla="*/ 114490 w 366902"/>
                  <a:gd name="connsiteY12" fmla="*/ 146300 h 493250"/>
                  <a:gd name="connsiteX13" fmla="*/ 136112 w 366902"/>
                  <a:gd name="connsiteY13" fmla="*/ 145824 h 493250"/>
                  <a:gd name="connsiteX14" fmla="*/ 146590 w 366902"/>
                  <a:gd name="connsiteY14" fmla="*/ 170096 h 493250"/>
                  <a:gd name="connsiteX15" fmla="*/ 185833 w 366902"/>
                  <a:gd name="connsiteY15" fmla="*/ 182185 h 493250"/>
                  <a:gd name="connsiteX16" fmla="*/ 210788 w 366902"/>
                  <a:gd name="connsiteY16" fmla="*/ 186373 h 493250"/>
                  <a:gd name="connsiteX17" fmla="*/ 212122 w 366902"/>
                  <a:gd name="connsiteY17" fmla="*/ 195987 h 493250"/>
                  <a:gd name="connsiteX18" fmla="*/ 186309 w 366902"/>
                  <a:gd name="connsiteY18" fmla="*/ 225970 h 493250"/>
                  <a:gd name="connsiteX19" fmla="*/ 199930 w 366902"/>
                  <a:gd name="connsiteY19" fmla="*/ 260237 h 493250"/>
                  <a:gd name="connsiteX20" fmla="*/ 239839 w 366902"/>
                  <a:gd name="connsiteY20" fmla="*/ 260237 h 493250"/>
                  <a:gd name="connsiteX21" fmla="*/ 249555 w 366902"/>
                  <a:gd name="connsiteY21" fmla="*/ 254430 h 493250"/>
                  <a:gd name="connsiteX22" fmla="*/ 266224 w 366902"/>
                  <a:gd name="connsiteY22" fmla="*/ 256905 h 493250"/>
                  <a:gd name="connsiteX23" fmla="*/ 287369 w 366902"/>
                  <a:gd name="connsiteY23" fmla="*/ 286889 h 493250"/>
                  <a:gd name="connsiteX24" fmla="*/ 288036 w 366902"/>
                  <a:gd name="connsiteY24" fmla="*/ 322774 h 493250"/>
                  <a:gd name="connsiteX25" fmla="*/ 306705 w 366902"/>
                  <a:gd name="connsiteY25" fmla="*/ 352281 h 493250"/>
                  <a:gd name="connsiteX26" fmla="*/ 315563 w 366902"/>
                  <a:gd name="connsiteY26" fmla="*/ 376744 h 493250"/>
                  <a:gd name="connsiteX27" fmla="*/ 336518 w 366902"/>
                  <a:gd name="connsiteY27" fmla="*/ 421861 h 493250"/>
                  <a:gd name="connsiteX28" fmla="*/ 341471 w 366902"/>
                  <a:gd name="connsiteY28" fmla="*/ 431856 h 493250"/>
                  <a:gd name="connsiteX29" fmla="*/ 354901 w 366902"/>
                  <a:gd name="connsiteY29" fmla="*/ 439661 h 493250"/>
                  <a:gd name="connsiteX30" fmla="*/ 365760 w 366902"/>
                  <a:gd name="connsiteY30" fmla="*/ 467836 h 493250"/>
                  <a:gd name="connsiteX31" fmla="*/ 366903 w 366902"/>
                  <a:gd name="connsiteY31" fmla="*/ 493250 h 49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6902" h="493250">
                    <a:moveTo>
                      <a:pt x="0" y="0"/>
                    </a:moveTo>
                    <a:lnTo>
                      <a:pt x="0" y="1618"/>
                    </a:lnTo>
                    <a:cubicBezTo>
                      <a:pt x="0" y="1618"/>
                      <a:pt x="381" y="2094"/>
                      <a:pt x="571" y="2284"/>
                    </a:cubicBezTo>
                    <a:cubicBezTo>
                      <a:pt x="10668" y="18656"/>
                      <a:pt x="-1334" y="39121"/>
                      <a:pt x="1238" y="57682"/>
                    </a:cubicBezTo>
                    <a:cubicBezTo>
                      <a:pt x="1810" y="61299"/>
                      <a:pt x="3048" y="65107"/>
                      <a:pt x="6191" y="67296"/>
                    </a:cubicBezTo>
                    <a:cubicBezTo>
                      <a:pt x="11049" y="70818"/>
                      <a:pt x="18097" y="69200"/>
                      <a:pt x="24098" y="67772"/>
                    </a:cubicBezTo>
                    <a:cubicBezTo>
                      <a:pt x="36290" y="65012"/>
                      <a:pt x="48863" y="63679"/>
                      <a:pt x="61436" y="64155"/>
                    </a:cubicBezTo>
                    <a:cubicBezTo>
                      <a:pt x="64008" y="64155"/>
                      <a:pt x="66865" y="64440"/>
                      <a:pt x="68961" y="65868"/>
                    </a:cubicBezTo>
                    <a:cubicBezTo>
                      <a:pt x="72199" y="68057"/>
                      <a:pt x="72676" y="72055"/>
                      <a:pt x="74009" y="75387"/>
                    </a:cubicBezTo>
                    <a:cubicBezTo>
                      <a:pt x="77533" y="84620"/>
                      <a:pt x="87439" y="90712"/>
                      <a:pt x="91916" y="99564"/>
                    </a:cubicBezTo>
                    <a:cubicBezTo>
                      <a:pt x="97346" y="110510"/>
                      <a:pt x="93345" y="123170"/>
                      <a:pt x="93250" y="135163"/>
                    </a:cubicBezTo>
                    <a:cubicBezTo>
                      <a:pt x="93250" y="137543"/>
                      <a:pt x="93345" y="139827"/>
                      <a:pt x="94488" y="141921"/>
                    </a:cubicBezTo>
                    <a:cubicBezTo>
                      <a:pt x="97917" y="148013"/>
                      <a:pt x="107347" y="148013"/>
                      <a:pt x="114490" y="146300"/>
                    </a:cubicBezTo>
                    <a:cubicBezTo>
                      <a:pt x="121729" y="144587"/>
                      <a:pt x="129921" y="142112"/>
                      <a:pt x="136112" y="145824"/>
                    </a:cubicBezTo>
                    <a:cubicBezTo>
                      <a:pt x="144208" y="150774"/>
                      <a:pt x="142494" y="162005"/>
                      <a:pt x="146590" y="170096"/>
                    </a:cubicBezTo>
                    <a:cubicBezTo>
                      <a:pt x="152876" y="182470"/>
                      <a:pt x="171164" y="184564"/>
                      <a:pt x="185833" y="182185"/>
                    </a:cubicBezTo>
                    <a:cubicBezTo>
                      <a:pt x="194786" y="180662"/>
                      <a:pt x="206311" y="179139"/>
                      <a:pt x="210788" y="186373"/>
                    </a:cubicBezTo>
                    <a:cubicBezTo>
                      <a:pt x="212598" y="189228"/>
                      <a:pt x="212503" y="192750"/>
                      <a:pt x="212122" y="195987"/>
                    </a:cubicBezTo>
                    <a:cubicBezTo>
                      <a:pt x="210407" y="209503"/>
                      <a:pt x="197453" y="216832"/>
                      <a:pt x="186309" y="225970"/>
                    </a:cubicBezTo>
                    <a:cubicBezTo>
                      <a:pt x="175641" y="234537"/>
                      <a:pt x="188309" y="252812"/>
                      <a:pt x="199930" y="260237"/>
                    </a:cubicBezTo>
                    <a:cubicBezTo>
                      <a:pt x="211550" y="267661"/>
                      <a:pt x="228219" y="267661"/>
                      <a:pt x="239839" y="260237"/>
                    </a:cubicBezTo>
                    <a:cubicBezTo>
                      <a:pt x="242983" y="258238"/>
                      <a:pt x="245935" y="255668"/>
                      <a:pt x="249555" y="254430"/>
                    </a:cubicBezTo>
                    <a:cubicBezTo>
                      <a:pt x="255079" y="252717"/>
                      <a:pt x="261175" y="254430"/>
                      <a:pt x="266224" y="256905"/>
                    </a:cubicBezTo>
                    <a:cubicBezTo>
                      <a:pt x="277939" y="263092"/>
                      <a:pt x="286131" y="274514"/>
                      <a:pt x="287369" y="286889"/>
                    </a:cubicBezTo>
                    <a:cubicBezTo>
                      <a:pt x="288607" y="298882"/>
                      <a:pt x="283655" y="311351"/>
                      <a:pt x="288036" y="322774"/>
                    </a:cubicBezTo>
                    <a:cubicBezTo>
                      <a:pt x="292227" y="333529"/>
                      <a:pt x="304038" y="341144"/>
                      <a:pt x="306705" y="352281"/>
                    </a:cubicBezTo>
                    <a:cubicBezTo>
                      <a:pt x="308800" y="361133"/>
                      <a:pt x="306324" y="373317"/>
                      <a:pt x="315563" y="376744"/>
                    </a:cubicBezTo>
                    <a:cubicBezTo>
                      <a:pt x="326041" y="389213"/>
                      <a:pt x="331565" y="406822"/>
                      <a:pt x="336518" y="421861"/>
                    </a:cubicBezTo>
                    <a:cubicBezTo>
                      <a:pt x="337661" y="425383"/>
                      <a:pt x="338804" y="429096"/>
                      <a:pt x="341471" y="431856"/>
                    </a:cubicBezTo>
                    <a:cubicBezTo>
                      <a:pt x="344996" y="435473"/>
                      <a:pt x="350615" y="436806"/>
                      <a:pt x="354901" y="439661"/>
                    </a:cubicBezTo>
                    <a:cubicBezTo>
                      <a:pt x="363950" y="445848"/>
                      <a:pt x="365188" y="457556"/>
                      <a:pt x="365760" y="467836"/>
                    </a:cubicBezTo>
                    <a:cubicBezTo>
                      <a:pt x="366141" y="476307"/>
                      <a:pt x="366522" y="484779"/>
                      <a:pt x="366903" y="493250"/>
                    </a:cubicBezTo>
                  </a:path>
                </a:pathLst>
              </a:custGeom>
              <a:noFill/>
              <a:ln w="9525" cap="flat">
                <a:solidFill>
                  <a:srgbClr val="FFFFFF"/>
                </a:solidFill>
                <a:prstDash val="solid"/>
                <a:miter/>
              </a:ln>
            </p:spPr>
            <p:txBody>
              <a:bodyPr rtlCol="0" anchor="ctr"/>
              <a:lstStyle/>
              <a:p>
                <a:endParaRPr lang="en-US"/>
              </a:p>
            </p:txBody>
          </p:sp>
          <p:sp>
            <p:nvSpPr>
              <p:cNvPr id="686" name="Freeform 685">
                <a:extLst>
                  <a:ext uri="{FF2B5EF4-FFF2-40B4-BE49-F238E27FC236}">
                    <a16:creationId xmlns:a16="http://schemas.microsoft.com/office/drawing/2014/main" id="{974B6C94-3891-EA1B-01BC-D92151D51733}"/>
                  </a:ext>
                </a:extLst>
              </p:cNvPr>
              <p:cNvSpPr/>
              <p:nvPr/>
            </p:nvSpPr>
            <p:spPr>
              <a:xfrm>
                <a:off x="7927848" y="2930704"/>
                <a:ext cx="761" cy="380"/>
              </a:xfrm>
              <a:custGeom>
                <a:avLst/>
                <a:gdLst>
                  <a:gd name="connsiteX0" fmla="*/ 762 w 761"/>
                  <a:gd name="connsiteY0" fmla="*/ 381 h 380"/>
                  <a:gd name="connsiteX1" fmla="*/ 0 w 761"/>
                  <a:gd name="connsiteY1" fmla="*/ 0 h 380"/>
                </a:gdLst>
                <a:ahLst/>
                <a:cxnLst>
                  <a:cxn ang="0">
                    <a:pos x="connsiteX0" y="connsiteY0"/>
                  </a:cxn>
                  <a:cxn ang="0">
                    <a:pos x="connsiteX1" y="connsiteY1"/>
                  </a:cxn>
                </a:cxnLst>
                <a:rect l="l" t="t" r="r" b="b"/>
                <a:pathLst>
                  <a:path w="761" h="380">
                    <a:moveTo>
                      <a:pt x="762" y="381"/>
                    </a:moveTo>
                    <a:cubicBezTo>
                      <a:pt x="762" y="381"/>
                      <a:pt x="286" y="95"/>
                      <a:pt x="0" y="0"/>
                    </a:cubicBezTo>
                  </a:path>
                </a:pathLst>
              </a:custGeom>
              <a:noFill/>
              <a:ln w="9525" cap="flat">
                <a:solidFill>
                  <a:srgbClr val="FFFFFF"/>
                </a:solidFill>
                <a:prstDash val="solid"/>
                <a:miter/>
              </a:ln>
            </p:spPr>
            <p:txBody>
              <a:bodyPr rtlCol="0" anchor="ctr"/>
              <a:lstStyle/>
              <a:p>
                <a:endParaRPr lang="en-US"/>
              </a:p>
            </p:txBody>
          </p:sp>
          <p:sp>
            <p:nvSpPr>
              <p:cNvPr id="687" name="Freeform 686">
                <a:extLst>
                  <a:ext uri="{FF2B5EF4-FFF2-40B4-BE49-F238E27FC236}">
                    <a16:creationId xmlns:a16="http://schemas.microsoft.com/office/drawing/2014/main" id="{927FF13D-ED43-9B51-939C-14AB97CE7D9C}"/>
                  </a:ext>
                </a:extLst>
              </p:cNvPr>
              <p:cNvSpPr/>
              <p:nvPr/>
            </p:nvSpPr>
            <p:spPr>
              <a:xfrm>
                <a:off x="7413593" y="2632013"/>
                <a:ext cx="517016" cy="324867"/>
              </a:xfrm>
              <a:custGeom>
                <a:avLst/>
                <a:gdLst>
                  <a:gd name="connsiteX0" fmla="*/ 433388 w 517016"/>
                  <a:gd name="connsiteY0" fmla="*/ 109844 h 324867"/>
                  <a:gd name="connsiteX1" fmla="*/ 428054 w 517016"/>
                  <a:gd name="connsiteY1" fmla="*/ 109368 h 324867"/>
                  <a:gd name="connsiteX2" fmla="*/ 426053 w 517016"/>
                  <a:gd name="connsiteY2" fmla="*/ 112985 h 324867"/>
                  <a:gd name="connsiteX3" fmla="*/ 217170 w 517016"/>
                  <a:gd name="connsiteY3" fmla="*/ 125454 h 324867"/>
                  <a:gd name="connsiteX4" fmla="*/ 210217 w 517016"/>
                  <a:gd name="connsiteY4" fmla="*/ 122789 h 324867"/>
                  <a:gd name="connsiteX5" fmla="*/ 210979 w 517016"/>
                  <a:gd name="connsiteY5" fmla="*/ 118411 h 324867"/>
                  <a:gd name="connsiteX6" fmla="*/ 204026 w 517016"/>
                  <a:gd name="connsiteY6" fmla="*/ 109558 h 324867"/>
                  <a:gd name="connsiteX7" fmla="*/ 191072 w 517016"/>
                  <a:gd name="connsiteY7" fmla="*/ 109558 h 324867"/>
                  <a:gd name="connsiteX8" fmla="*/ 129826 w 517016"/>
                  <a:gd name="connsiteY8" fmla="*/ 112033 h 324867"/>
                  <a:gd name="connsiteX9" fmla="*/ 124873 w 517016"/>
                  <a:gd name="connsiteY9" fmla="*/ 110796 h 324867"/>
                  <a:gd name="connsiteX10" fmla="*/ 122396 w 517016"/>
                  <a:gd name="connsiteY10" fmla="*/ 105751 h 324867"/>
                  <a:gd name="connsiteX11" fmla="*/ 124968 w 517016"/>
                  <a:gd name="connsiteY11" fmla="*/ 54732 h 324867"/>
                  <a:gd name="connsiteX12" fmla="*/ 136779 w 517016"/>
                  <a:gd name="connsiteY12" fmla="*/ 39216 h 324867"/>
                  <a:gd name="connsiteX13" fmla="*/ 147066 w 517016"/>
                  <a:gd name="connsiteY13" fmla="*/ 0 h 324867"/>
                  <a:gd name="connsiteX14" fmla="*/ 0 w 517016"/>
                  <a:gd name="connsiteY14" fmla="*/ 6853 h 324867"/>
                  <a:gd name="connsiteX15" fmla="*/ 13049 w 517016"/>
                  <a:gd name="connsiteY15" fmla="*/ 324867 h 324867"/>
                  <a:gd name="connsiteX16" fmla="*/ 511016 w 517016"/>
                  <a:gd name="connsiteY16" fmla="*/ 298120 h 324867"/>
                  <a:gd name="connsiteX17" fmla="*/ 511778 w 517016"/>
                  <a:gd name="connsiteY17" fmla="*/ 298120 h 324867"/>
                  <a:gd name="connsiteX18" fmla="*/ 513207 w 517016"/>
                  <a:gd name="connsiteY18" fmla="*/ 298311 h 324867"/>
                  <a:gd name="connsiteX19" fmla="*/ 514255 w 517016"/>
                  <a:gd name="connsiteY19" fmla="*/ 298692 h 324867"/>
                  <a:gd name="connsiteX20" fmla="*/ 515017 w 517016"/>
                  <a:gd name="connsiteY20" fmla="*/ 299072 h 324867"/>
                  <a:gd name="connsiteX21" fmla="*/ 515208 w 517016"/>
                  <a:gd name="connsiteY21" fmla="*/ 299072 h 324867"/>
                  <a:gd name="connsiteX22" fmla="*/ 515874 w 517016"/>
                  <a:gd name="connsiteY22" fmla="*/ 299548 h 324867"/>
                  <a:gd name="connsiteX23" fmla="*/ 517017 w 517016"/>
                  <a:gd name="connsiteY23" fmla="*/ 300500 h 32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7016" h="324867">
                    <a:moveTo>
                      <a:pt x="433388" y="109844"/>
                    </a:moveTo>
                    <a:cubicBezTo>
                      <a:pt x="431673" y="110129"/>
                      <a:pt x="429768" y="109844"/>
                      <a:pt x="428054" y="109368"/>
                    </a:cubicBezTo>
                    <a:cubicBezTo>
                      <a:pt x="427673" y="110796"/>
                      <a:pt x="427101" y="112033"/>
                      <a:pt x="426053" y="112985"/>
                    </a:cubicBezTo>
                    <a:cubicBezTo>
                      <a:pt x="423101" y="115555"/>
                      <a:pt x="249650" y="123836"/>
                      <a:pt x="217170" y="125454"/>
                    </a:cubicBezTo>
                    <a:cubicBezTo>
                      <a:pt x="214408" y="125645"/>
                      <a:pt x="210884" y="125169"/>
                      <a:pt x="210217" y="122789"/>
                    </a:cubicBezTo>
                    <a:cubicBezTo>
                      <a:pt x="209836" y="121361"/>
                      <a:pt x="210693" y="119933"/>
                      <a:pt x="210979" y="118411"/>
                    </a:cubicBezTo>
                    <a:cubicBezTo>
                      <a:pt x="211931" y="114508"/>
                      <a:pt x="208217" y="110796"/>
                      <a:pt x="204026" y="109558"/>
                    </a:cubicBezTo>
                    <a:cubicBezTo>
                      <a:pt x="199930" y="108321"/>
                      <a:pt x="195358" y="108987"/>
                      <a:pt x="191072" y="109558"/>
                    </a:cubicBezTo>
                    <a:cubicBezTo>
                      <a:pt x="170783" y="112319"/>
                      <a:pt x="150209" y="113175"/>
                      <a:pt x="129826" y="112033"/>
                    </a:cubicBezTo>
                    <a:cubicBezTo>
                      <a:pt x="128111" y="112033"/>
                      <a:pt x="126302" y="111747"/>
                      <a:pt x="124873" y="110796"/>
                    </a:cubicBezTo>
                    <a:cubicBezTo>
                      <a:pt x="123254" y="109653"/>
                      <a:pt x="122777" y="107559"/>
                      <a:pt x="122396" y="105751"/>
                    </a:cubicBezTo>
                    <a:cubicBezTo>
                      <a:pt x="119063" y="88618"/>
                      <a:pt x="115919" y="70056"/>
                      <a:pt x="124968" y="54732"/>
                    </a:cubicBezTo>
                    <a:cubicBezTo>
                      <a:pt x="128302" y="49211"/>
                      <a:pt x="132969" y="44452"/>
                      <a:pt x="136779" y="39216"/>
                    </a:cubicBezTo>
                    <a:cubicBezTo>
                      <a:pt x="144971" y="27794"/>
                      <a:pt x="148685" y="13707"/>
                      <a:pt x="147066" y="0"/>
                    </a:cubicBezTo>
                    <a:lnTo>
                      <a:pt x="0" y="6853"/>
                    </a:lnTo>
                    <a:lnTo>
                      <a:pt x="13049" y="324867"/>
                    </a:lnTo>
                    <a:lnTo>
                      <a:pt x="511016" y="298120"/>
                    </a:lnTo>
                    <a:lnTo>
                      <a:pt x="511778" y="298120"/>
                    </a:lnTo>
                    <a:cubicBezTo>
                      <a:pt x="511778" y="298120"/>
                      <a:pt x="512731" y="298120"/>
                      <a:pt x="513207" y="298311"/>
                    </a:cubicBezTo>
                    <a:cubicBezTo>
                      <a:pt x="513588" y="298311"/>
                      <a:pt x="513874" y="298501"/>
                      <a:pt x="514255" y="298692"/>
                    </a:cubicBezTo>
                    <a:cubicBezTo>
                      <a:pt x="514541" y="298692"/>
                      <a:pt x="514826" y="298882"/>
                      <a:pt x="515017" y="299072"/>
                    </a:cubicBezTo>
                    <a:cubicBezTo>
                      <a:pt x="515112" y="299072"/>
                      <a:pt x="515208" y="299072"/>
                      <a:pt x="515208" y="299072"/>
                    </a:cubicBezTo>
                    <a:cubicBezTo>
                      <a:pt x="515493" y="299072"/>
                      <a:pt x="515684" y="299358"/>
                      <a:pt x="515874" y="299548"/>
                    </a:cubicBezTo>
                    <a:cubicBezTo>
                      <a:pt x="516350" y="299834"/>
                      <a:pt x="516636" y="300119"/>
                      <a:pt x="517017" y="300500"/>
                    </a:cubicBezTo>
                  </a:path>
                </a:pathLst>
              </a:custGeom>
              <a:noFill/>
              <a:ln w="9525" cap="flat">
                <a:solidFill>
                  <a:srgbClr val="FFFFFF"/>
                </a:solidFill>
                <a:prstDash val="solid"/>
                <a:miter/>
              </a:ln>
            </p:spPr>
            <p:txBody>
              <a:bodyPr rtlCol="0" anchor="ctr"/>
              <a:lstStyle/>
              <a:p>
                <a:endParaRPr lang="en-US"/>
              </a:p>
            </p:txBody>
          </p:sp>
          <p:sp>
            <p:nvSpPr>
              <p:cNvPr id="688" name="Freeform 687">
                <a:extLst>
                  <a:ext uri="{FF2B5EF4-FFF2-40B4-BE49-F238E27FC236}">
                    <a16:creationId xmlns:a16="http://schemas.microsoft.com/office/drawing/2014/main" id="{54C617D4-E1AE-A908-DC39-603C8B0882E1}"/>
                  </a:ext>
                </a:extLst>
              </p:cNvPr>
              <p:cNvSpPr/>
              <p:nvPr/>
            </p:nvSpPr>
            <p:spPr>
              <a:xfrm>
                <a:off x="7933368" y="2446873"/>
                <a:ext cx="245831" cy="689641"/>
              </a:xfrm>
              <a:custGeom>
                <a:avLst/>
                <a:gdLst>
                  <a:gd name="connsiteX0" fmla="*/ 146689 w 245831"/>
                  <a:gd name="connsiteY0" fmla="*/ 249771 h 689641"/>
                  <a:gd name="connsiteX1" fmla="*/ 121638 w 245831"/>
                  <a:gd name="connsiteY1" fmla="*/ 243393 h 689641"/>
                  <a:gd name="connsiteX2" fmla="*/ 95635 w 245831"/>
                  <a:gd name="connsiteY2" fmla="*/ 268618 h 689641"/>
                  <a:gd name="connsiteX3" fmla="*/ 71441 w 245831"/>
                  <a:gd name="connsiteY3" fmla="*/ 258338 h 689641"/>
                  <a:gd name="connsiteX4" fmla="*/ 50677 w 245831"/>
                  <a:gd name="connsiteY4" fmla="*/ 251294 h 689641"/>
                  <a:gd name="connsiteX5" fmla="*/ 45914 w 245831"/>
                  <a:gd name="connsiteY5" fmla="*/ 242061 h 689641"/>
                  <a:gd name="connsiteX6" fmla="*/ 52963 w 245831"/>
                  <a:gd name="connsiteY6" fmla="*/ 184188 h 689641"/>
                  <a:gd name="connsiteX7" fmla="*/ 63916 w 245831"/>
                  <a:gd name="connsiteY7" fmla="*/ 174289 h 689641"/>
                  <a:gd name="connsiteX8" fmla="*/ 82776 w 245831"/>
                  <a:gd name="connsiteY8" fmla="*/ 183903 h 689641"/>
                  <a:gd name="connsiteX9" fmla="*/ 107446 w 245831"/>
                  <a:gd name="connsiteY9" fmla="*/ 210745 h 689641"/>
                  <a:gd name="connsiteX10" fmla="*/ 114970 w 245831"/>
                  <a:gd name="connsiteY10" fmla="*/ 215885 h 689641"/>
                  <a:gd name="connsiteX11" fmla="*/ 123829 w 245831"/>
                  <a:gd name="connsiteY11" fmla="*/ 204939 h 689641"/>
                  <a:gd name="connsiteX12" fmla="*/ 122400 w 245831"/>
                  <a:gd name="connsiteY12" fmla="*/ 201226 h 689641"/>
                  <a:gd name="connsiteX13" fmla="*/ 114018 w 245831"/>
                  <a:gd name="connsiteY13" fmla="*/ 191898 h 689641"/>
                  <a:gd name="connsiteX14" fmla="*/ 64012 w 245831"/>
                  <a:gd name="connsiteY14" fmla="*/ 115274 h 689641"/>
                  <a:gd name="connsiteX15" fmla="*/ 4576 w 245831"/>
                  <a:gd name="connsiteY15" fmla="*/ 36270 h 689641"/>
                  <a:gd name="connsiteX16" fmla="*/ 8386 w 245831"/>
                  <a:gd name="connsiteY16" fmla="*/ 1908 h 689641"/>
                  <a:gd name="connsiteX17" fmla="*/ 35151 w 245831"/>
                  <a:gd name="connsiteY17" fmla="*/ 33224 h 689641"/>
                  <a:gd name="connsiteX18" fmla="*/ 130306 w 245831"/>
                  <a:gd name="connsiteY18" fmla="*/ 197229 h 689641"/>
                  <a:gd name="connsiteX19" fmla="*/ 143069 w 245831"/>
                  <a:gd name="connsiteY19" fmla="*/ 217598 h 689641"/>
                  <a:gd name="connsiteX20" fmla="*/ 164405 w 245831"/>
                  <a:gd name="connsiteY20" fmla="*/ 248153 h 689641"/>
                  <a:gd name="connsiteX21" fmla="*/ 167929 w 245831"/>
                  <a:gd name="connsiteY21" fmla="*/ 252246 h 689641"/>
                  <a:gd name="connsiteX22" fmla="*/ 187551 w 245831"/>
                  <a:gd name="connsiteY22" fmla="*/ 271854 h 689641"/>
                  <a:gd name="connsiteX23" fmla="*/ 193742 w 245831"/>
                  <a:gd name="connsiteY23" fmla="*/ 278612 h 689641"/>
                  <a:gd name="connsiteX24" fmla="*/ 209173 w 245831"/>
                  <a:gd name="connsiteY24" fmla="*/ 366944 h 689641"/>
                  <a:gd name="connsiteX25" fmla="*/ 190599 w 245831"/>
                  <a:gd name="connsiteY25" fmla="*/ 409397 h 689641"/>
                  <a:gd name="connsiteX26" fmla="*/ 190599 w 245831"/>
                  <a:gd name="connsiteY26" fmla="*/ 477549 h 689641"/>
                  <a:gd name="connsiteX27" fmla="*/ 183646 w 245831"/>
                  <a:gd name="connsiteY27" fmla="*/ 518955 h 689641"/>
                  <a:gd name="connsiteX28" fmla="*/ 197362 w 245831"/>
                  <a:gd name="connsiteY28" fmla="*/ 582920 h 689641"/>
                  <a:gd name="connsiteX29" fmla="*/ 226127 w 245831"/>
                  <a:gd name="connsiteY29" fmla="*/ 647075 h 689641"/>
                  <a:gd name="connsiteX30" fmla="*/ 240224 w 245831"/>
                  <a:gd name="connsiteY30" fmla="*/ 688861 h 689641"/>
                  <a:gd name="connsiteX31" fmla="*/ 216316 w 245831"/>
                  <a:gd name="connsiteY31" fmla="*/ 679057 h 689641"/>
                  <a:gd name="connsiteX32" fmla="*/ 190789 w 245831"/>
                  <a:gd name="connsiteY32" fmla="*/ 611666 h 689641"/>
                  <a:gd name="connsiteX33" fmla="*/ 172120 w 245831"/>
                  <a:gd name="connsiteY33" fmla="*/ 562264 h 689641"/>
                  <a:gd name="connsiteX34" fmla="*/ 164215 w 245831"/>
                  <a:gd name="connsiteY34" fmla="*/ 476978 h 689641"/>
                  <a:gd name="connsiteX35" fmla="*/ 178312 w 245831"/>
                  <a:gd name="connsiteY35" fmla="*/ 299172 h 689641"/>
                  <a:gd name="connsiteX36" fmla="*/ 172882 w 245831"/>
                  <a:gd name="connsiteY36" fmla="*/ 283657 h 689641"/>
                  <a:gd name="connsiteX37" fmla="*/ 172216 w 245831"/>
                  <a:gd name="connsiteY37" fmla="*/ 283657 h 689641"/>
                  <a:gd name="connsiteX38" fmla="*/ 163548 w 245831"/>
                  <a:gd name="connsiteY38" fmla="*/ 289654 h 689641"/>
                  <a:gd name="connsiteX39" fmla="*/ 155737 w 245831"/>
                  <a:gd name="connsiteY39" fmla="*/ 314402 h 689641"/>
                  <a:gd name="connsiteX40" fmla="*/ 151737 w 245831"/>
                  <a:gd name="connsiteY40" fmla="*/ 486021 h 689641"/>
                  <a:gd name="connsiteX41" fmla="*/ 145069 w 245831"/>
                  <a:gd name="connsiteY41" fmla="*/ 501441 h 689641"/>
                  <a:gd name="connsiteX42" fmla="*/ 140116 w 245831"/>
                  <a:gd name="connsiteY42" fmla="*/ 498014 h 689641"/>
                  <a:gd name="connsiteX43" fmla="*/ 126305 w 245831"/>
                  <a:gd name="connsiteY43" fmla="*/ 472124 h 689641"/>
                  <a:gd name="connsiteX44" fmla="*/ 87253 w 245831"/>
                  <a:gd name="connsiteY44" fmla="*/ 370656 h 689641"/>
                  <a:gd name="connsiteX45" fmla="*/ 80204 w 245831"/>
                  <a:gd name="connsiteY45" fmla="*/ 340007 h 689641"/>
                  <a:gd name="connsiteX46" fmla="*/ 89539 w 245831"/>
                  <a:gd name="connsiteY46" fmla="*/ 313164 h 689641"/>
                  <a:gd name="connsiteX47" fmla="*/ 120304 w 245831"/>
                  <a:gd name="connsiteY47" fmla="*/ 277851 h 689641"/>
                  <a:gd name="connsiteX48" fmla="*/ 146689 w 245831"/>
                  <a:gd name="connsiteY48" fmla="*/ 261574 h 689641"/>
                  <a:gd name="connsiteX49" fmla="*/ 146689 w 245831"/>
                  <a:gd name="connsiteY49" fmla="*/ 249676 h 6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45831" h="689641">
                    <a:moveTo>
                      <a:pt x="146689" y="249771"/>
                    </a:moveTo>
                    <a:cubicBezTo>
                      <a:pt x="142688" y="241395"/>
                      <a:pt x="130782" y="236255"/>
                      <a:pt x="121638" y="243393"/>
                    </a:cubicBezTo>
                    <a:cubicBezTo>
                      <a:pt x="111922" y="251008"/>
                      <a:pt x="113732" y="268998"/>
                      <a:pt x="95635" y="268618"/>
                    </a:cubicBezTo>
                    <a:cubicBezTo>
                      <a:pt x="86681" y="268332"/>
                      <a:pt x="79919" y="261193"/>
                      <a:pt x="71441" y="258338"/>
                    </a:cubicBezTo>
                    <a:cubicBezTo>
                      <a:pt x="64488" y="255863"/>
                      <a:pt x="55915" y="256148"/>
                      <a:pt x="50677" y="251294"/>
                    </a:cubicBezTo>
                    <a:cubicBezTo>
                      <a:pt x="48105" y="248819"/>
                      <a:pt x="46867" y="245392"/>
                      <a:pt x="45914" y="242061"/>
                    </a:cubicBezTo>
                    <a:cubicBezTo>
                      <a:pt x="40485" y="222833"/>
                      <a:pt x="43057" y="201798"/>
                      <a:pt x="52963" y="184188"/>
                    </a:cubicBezTo>
                    <a:cubicBezTo>
                      <a:pt x="55439" y="179810"/>
                      <a:pt x="58773" y="175431"/>
                      <a:pt x="63916" y="174289"/>
                    </a:cubicBezTo>
                    <a:cubicBezTo>
                      <a:pt x="71346" y="172766"/>
                      <a:pt x="77918" y="178572"/>
                      <a:pt x="82776" y="183903"/>
                    </a:cubicBezTo>
                    <a:cubicBezTo>
                      <a:pt x="90968" y="192850"/>
                      <a:pt x="99254" y="201798"/>
                      <a:pt x="107446" y="210745"/>
                    </a:cubicBezTo>
                    <a:cubicBezTo>
                      <a:pt x="109446" y="213029"/>
                      <a:pt x="111827" y="215409"/>
                      <a:pt x="114970" y="215885"/>
                    </a:cubicBezTo>
                    <a:cubicBezTo>
                      <a:pt x="120781" y="216646"/>
                      <a:pt x="125067" y="210174"/>
                      <a:pt x="123829" y="204939"/>
                    </a:cubicBezTo>
                    <a:cubicBezTo>
                      <a:pt x="123543" y="203606"/>
                      <a:pt x="123067" y="202369"/>
                      <a:pt x="122400" y="201226"/>
                    </a:cubicBezTo>
                    <a:cubicBezTo>
                      <a:pt x="120400" y="197704"/>
                      <a:pt x="117066" y="194754"/>
                      <a:pt x="114018" y="191898"/>
                    </a:cubicBezTo>
                    <a:cubicBezTo>
                      <a:pt x="91253" y="170481"/>
                      <a:pt x="77347" y="142592"/>
                      <a:pt x="64012" y="115274"/>
                    </a:cubicBezTo>
                    <a:cubicBezTo>
                      <a:pt x="51724" y="90240"/>
                      <a:pt x="17149" y="61399"/>
                      <a:pt x="4576" y="36270"/>
                    </a:cubicBezTo>
                    <a:cubicBezTo>
                      <a:pt x="-1711" y="23515"/>
                      <a:pt x="-2473" y="11712"/>
                      <a:pt x="8386" y="1908"/>
                    </a:cubicBezTo>
                    <a:cubicBezTo>
                      <a:pt x="18959" y="-7610"/>
                      <a:pt x="28960" y="20945"/>
                      <a:pt x="35151" y="33224"/>
                    </a:cubicBezTo>
                    <a:cubicBezTo>
                      <a:pt x="63440" y="89479"/>
                      <a:pt x="96682" y="143449"/>
                      <a:pt x="130306" y="197229"/>
                    </a:cubicBezTo>
                    <a:cubicBezTo>
                      <a:pt x="134592" y="203987"/>
                      <a:pt x="138783" y="210745"/>
                      <a:pt x="143069" y="217598"/>
                    </a:cubicBezTo>
                    <a:cubicBezTo>
                      <a:pt x="149737" y="228069"/>
                      <a:pt x="156309" y="238634"/>
                      <a:pt x="164405" y="248153"/>
                    </a:cubicBezTo>
                    <a:cubicBezTo>
                      <a:pt x="165548" y="249580"/>
                      <a:pt x="166691" y="250913"/>
                      <a:pt x="167929" y="252246"/>
                    </a:cubicBezTo>
                    <a:cubicBezTo>
                      <a:pt x="174121" y="259099"/>
                      <a:pt x="181169" y="265286"/>
                      <a:pt x="187551" y="271854"/>
                    </a:cubicBezTo>
                    <a:cubicBezTo>
                      <a:pt x="189742" y="274043"/>
                      <a:pt x="191742" y="276328"/>
                      <a:pt x="193742" y="278612"/>
                    </a:cubicBezTo>
                    <a:cubicBezTo>
                      <a:pt x="214411" y="303265"/>
                      <a:pt x="220412" y="337627"/>
                      <a:pt x="209173" y="366944"/>
                    </a:cubicBezTo>
                    <a:cubicBezTo>
                      <a:pt x="203648" y="381412"/>
                      <a:pt x="194314" y="394548"/>
                      <a:pt x="190599" y="409397"/>
                    </a:cubicBezTo>
                    <a:cubicBezTo>
                      <a:pt x="185074" y="431575"/>
                      <a:pt x="192599" y="454800"/>
                      <a:pt x="190599" y="477549"/>
                    </a:cubicBezTo>
                    <a:cubicBezTo>
                      <a:pt x="189456" y="491542"/>
                      <a:pt x="184694" y="504963"/>
                      <a:pt x="183646" y="518955"/>
                    </a:cubicBezTo>
                    <a:cubicBezTo>
                      <a:pt x="182122" y="540753"/>
                      <a:pt x="189837" y="562169"/>
                      <a:pt x="197362" y="582920"/>
                    </a:cubicBezTo>
                    <a:cubicBezTo>
                      <a:pt x="205363" y="604812"/>
                      <a:pt x="213459" y="626990"/>
                      <a:pt x="226127" y="647075"/>
                    </a:cubicBezTo>
                    <a:cubicBezTo>
                      <a:pt x="234223" y="660115"/>
                      <a:pt x="256036" y="684768"/>
                      <a:pt x="240224" y="688861"/>
                    </a:cubicBezTo>
                    <a:cubicBezTo>
                      <a:pt x="229842" y="691526"/>
                      <a:pt x="222222" y="687147"/>
                      <a:pt x="216316" y="679057"/>
                    </a:cubicBezTo>
                    <a:cubicBezTo>
                      <a:pt x="204124" y="662495"/>
                      <a:pt x="198981" y="630417"/>
                      <a:pt x="190789" y="611666"/>
                    </a:cubicBezTo>
                    <a:cubicBezTo>
                      <a:pt x="183741" y="595389"/>
                      <a:pt x="176597" y="579207"/>
                      <a:pt x="172120" y="562264"/>
                    </a:cubicBezTo>
                    <a:cubicBezTo>
                      <a:pt x="164691" y="534470"/>
                      <a:pt x="164501" y="505629"/>
                      <a:pt x="164215" y="476978"/>
                    </a:cubicBezTo>
                    <a:cubicBezTo>
                      <a:pt x="163738" y="425673"/>
                      <a:pt x="163357" y="359615"/>
                      <a:pt x="178312" y="299172"/>
                    </a:cubicBezTo>
                    <a:cubicBezTo>
                      <a:pt x="179740" y="293175"/>
                      <a:pt x="179550" y="284323"/>
                      <a:pt x="172882" y="283657"/>
                    </a:cubicBezTo>
                    <a:lnTo>
                      <a:pt x="172216" y="283657"/>
                    </a:lnTo>
                    <a:cubicBezTo>
                      <a:pt x="168501" y="283657"/>
                      <a:pt x="165453" y="286703"/>
                      <a:pt x="163548" y="289654"/>
                    </a:cubicBezTo>
                    <a:cubicBezTo>
                      <a:pt x="158881" y="297173"/>
                      <a:pt x="157261" y="305930"/>
                      <a:pt x="155737" y="314402"/>
                    </a:cubicBezTo>
                    <a:cubicBezTo>
                      <a:pt x="145451" y="371323"/>
                      <a:pt x="135259" y="430337"/>
                      <a:pt x="151737" y="486021"/>
                    </a:cubicBezTo>
                    <a:cubicBezTo>
                      <a:pt x="153642" y="492493"/>
                      <a:pt x="152213" y="502964"/>
                      <a:pt x="145069" y="501441"/>
                    </a:cubicBezTo>
                    <a:cubicBezTo>
                      <a:pt x="142974" y="500965"/>
                      <a:pt x="141450" y="499537"/>
                      <a:pt x="140116" y="498014"/>
                    </a:cubicBezTo>
                    <a:cubicBezTo>
                      <a:pt x="133449" y="490495"/>
                      <a:pt x="129734" y="481262"/>
                      <a:pt x="126305" y="472124"/>
                    </a:cubicBezTo>
                    <a:cubicBezTo>
                      <a:pt x="113256" y="438333"/>
                      <a:pt x="100302" y="404447"/>
                      <a:pt x="87253" y="370656"/>
                    </a:cubicBezTo>
                    <a:cubicBezTo>
                      <a:pt x="83443" y="360757"/>
                      <a:pt x="79537" y="350477"/>
                      <a:pt x="80204" y="340007"/>
                    </a:cubicBezTo>
                    <a:cubicBezTo>
                      <a:pt x="80871" y="330583"/>
                      <a:pt x="85062" y="321636"/>
                      <a:pt x="89539" y="313164"/>
                    </a:cubicBezTo>
                    <a:cubicBezTo>
                      <a:pt x="96873" y="299458"/>
                      <a:pt x="105636" y="285370"/>
                      <a:pt x="120304" y="277851"/>
                    </a:cubicBezTo>
                    <a:cubicBezTo>
                      <a:pt x="129734" y="273091"/>
                      <a:pt x="142021" y="270521"/>
                      <a:pt x="146689" y="261574"/>
                    </a:cubicBezTo>
                    <a:cubicBezTo>
                      <a:pt x="148784" y="257481"/>
                      <a:pt x="148498" y="253293"/>
                      <a:pt x="146689" y="249676"/>
                    </a:cubicBezTo>
                    <a:close/>
                  </a:path>
                </a:pathLst>
              </a:custGeom>
              <a:noFill/>
              <a:ln w="9525" cap="flat">
                <a:solidFill>
                  <a:srgbClr val="FFFFFF"/>
                </a:solidFill>
                <a:prstDash val="solid"/>
                <a:miter/>
              </a:ln>
            </p:spPr>
            <p:txBody>
              <a:bodyPr rtlCol="0" anchor="ctr"/>
              <a:lstStyle/>
              <a:p>
                <a:endParaRPr lang="en-US"/>
              </a:p>
            </p:txBody>
          </p:sp>
          <p:sp>
            <p:nvSpPr>
              <p:cNvPr id="689" name="Freeform 688">
                <a:extLst>
                  <a:ext uri="{FF2B5EF4-FFF2-40B4-BE49-F238E27FC236}">
                    <a16:creationId xmlns:a16="http://schemas.microsoft.com/office/drawing/2014/main" id="{76B9D4AB-1D0D-5507-01A4-808C270297E1}"/>
                  </a:ext>
                </a:extLst>
              </p:cNvPr>
              <p:cNvSpPr/>
              <p:nvPr/>
            </p:nvSpPr>
            <p:spPr>
              <a:xfrm>
                <a:off x="7846980" y="2741857"/>
                <a:ext cx="105727" cy="568351"/>
              </a:xfrm>
              <a:custGeom>
                <a:avLst/>
                <a:gdLst>
                  <a:gd name="connsiteX0" fmla="*/ 0 w 105727"/>
                  <a:gd name="connsiteY0" fmla="*/ 0 h 568351"/>
                  <a:gd name="connsiteX1" fmla="*/ 4572 w 105727"/>
                  <a:gd name="connsiteY1" fmla="*/ 7710 h 568351"/>
                  <a:gd name="connsiteX2" fmla="*/ 11811 w 105727"/>
                  <a:gd name="connsiteY2" fmla="*/ 38645 h 568351"/>
                  <a:gd name="connsiteX3" fmla="*/ 24956 w 105727"/>
                  <a:gd name="connsiteY3" fmla="*/ 50734 h 568351"/>
                  <a:gd name="connsiteX4" fmla="*/ 44006 w 105727"/>
                  <a:gd name="connsiteY4" fmla="*/ 64060 h 568351"/>
                  <a:gd name="connsiteX5" fmla="*/ 58103 w 105727"/>
                  <a:gd name="connsiteY5" fmla="*/ 77671 h 568351"/>
                  <a:gd name="connsiteX6" fmla="*/ 57912 w 105727"/>
                  <a:gd name="connsiteY6" fmla="*/ 101087 h 568351"/>
                  <a:gd name="connsiteX7" fmla="*/ 49911 w 105727"/>
                  <a:gd name="connsiteY7" fmla="*/ 123931 h 568351"/>
                  <a:gd name="connsiteX8" fmla="*/ 52483 w 105727"/>
                  <a:gd name="connsiteY8" fmla="*/ 135449 h 568351"/>
                  <a:gd name="connsiteX9" fmla="*/ 61627 w 105727"/>
                  <a:gd name="connsiteY9" fmla="*/ 140018 h 568351"/>
                  <a:gd name="connsiteX10" fmla="*/ 73724 w 105727"/>
                  <a:gd name="connsiteY10" fmla="*/ 153439 h 568351"/>
                  <a:gd name="connsiteX11" fmla="*/ 78391 w 105727"/>
                  <a:gd name="connsiteY11" fmla="*/ 171048 h 568351"/>
                  <a:gd name="connsiteX12" fmla="*/ 83058 w 105727"/>
                  <a:gd name="connsiteY12" fmla="*/ 175998 h 568351"/>
                  <a:gd name="connsiteX13" fmla="*/ 84868 w 105727"/>
                  <a:gd name="connsiteY13" fmla="*/ 184945 h 568351"/>
                  <a:gd name="connsiteX14" fmla="*/ 83629 w 105727"/>
                  <a:gd name="connsiteY14" fmla="*/ 190466 h 568351"/>
                  <a:gd name="connsiteX15" fmla="*/ 84868 w 105727"/>
                  <a:gd name="connsiteY15" fmla="*/ 192274 h 568351"/>
                  <a:gd name="connsiteX16" fmla="*/ 85249 w 105727"/>
                  <a:gd name="connsiteY16" fmla="*/ 193321 h 568351"/>
                  <a:gd name="connsiteX17" fmla="*/ 85439 w 105727"/>
                  <a:gd name="connsiteY17" fmla="*/ 194464 h 568351"/>
                  <a:gd name="connsiteX18" fmla="*/ 105728 w 105727"/>
                  <a:gd name="connsiteY18" fmla="*/ 568352 h 56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727" h="568351">
                    <a:moveTo>
                      <a:pt x="0" y="0"/>
                    </a:moveTo>
                    <a:cubicBezTo>
                      <a:pt x="1715" y="2475"/>
                      <a:pt x="3334" y="5045"/>
                      <a:pt x="4572" y="7710"/>
                    </a:cubicBezTo>
                    <a:cubicBezTo>
                      <a:pt x="8858" y="17609"/>
                      <a:pt x="6191" y="29317"/>
                      <a:pt x="11811" y="38645"/>
                    </a:cubicBezTo>
                    <a:cubicBezTo>
                      <a:pt x="14859" y="43690"/>
                      <a:pt x="20003" y="47212"/>
                      <a:pt x="24956" y="50734"/>
                    </a:cubicBezTo>
                    <a:cubicBezTo>
                      <a:pt x="31337" y="55208"/>
                      <a:pt x="37624" y="59586"/>
                      <a:pt x="44006" y="64060"/>
                    </a:cubicBezTo>
                    <a:cubicBezTo>
                      <a:pt x="49435" y="67962"/>
                      <a:pt x="55150" y="72055"/>
                      <a:pt x="58103" y="77671"/>
                    </a:cubicBezTo>
                    <a:cubicBezTo>
                      <a:pt x="61913" y="85001"/>
                      <a:pt x="60579" y="93472"/>
                      <a:pt x="57912" y="101087"/>
                    </a:cubicBezTo>
                    <a:cubicBezTo>
                      <a:pt x="55245" y="108702"/>
                      <a:pt x="51340" y="116031"/>
                      <a:pt x="49911" y="123931"/>
                    </a:cubicBezTo>
                    <a:cubicBezTo>
                      <a:pt x="49244" y="127929"/>
                      <a:pt x="49435" y="132498"/>
                      <a:pt x="52483" y="135449"/>
                    </a:cubicBezTo>
                    <a:cubicBezTo>
                      <a:pt x="54864" y="137828"/>
                      <a:pt x="58484" y="138590"/>
                      <a:pt x="61627" y="140018"/>
                    </a:cubicBezTo>
                    <a:cubicBezTo>
                      <a:pt x="67533" y="142588"/>
                      <a:pt x="72009" y="147537"/>
                      <a:pt x="73724" y="153439"/>
                    </a:cubicBezTo>
                    <a:cubicBezTo>
                      <a:pt x="75438" y="159340"/>
                      <a:pt x="74391" y="166194"/>
                      <a:pt x="78391" y="171048"/>
                    </a:cubicBezTo>
                    <a:cubicBezTo>
                      <a:pt x="79820" y="172761"/>
                      <a:pt x="81725" y="174189"/>
                      <a:pt x="83058" y="175998"/>
                    </a:cubicBezTo>
                    <a:cubicBezTo>
                      <a:pt x="84868" y="178568"/>
                      <a:pt x="85154" y="181804"/>
                      <a:pt x="84868" y="184945"/>
                    </a:cubicBezTo>
                    <a:cubicBezTo>
                      <a:pt x="84677" y="186849"/>
                      <a:pt x="84201" y="188657"/>
                      <a:pt x="83629" y="190466"/>
                    </a:cubicBezTo>
                    <a:cubicBezTo>
                      <a:pt x="84201" y="190942"/>
                      <a:pt x="84582" y="191608"/>
                      <a:pt x="84868" y="192274"/>
                    </a:cubicBezTo>
                    <a:cubicBezTo>
                      <a:pt x="85058" y="192655"/>
                      <a:pt x="85154" y="192941"/>
                      <a:pt x="85249" y="193321"/>
                    </a:cubicBezTo>
                    <a:cubicBezTo>
                      <a:pt x="85344" y="193702"/>
                      <a:pt x="85439" y="194083"/>
                      <a:pt x="85439" y="194464"/>
                    </a:cubicBezTo>
                    <a:lnTo>
                      <a:pt x="105728" y="568352"/>
                    </a:lnTo>
                  </a:path>
                </a:pathLst>
              </a:custGeom>
              <a:noFill/>
              <a:ln w="9525" cap="flat">
                <a:solidFill>
                  <a:srgbClr val="FFFFFF"/>
                </a:solidFill>
                <a:prstDash val="solid"/>
                <a:miter/>
              </a:ln>
            </p:spPr>
            <p:txBody>
              <a:bodyPr rtlCol="0" anchor="ctr"/>
              <a:lstStyle/>
              <a:p>
                <a:endParaRPr lang="en-US"/>
              </a:p>
            </p:txBody>
          </p:sp>
          <p:sp>
            <p:nvSpPr>
              <p:cNvPr id="690" name="Freeform 689">
                <a:extLst>
                  <a:ext uri="{FF2B5EF4-FFF2-40B4-BE49-F238E27FC236}">
                    <a16:creationId xmlns:a16="http://schemas.microsoft.com/office/drawing/2014/main" id="{8FA8959C-CC72-A42B-7D48-5FEA4E35E12E}"/>
                  </a:ext>
                </a:extLst>
              </p:cNvPr>
              <p:cNvSpPr/>
              <p:nvPr/>
            </p:nvSpPr>
            <p:spPr>
              <a:xfrm>
                <a:off x="7850600" y="2739477"/>
                <a:ext cx="952" cy="951"/>
              </a:xfrm>
              <a:custGeom>
                <a:avLst/>
                <a:gdLst>
                  <a:gd name="connsiteX0" fmla="*/ 953 w 952"/>
                  <a:gd name="connsiteY0" fmla="*/ 0 h 951"/>
                  <a:gd name="connsiteX1" fmla="*/ 0 w 952"/>
                  <a:gd name="connsiteY1" fmla="*/ 952 h 951"/>
                </a:gdLst>
                <a:ahLst/>
                <a:cxnLst>
                  <a:cxn ang="0">
                    <a:pos x="connsiteX0" y="connsiteY0"/>
                  </a:cxn>
                  <a:cxn ang="0">
                    <a:pos x="connsiteX1" y="connsiteY1"/>
                  </a:cxn>
                </a:cxnLst>
                <a:rect l="l" t="t" r="r" b="b"/>
                <a:pathLst>
                  <a:path w="952" h="951">
                    <a:moveTo>
                      <a:pt x="953" y="0"/>
                    </a:moveTo>
                    <a:cubicBezTo>
                      <a:pt x="953" y="0"/>
                      <a:pt x="381" y="666"/>
                      <a:pt x="0" y="952"/>
                    </a:cubicBezTo>
                  </a:path>
                </a:pathLst>
              </a:custGeom>
              <a:noFill/>
              <a:ln w="9525" cap="flat">
                <a:solidFill>
                  <a:srgbClr val="FFFFFF"/>
                </a:solidFill>
                <a:prstDash val="solid"/>
                <a:miter/>
              </a:ln>
            </p:spPr>
            <p:txBody>
              <a:bodyPr rtlCol="0" anchor="ctr"/>
              <a:lstStyle/>
              <a:p>
                <a:endParaRPr lang="en-US"/>
              </a:p>
            </p:txBody>
          </p:sp>
          <p:sp>
            <p:nvSpPr>
              <p:cNvPr id="691" name="Freeform 690">
                <a:extLst>
                  <a:ext uri="{FF2B5EF4-FFF2-40B4-BE49-F238E27FC236}">
                    <a16:creationId xmlns:a16="http://schemas.microsoft.com/office/drawing/2014/main" id="{1B381C35-228E-BE4D-433D-01BA19F5D6A6}"/>
                  </a:ext>
                </a:extLst>
              </p:cNvPr>
              <p:cNvSpPr/>
              <p:nvPr/>
            </p:nvSpPr>
            <p:spPr>
              <a:xfrm>
                <a:off x="7842980" y="2604314"/>
                <a:ext cx="14382" cy="4759"/>
              </a:xfrm>
              <a:custGeom>
                <a:avLst/>
                <a:gdLst>
                  <a:gd name="connsiteX0" fmla="*/ 14383 w 14382"/>
                  <a:gd name="connsiteY0" fmla="*/ 0 h 4759"/>
                  <a:gd name="connsiteX1" fmla="*/ 12573 w 14382"/>
                  <a:gd name="connsiteY1" fmla="*/ 0 h 4759"/>
                  <a:gd name="connsiteX2" fmla="*/ 8477 w 14382"/>
                  <a:gd name="connsiteY2" fmla="*/ 476 h 4759"/>
                  <a:gd name="connsiteX3" fmla="*/ 5715 w 14382"/>
                  <a:gd name="connsiteY3" fmla="*/ 1142 h 4759"/>
                  <a:gd name="connsiteX4" fmla="*/ 2096 w 14382"/>
                  <a:gd name="connsiteY4" fmla="*/ 2760 h 4759"/>
                  <a:gd name="connsiteX5" fmla="*/ 953 w 14382"/>
                  <a:gd name="connsiteY5" fmla="*/ 3712 h 4759"/>
                  <a:gd name="connsiteX6" fmla="*/ 0 w 14382"/>
                  <a:gd name="connsiteY6" fmla="*/ 4759 h 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2" h="4759">
                    <a:moveTo>
                      <a:pt x="14383" y="0"/>
                    </a:moveTo>
                    <a:cubicBezTo>
                      <a:pt x="13811" y="0"/>
                      <a:pt x="13145" y="0"/>
                      <a:pt x="12573" y="0"/>
                    </a:cubicBezTo>
                    <a:cubicBezTo>
                      <a:pt x="11239" y="0"/>
                      <a:pt x="9811" y="0"/>
                      <a:pt x="8477" y="476"/>
                    </a:cubicBezTo>
                    <a:cubicBezTo>
                      <a:pt x="7525" y="666"/>
                      <a:pt x="6572" y="857"/>
                      <a:pt x="5715" y="1142"/>
                    </a:cubicBezTo>
                    <a:cubicBezTo>
                      <a:pt x="4191" y="1618"/>
                      <a:pt x="3048" y="2189"/>
                      <a:pt x="2096" y="2760"/>
                    </a:cubicBezTo>
                    <a:cubicBezTo>
                      <a:pt x="1714" y="3141"/>
                      <a:pt x="1238" y="3332"/>
                      <a:pt x="953" y="3712"/>
                    </a:cubicBezTo>
                    <a:cubicBezTo>
                      <a:pt x="571" y="4093"/>
                      <a:pt x="286" y="4379"/>
                      <a:pt x="0" y="4759"/>
                    </a:cubicBezTo>
                  </a:path>
                </a:pathLst>
              </a:custGeom>
              <a:noFill/>
              <a:ln w="9525" cap="flat">
                <a:solidFill>
                  <a:srgbClr val="FFFFFF"/>
                </a:solidFill>
                <a:prstDash val="solid"/>
                <a:miter/>
              </a:ln>
            </p:spPr>
            <p:txBody>
              <a:bodyPr rtlCol="0" anchor="ctr"/>
              <a:lstStyle/>
              <a:p>
                <a:endParaRPr lang="en-US"/>
              </a:p>
            </p:txBody>
          </p:sp>
          <p:sp>
            <p:nvSpPr>
              <p:cNvPr id="692" name="Freeform 691">
                <a:extLst>
                  <a:ext uri="{FF2B5EF4-FFF2-40B4-BE49-F238E27FC236}">
                    <a16:creationId xmlns:a16="http://schemas.microsoft.com/office/drawing/2014/main" id="{8B8ADC4B-FD05-8B8F-BFD6-BCBB4366DA85}"/>
                  </a:ext>
                </a:extLst>
              </p:cNvPr>
              <p:cNvSpPr/>
              <p:nvPr/>
            </p:nvSpPr>
            <p:spPr>
              <a:xfrm>
                <a:off x="7938611" y="2606027"/>
                <a:ext cx="273176" cy="646213"/>
              </a:xfrm>
              <a:custGeom>
                <a:avLst/>
                <a:gdLst>
                  <a:gd name="connsiteX0" fmla="*/ 273177 w 273176"/>
                  <a:gd name="connsiteY0" fmla="*/ 646213 h 646213"/>
                  <a:gd name="connsiteX1" fmla="*/ 257365 w 273176"/>
                  <a:gd name="connsiteY1" fmla="*/ 621751 h 646213"/>
                  <a:gd name="connsiteX2" fmla="*/ 198215 w 273176"/>
                  <a:gd name="connsiteY2" fmla="*/ 524376 h 646213"/>
                  <a:gd name="connsiteX3" fmla="*/ 152876 w 273176"/>
                  <a:gd name="connsiteY3" fmla="*/ 422813 h 646213"/>
                  <a:gd name="connsiteX4" fmla="*/ 0 w 273176"/>
                  <a:gd name="connsiteY4" fmla="*/ 0 h 64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76" h="646213">
                    <a:moveTo>
                      <a:pt x="273177" y="646213"/>
                    </a:moveTo>
                    <a:cubicBezTo>
                      <a:pt x="266129" y="640693"/>
                      <a:pt x="260413" y="633554"/>
                      <a:pt x="257365" y="621751"/>
                    </a:cubicBezTo>
                    <a:cubicBezTo>
                      <a:pt x="242316" y="587865"/>
                      <a:pt x="219075" y="556454"/>
                      <a:pt x="198215" y="524376"/>
                    </a:cubicBezTo>
                    <a:cubicBezTo>
                      <a:pt x="177355" y="492299"/>
                      <a:pt x="158782" y="459460"/>
                      <a:pt x="152876" y="422813"/>
                    </a:cubicBezTo>
                    <a:cubicBezTo>
                      <a:pt x="97441" y="289839"/>
                      <a:pt x="10287" y="145919"/>
                      <a:pt x="0" y="0"/>
                    </a:cubicBezTo>
                  </a:path>
                </a:pathLst>
              </a:custGeom>
              <a:noFill/>
              <a:ln w="9525" cap="flat">
                <a:solidFill>
                  <a:srgbClr val="FFFFFF"/>
                </a:solidFill>
                <a:prstDash val="solid"/>
                <a:miter/>
              </a:ln>
            </p:spPr>
            <p:txBody>
              <a:bodyPr rtlCol="0" anchor="ctr"/>
              <a:lstStyle/>
              <a:p>
                <a:endParaRPr lang="en-US"/>
              </a:p>
            </p:txBody>
          </p:sp>
          <p:sp>
            <p:nvSpPr>
              <p:cNvPr id="693" name="Freeform 692">
                <a:extLst>
                  <a:ext uri="{FF2B5EF4-FFF2-40B4-BE49-F238E27FC236}">
                    <a16:creationId xmlns:a16="http://schemas.microsoft.com/office/drawing/2014/main" id="{B6448357-70AB-1CD3-660C-1E9F8C92F73B}"/>
                  </a:ext>
                </a:extLst>
              </p:cNvPr>
              <p:cNvSpPr/>
              <p:nvPr/>
            </p:nvSpPr>
            <p:spPr>
              <a:xfrm>
                <a:off x="7202995" y="3465170"/>
                <a:ext cx="331565" cy="244055"/>
              </a:xfrm>
              <a:custGeom>
                <a:avLst/>
                <a:gdLst>
                  <a:gd name="connsiteX0" fmla="*/ 331565 w 331565"/>
                  <a:gd name="connsiteY0" fmla="*/ 234822 h 244055"/>
                  <a:gd name="connsiteX1" fmla="*/ 321088 w 331565"/>
                  <a:gd name="connsiteY1" fmla="*/ 0 h 244055"/>
                  <a:gd name="connsiteX2" fmla="*/ 0 w 331565"/>
                  <a:gd name="connsiteY2" fmla="*/ 17704 h 244055"/>
                  <a:gd name="connsiteX3" fmla="*/ 0 w 331565"/>
                  <a:gd name="connsiteY3" fmla="*/ 18276 h 244055"/>
                  <a:gd name="connsiteX4" fmla="*/ 11430 w 331565"/>
                  <a:gd name="connsiteY4" fmla="*/ 244055 h 244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5" h="244055">
                    <a:moveTo>
                      <a:pt x="331565" y="234822"/>
                    </a:moveTo>
                    <a:lnTo>
                      <a:pt x="321088" y="0"/>
                    </a:lnTo>
                    <a:lnTo>
                      <a:pt x="0" y="17704"/>
                    </a:lnTo>
                    <a:lnTo>
                      <a:pt x="0" y="18276"/>
                    </a:lnTo>
                    <a:lnTo>
                      <a:pt x="11430" y="244055"/>
                    </a:lnTo>
                  </a:path>
                </a:pathLst>
              </a:custGeom>
              <a:noFill/>
              <a:ln w="9525" cap="flat">
                <a:solidFill>
                  <a:srgbClr val="FFFFFF"/>
                </a:solidFill>
                <a:prstDash val="solid"/>
                <a:miter/>
              </a:ln>
            </p:spPr>
            <p:txBody>
              <a:bodyPr rtlCol="0" anchor="ctr"/>
              <a:lstStyle/>
              <a:p>
                <a:endParaRPr lang="en-US"/>
              </a:p>
            </p:txBody>
          </p:sp>
          <p:sp>
            <p:nvSpPr>
              <p:cNvPr id="694" name="Freeform 693">
                <a:extLst>
                  <a:ext uri="{FF2B5EF4-FFF2-40B4-BE49-F238E27FC236}">
                    <a16:creationId xmlns:a16="http://schemas.microsoft.com/office/drawing/2014/main" id="{7F422424-4BE8-AAF3-F053-49A01CA4D7A8}"/>
                  </a:ext>
                </a:extLst>
              </p:cNvPr>
              <p:cNvSpPr/>
              <p:nvPr/>
            </p:nvSpPr>
            <p:spPr>
              <a:xfrm>
                <a:off x="7214425" y="3699992"/>
                <a:ext cx="329850" cy="233584"/>
              </a:xfrm>
              <a:custGeom>
                <a:avLst/>
                <a:gdLst>
                  <a:gd name="connsiteX0" fmla="*/ 329851 w 329850"/>
                  <a:gd name="connsiteY0" fmla="*/ 215404 h 233584"/>
                  <a:gd name="connsiteX1" fmla="*/ 320135 w 329850"/>
                  <a:gd name="connsiteY1" fmla="*/ 0 h 233584"/>
                  <a:gd name="connsiteX2" fmla="*/ 0 w 329850"/>
                  <a:gd name="connsiteY2" fmla="*/ 9233 h 233584"/>
                  <a:gd name="connsiteX3" fmla="*/ 4763 w 329850"/>
                  <a:gd name="connsiteY3" fmla="*/ 103181 h 233584"/>
                  <a:gd name="connsiteX4" fmla="*/ 11049 w 329850"/>
                  <a:gd name="connsiteY4" fmla="*/ 227778 h 233584"/>
                  <a:gd name="connsiteX5" fmla="*/ 8763 w 329850"/>
                  <a:gd name="connsiteY5" fmla="*/ 233585 h 23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850" h="233584">
                    <a:moveTo>
                      <a:pt x="329851" y="215404"/>
                    </a:moveTo>
                    <a:lnTo>
                      <a:pt x="320135" y="0"/>
                    </a:lnTo>
                    <a:lnTo>
                      <a:pt x="0" y="9233"/>
                    </a:lnTo>
                    <a:lnTo>
                      <a:pt x="4763" y="103181"/>
                    </a:lnTo>
                    <a:lnTo>
                      <a:pt x="11049" y="227778"/>
                    </a:lnTo>
                    <a:cubicBezTo>
                      <a:pt x="11049" y="229968"/>
                      <a:pt x="10287" y="232062"/>
                      <a:pt x="8763" y="233585"/>
                    </a:cubicBezTo>
                  </a:path>
                </a:pathLst>
              </a:custGeom>
              <a:noFill/>
              <a:ln w="9525" cap="flat">
                <a:solidFill>
                  <a:srgbClr val="FFFFFF"/>
                </a:solidFill>
                <a:prstDash val="solid"/>
                <a:miter/>
              </a:ln>
            </p:spPr>
            <p:txBody>
              <a:bodyPr rtlCol="0" anchor="ctr"/>
              <a:lstStyle/>
              <a:p>
                <a:endParaRPr lang="en-US"/>
              </a:p>
            </p:txBody>
          </p:sp>
          <p:sp>
            <p:nvSpPr>
              <p:cNvPr id="695" name="Freeform 694">
                <a:extLst>
                  <a:ext uri="{FF2B5EF4-FFF2-40B4-BE49-F238E27FC236}">
                    <a16:creationId xmlns:a16="http://schemas.microsoft.com/office/drawing/2014/main" id="{C8461CE6-6FAC-B4C8-4A2A-2541F72B8CA6}"/>
                  </a:ext>
                </a:extLst>
              </p:cNvPr>
              <p:cNvSpPr/>
              <p:nvPr/>
            </p:nvSpPr>
            <p:spPr>
              <a:xfrm>
                <a:off x="7027259" y="3915492"/>
                <a:ext cx="525875" cy="215309"/>
              </a:xfrm>
              <a:custGeom>
                <a:avLst/>
                <a:gdLst>
                  <a:gd name="connsiteX0" fmla="*/ 525875 w 525875"/>
                  <a:gd name="connsiteY0" fmla="*/ 198176 h 215309"/>
                  <a:gd name="connsiteX1" fmla="*/ 517017 w 525875"/>
                  <a:gd name="connsiteY1" fmla="*/ 0 h 215309"/>
                  <a:gd name="connsiteX2" fmla="*/ 225838 w 525875"/>
                  <a:gd name="connsiteY2" fmla="*/ 16467 h 215309"/>
                  <a:gd name="connsiteX3" fmla="*/ 195929 w 525875"/>
                  <a:gd name="connsiteY3" fmla="*/ 18085 h 215309"/>
                  <a:gd name="connsiteX4" fmla="*/ 189643 w 525875"/>
                  <a:gd name="connsiteY4" fmla="*/ 20751 h 215309"/>
                  <a:gd name="connsiteX5" fmla="*/ 71247 w 525875"/>
                  <a:gd name="connsiteY5" fmla="*/ 25224 h 215309"/>
                  <a:gd name="connsiteX6" fmla="*/ 54007 w 525875"/>
                  <a:gd name="connsiteY6" fmla="*/ 25795 h 215309"/>
                  <a:gd name="connsiteX7" fmla="*/ 50578 w 525875"/>
                  <a:gd name="connsiteY7" fmla="*/ 29317 h 215309"/>
                  <a:gd name="connsiteX8" fmla="*/ 54864 w 525875"/>
                  <a:gd name="connsiteY8" fmla="*/ 85667 h 215309"/>
                  <a:gd name="connsiteX9" fmla="*/ 51340 w 525875"/>
                  <a:gd name="connsiteY9" fmla="*/ 89284 h 215309"/>
                  <a:gd name="connsiteX10" fmla="*/ 0 w 525875"/>
                  <a:gd name="connsiteY10" fmla="*/ 91854 h 215309"/>
                  <a:gd name="connsiteX11" fmla="*/ 9620 w 525875"/>
                  <a:gd name="connsiteY11" fmla="*/ 102896 h 215309"/>
                  <a:gd name="connsiteX12" fmla="*/ 13907 w 525875"/>
                  <a:gd name="connsiteY12" fmla="*/ 111938 h 215309"/>
                  <a:gd name="connsiteX13" fmla="*/ 28956 w 525875"/>
                  <a:gd name="connsiteY13" fmla="*/ 172286 h 215309"/>
                  <a:gd name="connsiteX14" fmla="*/ 41053 w 525875"/>
                  <a:gd name="connsiteY14" fmla="*/ 179044 h 215309"/>
                  <a:gd name="connsiteX15" fmla="*/ 113919 w 525875"/>
                  <a:gd name="connsiteY15" fmla="*/ 183042 h 215309"/>
                  <a:gd name="connsiteX16" fmla="*/ 145637 w 525875"/>
                  <a:gd name="connsiteY16" fmla="*/ 190561 h 215309"/>
                  <a:gd name="connsiteX17" fmla="*/ 147066 w 525875"/>
                  <a:gd name="connsiteY17" fmla="*/ 181709 h 215309"/>
                  <a:gd name="connsiteX18" fmla="*/ 97536 w 525875"/>
                  <a:gd name="connsiteY18" fmla="*/ 82050 h 215309"/>
                  <a:gd name="connsiteX19" fmla="*/ 77057 w 525875"/>
                  <a:gd name="connsiteY19" fmla="*/ 64441 h 215309"/>
                  <a:gd name="connsiteX20" fmla="*/ 69533 w 525875"/>
                  <a:gd name="connsiteY20" fmla="*/ 54732 h 215309"/>
                  <a:gd name="connsiteX21" fmla="*/ 71533 w 525875"/>
                  <a:gd name="connsiteY21" fmla="*/ 31792 h 215309"/>
                  <a:gd name="connsiteX22" fmla="*/ 104870 w 525875"/>
                  <a:gd name="connsiteY22" fmla="*/ 60157 h 215309"/>
                  <a:gd name="connsiteX23" fmla="*/ 119253 w 525875"/>
                  <a:gd name="connsiteY23" fmla="*/ 76339 h 215309"/>
                  <a:gd name="connsiteX24" fmla="*/ 150971 w 525875"/>
                  <a:gd name="connsiteY24" fmla="*/ 72531 h 215309"/>
                  <a:gd name="connsiteX25" fmla="*/ 155448 w 525875"/>
                  <a:gd name="connsiteY25" fmla="*/ 68629 h 215309"/>
                  <a:gd name="connsiteX26" fmla="*/ 227362 w 525875"/>
                  <a:gd name="connsiteY26" fmla="*/ 39597 h 215309"/>
                  <a:gd name="connsiteX27" fmla="*/ 223076 w 525875"/>
                  <a:gd name="connsiteY27" fmla="*/ 67677 h 215309"/>
                  <a:gd name="connsiteX28" fmla="*/ 202216 w 525875"/>
                  <a:gd name="connsiteY28" fmla="*/ 133545 h 215309"/>
                  <a:gd name="connsiteX29" fmla="*/ 191071 w 525875"/>
                  <a:gd name="connsiteY29" fmla="*/ 215309 h 21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5875" h="215309">
                    <a:moveTo>
                      <a:pt x="525875" y="198176"/>
                    </a:moveTo>
                    <a:lnTo>
                      <a:pt x="517017" y="0"/>
                    </a:lnTo>
                    <a:lnTo>
                      <a:pt x="225838" y="16467"/>
                    </a:lnTo>
                    <a:lnTo>
                      <a:pt x="195929" y="18085"/>
                    </a:lnTo>
                    <a:cubicBezTo>
                      <a:pt x="194405" y="19608"/>
                      <a:pt x="192119" y="20655"/>
                      <a:pt x="189643" y="20751"/>
                    </a:cubicBezTo>
                    <a:lnTo>
                      <a:pt x="71247" y="25224"/>
                    </a:lnTo>
                    <a:lnTo>
                      <a:pt x="54007" y="25795"/>
                    </a:lnTo>
                    <a:cubicBezTo>
                      <a:pt x="52007" y="25795"/>
                      <a:pt x="50387" y="27413"/>
                      <a:pt x="50578" y="29317"/>
                    </a:cubicBezTo>
                    <a:lnTo>
                      <a:pt x="54864" y="85667"/>
                    </a:lnTo>
                    <a:cubicBezTo>
                      <a:pt x="55054" y="87571"/>
                      <a:pt x="53435" y="89189"/>
                      <a:pt x="51340" y="89284"/>
                    </a:cubicBezTo>
                    <a:lnTo>
                      <a:pt x="0" y="91854"/>
                    </a:lnTo>
                    <a:cubicBezTo>
                      <a:pt x="3143" y="95566"/>
                      <a:pt x="6287" y="99374"/>
                      <a:pt x="9620" y="102896"/>
                    </a:cubicBezTo>
                    <a:cubicBezTo>
                      <a:pt x="11906" y="105466"/>
                      <a:pt x="13430" y="108607"/>
                      <a:pt x="13907" y="111938"/>
                    </a:cubicBezTo>
                    <a:cubicBezTo>
                      <a:pt x="16859" y="132213"/>
                      <a:pt x="15050" y="155248"/>
                      <a:pt x="28956" y="172286"/>
                    </a:cubicBezTo>
                    <a:cubicBezTo>
                      <a:pt x="31909" y="175807"/>
                      <a:pt x="36195" y="178378"/>
                      <a:pt x="41053" y="179044"/>
                    </a:cubicBezTo>
                    <a:cubicBezTo>
                      <a:pt x="64294" y="182566"/>
                      <a:pt x="93917" y="164766"/>
                      <a:pt x="113919" y="183042"/>
                    </a:cubicBezTo>
                    <a:cubicBezTo>
                      <a:pt x="122873" y="192465"/>
                      <a:pt x="139351" y="202459"/>
                      <a:pt x="145637" y="190561"/>
                    </a:cubicBezTo>
                    <a:cubicBezTo>
                      <a:pt x="146971" y="187801"/>
                      <a:pt x="147447" y="184755"/>
                      <a:pt x="147066" y="181709"/>
                    </a:cubicBezTo>
                    <a:cubicBezTo>
                      <a:pt x="142304" y="143540"/>
                      <a:pt x="124873" y="109178"/>
                      <a:pt x="97536" y="82050"/>
                    </a:cubicBezTo>
                    <a:cubicBezTo>
                      <a:pt x="91250" y="75768"/>
                      <a:pt x="84392" y="69866"/>
                      <a:pt x="77057" y="64441"/>
                    </a:cubicBezTo>
                    <a:cubicBezTo>
                      <a:pt x="73628" y="61966"/>
                      <a:pt x="71057" y="58444"/>
                      <a:pt x="69533" y="54732"/>
                    </a:cubicBezTo>
                    <a:cubicBezTo>
                      <a:pt x="62960" y="38265"/>
                      <a:pt x="65437" y="31792"/>
                      <a:pt x="71533" y="31792"/>
                    </a:cubicBezTo>
                    <a:cubicBezTo>
                      <a:pt x="80296" y="31792"/>
                      <a:pt x="96393" y="44642"/>
                      <a:pt x="104870" y="60157"/>
                    </a:cubicBezTo>
                    <a:cubicBezTo>
                      <a:pt x="108109" y="66630"/>
                      <a:pt x="113252" y="72436"/>
                      <a:pt x="119253" y="76339"/>
                    </a:cubicBezTo>
                    <a:cubicBezTo>
                      <a:pt x="129254" y="83002"/>
                      <a:pt x="141542" y="84049"/>
                      <a:pt x="150971" y="72531"/>
                    </a:cubicBezTo>
                    <a:cubicBezTo>
                      <a:pt x="152019" y="71199"/>
                      <a:pt x="154115" y="69485"/>
                      <a:pt x="155448" y="68629"/>
                    </a:cubicBezTo>
                    <a:cubicBezTo>
                      <a:pt x="171736" y="57968"/>
                      <a:pt x="208502" y="41596"/>
                      <a:pt x="227362" y="39597"/>
                    </a:cubicBezTo>
                    <a:cubicBezTo>
                      <a:pt x="241459" y="38074"/>
                      <a:pt x="245459" y="44642"/>
                      <a:pt x="223076" y="67677"/>
                    </a:cubicBezTo>
                    <a:cubicBezTo>
                      <a:pt x="151829" y="140874"/>
                      <a:pt x="210217" y="85191"/>
                      <a:pt x="202216" y="133545"/>
                    </a:cubicBezTo>
                    <a:cubicBezTo>
                      <a:pt x="196977" y="165527"/>
                      <a:pt x="192405" y="190847"/>
                      <a:pt x="191071" y="215309"/>
                    </a:cubicBezTo>
                  </a:path>
                </a:pathLst>
              </a:custGeom>
              <a:noFill/>
              <a:ln w="9525" cap="flat">
                <a:solidFill>
                  <a:srgbClr val="FFFFFF"/>
                </a:solidFill>
                <a:prstDash val="solid"/>
                <a:miter/>
              </a:ln>
            </p:spPr>
            <p:txBody>
              <a:bodyPr rtlCol="0" anchor="ctr"/>
              <a:lstStyle/>
              <a:p>
                <a:endParaRPr lang="en-US"/>
              </a:p>
            </p:txBody>
          </p:sp>
          <p:sp>
            <p:nvSpPr>
              <p:cNvPr id="696" name="Freeform 695">
                <a:extLst>
                  <a:ext uri="{FF2B5EF4-FFF2-40B4-BE49-F238E27FC236}">
                    <a16:creationId xmlns:a16="http://schemas.microsoft.com/office/drawing/2014/main" id="{FF8FF339-97B4-F2F4-C1D2-568102D779FF}"/>
                  </a:ext>
                </a:extLst>
              </p:cNvPr>
              <p:cNvSpPr/>
              <p:nvPr/>
            </p:nvSpPr>
            <p:spPr>
              <a:xfrm>
                <a:off x="7142214" y="4163887"/>
                <a:ext cx="95456" cy="165506"/>
              </a:xfrm>
              <a:custGeom>
                <a:avLst/>
                <a:gdLst>
                  <a:gd name="connsiteX0" fmla="*/ 28015 w 95456"/>
                  <a:gd name="connsiteY0" fmla="*/ 38684 h 165506"/>
                  <a:gd name="connsiteX1" fmla="*/ 19157 w 95456"/>
                  <a:gd name="connsiteY1" fmla="*/ 30117 h 165506"/>
                  <a:gd name="connsiteX2" fmla="*/ 10870 w 95456"/>
                  <a:gd name="connsiteY2" fmla="*/ 26881 h 165506"/>
                  <a:gd name="connsiteX3" fmla="*/ 202 w 95456"/>
                  <a:gd name="connsiteY3" fmla="*/ 8130 h 165506"/>
                  <a:gd name="connsiteX4" fmla="*/ 2393 w 95456"/>
                  <a:gd name="connsiteY4" fmla="*/ 3466 h 165506"/>
                  <a:gd name="connsiteX5" fmla="*/ 9727 w 95456"/>
                  <a:gd name="connsiteY5" fmla="*/ 895 h 165506"/>
                  <a:gd name="connsiteX6" fmla="*/ 31825 w 95456"/>
                  <a:gd name="connsiteY6" fmla="*/ 229 h 165506"/>
                  <a:gd name="connsiteX7" fmla="*/ 47636 w 95456"/>
                  <a:gd name="connsiteY7" fmla="*/ 4322 h 165506"/>
                  <a:gd name="connsiteX8" fmla="*/ 56971 w 95456"/>
                  <a:gd name="connsiteY8" fmla="*/ 29737 h 165506"/>
                  <a:gd name="connsiteX9" fmla="*/ 68877 w 95456"/>
                  <a:gd name="connsiteY9" fmla="*/ 81898 h 165506"/>
                  <a:gd name="connsiteX10" fmla="*/ 74402 w 95456"/>
                  <a:gd name="connsiteY10" fmla="*/ 106266 h 165506"/>
                  <a:gd name="connsiteX11" fmla="*/ 72687 w 95456"/>
                  <a:gd name="connsiteY11" fmla="*/ 116641 h 165506"/>
                  <a:gd name="connsiteX12" fmla="*/ 94880 w 95456"/>
                  <a:gd name="connsiteY12" fmla="*/ 146053 h 165506"/>
                  <a:gd name="connsiteX13" fmla="*/ 88784 w 95456"/>
                  <a:gd name="connsiteY13" fmla="*/ 162520 h 165506"/>
                  <a:gd name="connsiteX14" fmla="*/ 69925 w 95456"/>
                  <a:gd name="connsiteY14" fmla="*/ 163187 h 165506"/>
                  <a:gd name="connsiteX15" fmla="*/ 59257 w 95456"/>
                  <a:gd name="connsiteY15" fmla="*/ 150717 h 165506"/>
                  <a:gd name="connsiteX16" fmla="*/ 38778 w 95456"/>
                  <a:gd name="connsiteY16" fmla="*/ 96271 h 165506"/>
                  <a:gd name="connsiteX17" fmla="*/ 28015 w 95456"/>
                  <a:gd name="connsiteY17" fmla="*/ 38970 h 16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456" h="165506">
                    <a:moveTo>
                      <a:pt x="28015" y="38684"/>
                    </a:moveTo>
                    <a:cubicBezTo>
                      <a:pt x="25824" y="35162"/>
                      <a:pt x="22967" y="32021"/>
                      <a:pt x="19157" y="30117"/>
                    </a:cubicBezTo>
                    <a:cubicBezTo>
                      <a:pt x="16490" y="28785"/>
                      <a:pt x="13537" y="28119"/>
                      <a:pt x="10870" y="26881"/>
                    </a:cubicBezTo>
                    <a:cubicBezTo>
                      <a:pt x="3536" y="23455"/>
                      <a:pt x="-1036" y="15554"/>
                      <a:pt x="202" y="8130"/>
                    </a:cubicBezTo>
                    <a:cubicBezTo>
                      <a:pt x="488" y="6512"/>
                      <a:pt x="1059" y="4703"/>
                      <a:pt x="2393" y="3466"/>
                    </a:cubicBezTo>
                    <a:cubicBezTo>
                      <a:pt x="4202" y="1752"/>
                      <a:pt x="7060" y="1181"/>
                      <a:pt x="9727" y="895"/>
                    </a:cubicBezTo>
                    <a:cubicBezTo>
                      <a:pt x="17061" y="39"/>
                      <a:pt x="24491" y="-247"/>
                      <a:pt x="31825" y="229"/>
                    </a:cubicBezTo>
                    <a:cubicBezTo>
                      <a:pt x="37349" y="515"/>
                      <a:pt x="43160" y="1276"/>
                      <a:pt x="47636" y="4322"/>
                    </a:cubicBezTo>
                    <a:cubicBezTo>
                      <a:pt x="55733" y="9843"/>
                      <a:pt x="56304" y="20504"/>
                      <a:pt x="56971" y="29737"/>
                    </a:cubicBezTo>
                    <a:cubicBezTo>
                      <a:pt x="58304" y="47537"/>
                      <a:pt x="62305" y="65146"/>
                      <a:pt x="68877" y="81898"/>
                    </a:cubicBezTo>
                    <a:cubicBezTo>
                      <a:pt x="71925" y="89799"/>
                      <a:pt x="75640" y="97889"/>
                      <a:pt x="74402" y="106266"/>
                    </a:cubicBezTo>
                    <a:cubicBezTo>
                      <a:pt x="73925" y="109788"/>
                      <a:pt x="72497" y="113119"/>
                      <a:pt x="72687" y="116641"/>
                    </a:cubicBezTo>
                    <a:cubicBezTo>
                      <a:pt x="73354" y="128825"/>
                      <a:pt x="91166" y="134440"/>
                      <a:pt x="94880" y="146053"/>
                    </a:cubicBezTo>
                    <a:cubicBezTo>
                      <a:pt x="96690" y="151955"/>
                      <a:pt x="94118" y="158808"/>
                      <a:pt x="88784" y="162520"/>
                    </a:cubicBezTo>
                    <a:cubicBezTo>
                      <a:pt x="83450" y="166233"/>
                      <a:pt x="75544" y="166518"/>
                      <a:pt x="69925" y="163187"/>
                    </a:cubicBezTo>
                    <a:cubicBezTo>
                      <a:pt x="64972" y="160426"/>
                      <a:pt x="62019" y="155477"/>
                      <a:pt x="59257" y="150717"/>
                    </a:cubicBezTo>
                    <a:cubicBezTo>
                      <a:pt x="48779" y="132442"/>
                      <a:pt x="41350" y="116451"/>
                      <a:pt x="38778" y="96271"/>
                    </a:cubicBezTo>
                    <a:cubicBezTo>
                      <a:pt x="36492" y="77901"/>
                      <a:pt x="38397" y="55247"/>
                      <a:pt x="28015" y="38970"/>
                    </a:cubicBezTo>
                    <a:close/>
                  </a:path>
                </a:pathLst>
              </a:custGeom>
              <a:noFill/>
              <a:ln w="9525" cap="flat">
                <a:solidFill>
                  <a:srgbClr val="FFFFFF"/>
                </a:solidFill>
                <a:prstDash val="solid"/>
                <a:miter/>
              </a:ln>
            </p:spPr>
            <p:txBody>
              <a:bodyPr rtlCol="0" anchor="ctr"/>
              <a:lstStyle/>
              <a:p>
                <a:endParaRPr lang="en-US"/>
              </a:p>
            </p:txBody>
          </p:sp>
          <p:sp>
            <p:nvSpPr>
              <p:cNvPr id="697" name="Freeform 696">
                <a:extLst>
                  <a:ext uri="{FF2B5EF4-FFF2-40B4-BE49-F238E27FC236}">
                    <a16:creationId xmlns:a16="http://schemas.microsoft.com/office/drawing/2014/main" id="{F0D9E192-7B29-F66A-5125-DB1DCD0543D4}"/>
                  </a:ext>
                </a:extLst>
              </p:cNvPr>
              <p:cNvSpPr/>
              <p:nvPr/>
            </p:nvSpPr>
            <p:spPr>
              <a:xfrm>
                <a:off x="7128101" y="4283988"/>
                <a:ext cx="126815" cy="90153"/>
              </a:xfrm>
              <a:custGeom>
                <a:avLst/>
                <a:gdLst>
                  <a:gd name="connsiteX0" fmla="*/ 1456 w 126815"/>
                  <a:gd name="connsiteY0" fmla="*/ 18908 h 90153"/>
                  <a:gd name="connsiteX1" fmla="*/ 18220 w 126815"/>
                  <a:gd name="connsiteY1" fmla="*/ 37659 h 90153"/>
                  <a:gd name="connsiteX2" fmla="*/ 43366 w 126815"/>
                  <a:gd name="connsiteY2" fmla="*/ 69166 h 90153"/>
                  <a:gd name="connsiteX3" fmla="*/ 78228 w 126815"/>
                  <a:gd name="connsiteY3" fmla="*/ 90011 h 90153"/>
                  <a:gd name="connsiteX4" fmla="*/ 99373 w 126815"/>
                  <a:gd name="connsiteY4" fmla="*/ 87917 h 90153"/>
                  <a:gd name="connsiteX5" fmla="*/ 108612 w 126815"/>
                  <a:gd name="connsiteY5" fmla="*/ 84015 h 90153"/>
                  <a:gd name="connsiteX6" fmla="*/ 112327 w 126815"/>
                  <a:gd name="connsiteY6" fmla="*/ 79065 h 90153"/>
                  <a:gd name="connsiteX7" fmla="*/ 117661 w 126815"/>
                  <a:gd name="connsiteY7" fmla="*/ 77542 h 90153"/>
                  <a:gd name="connsiteX8" fmla="*/ 126805 w 126815"/>
                  <a:gd name="connsiteY8" fmla="*/ 65549 h 90153"/>
                  <a:gd name="connsiteX9" fmla="*/ 121281 w 126815"/>
                  <a:gd name="connsiteY9" fmla="*/ 51080 h 90153"/>
                  <a:gd name="connsiteX10" fmla="*/ 114137 w 126815"/>
                  <a:gd name="connsiteY10" fmla="*/ 47749 h 90153"/>
                  <a:gd name="connsiteX11" fmla="*/ 112137 w 126815"/>
                  <a:gd name="connsiteY11" fmla="*/ 50129 h 90153"/>
                  <a:gd name="connsiteX12" fmla="*/ 105850 w 126815"/>
                  <a:gd name="connsiteY12" fmla="*/ 74306 h 90153"/>
                  <a:gd name="connsiteX13" fmla="*/ 81371 w 126815"/>
                  <a:gd name="connsiteY13" fmla="*/ 80683 h 90153"/>
                  <a:gd name="connsiteX14" fmla="*/ 40032 w 126815"/>
                  <a:gd name="connsiteY14" fmla="*/ 43180 h 90153"/>
                  <a:gd name="connsiteX15" fmla="*/ 18411 w 126815"/>
                  <a:gd name="connsiteY15" fmla="*/ 9485 h 90153"/>
                  <a:gd name="connsiteX16" fmla="*/ 4218 w 126815"/>
                  <a:gd name="connsiteY16" fmla="*/ 1394 h 90153"/>
                  <a:gd name="connsiteX17" fmla="*/ 1456 w 126815"/>
                  <a:gd name="connsiteY17" fmla="*/ 18908 h 9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815" h="90153">
                    <a:moveTo>
                      <a:pt x="1456" y="18908"/>
                    </a:moveTo>
                    <a:cubicBezTo>
                      <a:pt x="4885" y="26427"/>
                      <a:pt x="12124" y="31758"/>
                      <a:pt x="18220" y="37659"/>
                    </a:cubicBezTo>
                    <a:cubicBezTo>
                      <a:pt x="27840" y="47178"/>
                      <a:pt x="34603" y="58981"/>
                      <a:pt x="43366" y="69166"/>
                    </a:cubicBezTo>
                    <a:cubicBezTo>
                      <a:pt x="52224" y="79446"/>
                      <a:pt x="64035" y="88584"/>
                      <a:pt x="78228" y="90011"/>
                    </a:cubicBezTo>
                    <a:cubicBezTo>
                      <a:pt x="85276" y="90582"/>
                      <a:pt x="92325" y="89345"/>
                      <a:pt x="99373" y="87917"/>
                    </a:cubicBezTo>
                    <a:cubicBezTo>
                      <a:pt x="102707" y="87346"/>
                      <a:pt x="106422" y="86489"/>
                      <a:pt x="108612" y="84015"/>
                    </a:cubicBezTo>
                    <a:cubicBezTo>
                      <a:pt x="109946" y="82397"/>
                      <a:pt x="110517" y="80302"/>
                      <a:pt x="112327" y="79065"/>
                    </a:cubicBezTo>
                    <a:cubicBezTo>
                      <a:pt x="113851" y="78113"/>
                      <a:pt x="115851" y="78018"/>
                      <a:pt x="117661" y="77542"/>
                    </a:cubicBezTo>
                    <a:cubicBezTo>
                      <a:pt x="123186" y="76114"/>
                      <a:pt x="126615" y="70784"/>
                      <a:pt x="126805" y="65549"/>
                    </a:cubicBezTo>
                    <a:cubicBezTo>
                      <a:pt x="126996" y="60313"/>
                      <a:pt x="124424" y="55364"/>
                      <a:pt x="121281" y="51080"/>
                    </a:cubicBezTo>
                    <a:cubicBezTo>
                      <a:pt x="119662" y="48796"/>
                      <a:pt x="116708" y="46511"/>
                      <a:pt x="114137" y="47749"/>
                    </a:cubicBezTo>
                    <a:cubicBezTo>
                      <a:pt x="113184" y="48225"/>
                      <a:pt x="112613" y="49272"/>
                      <a:pt x="112137" y="50129"/>
                    </a:cubicBezTo>
                    <a:cubicBezTo>
                      <a:pt x="108327" y="57648"/>
                      <a:pt x="110898" y="67262"/>
                      <a:pt x="105850" y="74306"/>
                    </a:cubicBezTo>
                    <a:cubicBezTo>
                      <a:pt x="100897" y="81254"/>
                      <a:pt x="90134" y="82777"/>
                      <a:pt x="81371" y="80683"/>
                    </a:cubicBezTo>
                    <a:cubicBezTo>
                      <a:pt x="62035" y="76019"/>
                      <a:pt x="50033" y="58886"/>
                      <a:pt x="40032" y="43180"/>
                    </a:cubicBezTo>
                    <a:cubicBezTo>
                      <a:pt x="32793" y="31948"/>
                      <a:pt x="25650" y="20716"/>
                      <a:pt x="18411" y="9485"/>
                    </a:cubicBezTo>
                    <a:cubicBezTo>
                      <a:pt x="15267" y="4535"/>
                      <a:pt x="10981" y="-3175"/>
                      <a:pt x="4218" y="1394"/>
                    </a:cubicBezTo>
                    <a:cubicBezTo>
                      <a:pt x="-925" y="5011"/>
                      <a:pt x="-735" y="14149"/>
                      <a:pt x="1456" y="18908"/>
                    </a:cubicBezTo>
                    <a:close/>
                  </a:path>
                </a:pathLst>
              </a:custGeom>
              <a:noFill/>
              <a:ln w="9525" cap="flat">
                <a:solidFill>
                  <a:srgbClr val="FFFFFF"/>
                </a:solidFill>
                <a:prstDash val="solid"/>
                <a:miter/>
              </a:ln>
            </p:spPr>
            <p:txBody>
              <a:bodyPr rtlCol="0" anchor="ctr"/>
              <a:lstStyle/>
              <a:p>
                <a:endParaRPr lang="en-US"/>
              </a:p>
            </p:txBody>
          </p:sp>
          <p:sp>
            <p:nvSpPr>
              <p:cNvPr id="698" name="Freeform 697">
                <a:extLst>
                  <a:ext uri="{FF2B5EF4-FFF2-40B4-BE49-F238E27FC236}">
                    <a16:creationId xmlns:a16="http://schemas.microsoft.com/office/drawing/2014/main" id="{7874C93E-B60C-EB87-E2AE-4B4126696B61}"/>
                  </a:ext>
                </a:extLst>
              </p:cNvPr>
              <p:cNvSpPr/>
              <p:nvPr/>
            </p:nvSpPr>
            <p:spPr>
              <a:xfrm>
                <a:off x="7217980" y="4113668"/>
                <a:ext cx="339250" cy="330483"/>
              </a:xfrm>
              <a:custGeom>
                <a:avLst/>
                <a:gdLst>
                  <a:gd name="connsiteX0" fmla="*/ 339250 w 339250"/>
                  <a:gd name="connsiteY0" fmla="*/ 91568 h 330483"/>
                  <a:gd name="connsiteX1" fmla="*/ 335154 w 339250"/>
                  <a:gd name="connsiteY1" fmla="*/ 0 h 330483"/>
                  <a:gd name="connsiteX2" fmla="*/ 350 w 339250"/>
                  <a:gd name="connsiteY2" fmla="*/ 17038 h 330483"/>
                  <a:gd name="connsiteX3" fmla="*/ 17305 w 339250"/>
                  <a:gd name="connsiteY3" fmla="*/ 118982 h 330483"/>
                  <a:gd name="connsiteX4" fmla="*/ 44261 w 339250"/>
                  <a:gd name="connsiteY4" fmla="*/ 174665 h 330483"/>
                  <a:gd name="connsiteX5" fmla="*/ 65692 w 339250"/>
                  <a:gd name="connsiteY5" fmla="*/ 168002 h 330483"/>
                  <a:gd name="connsiteX6" fmla="*/ 156465 w 339250"/>
                  <a:gd name="connsiteY6" fmla="*/ 46260 h 330483"/>
                  <a:gd name="connsiteX7" fmla="*/ 165705 w 339250"/>
                  <a:gd name="connsiteY7" fmla="*/ 48545 h 330483"/>
                  <a:gd name="connsiteX8" fmla="*/ 130081 w 339250"/>
                  <a:gd name="connsiteY8" fmla="*/ 107845 h 330483"/>
                  <a:gd name="connsiteX9" fmla="*/ 88171 w 339250"/>
                  <a:gd name="connsiteY9" fmla="*/ 165813 h 330483"/>
                  <a:gd name="connsiteX10" fmla="*/ 77884 w 339250"/>
                  <a:gd name="connsiteY10" fmla="*/ 169906 h 330483"/>
                  <a:gd name="connsiteX11" fmla="*/ 93981 w 339250"/>
                  <a:gd name="connsiteY11" fmla="*/ 225018 h 330483"/>
                  <a:gd name="connsiteX12" fmla="*/ 150465 w 339250"/>
                  <a:gd name="connsiteY12" fmla="*/ 228921 h 330483"/>
                  <a:gd name="connsiteX13" fmla="*/ 152560 w 339250"/>
                  <a:gd name="connsiteY13" fmla="*/ 278322 h 330483"/>
                  <a:gd name="connsiteX14" fmla="*/ 142273 w 339250"/>
                  <a:gd name="connsiteY14" fmla="*/ 299929 h 330483"/>
                  <a:gd name="connsiteX15" fmla="*/ 158656 w 339250"/>
                  <a:gd name="connsiteY15" fmla="*/ 330484 h 33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9250" h="330483">
                    <a:moveTo>
                      <a:pt x="339250" y="91568"/>
                    </a:moveTo>
                    <a:lnTo>
                      <a:pt x="335154" y="0"/>
                    </a:lnTo>
                    <a:lnTo>
                      <a:pt x="350" y="17038"/>
                    </a:lnTo>
                    <a:cubicBezTo>
                      <a:pt x="-1269" y="48449"/>
                      <a:pt x="2446" y="78338"/>
                      <a:pt x="17305" y="118982"/>
                    </a:cubicBezTo>
                    <a:cubicBezTo>
                      <a:pt x="24258" y="137828"/>
                      <a:pt x="14257" y="177616"/>
                      <a:pt x="44261" y="174665"/>
                    </a:cubicBezTo>
                    <a:cubicBezTo>
                      <a:pt x="52738" y="173904"/>
                      <a:pt x="59787" y="171524"/>
                      <a:pt x="65692" y="168002"/>
                    </a:cubicBezTo>
                    <a:cubicBezTo>
                      <a:pt x="107507" y="143540"/>
                      <a:pt x="97125" y="62347"/>
                      <a:pt x="156465" y="46260"/>
                    </a:cubicBezTo>
                    <a:cubicBezTo>
                      <a:pt x="159704" y="45404"/>
                      <a:pt x="163419" y="46260"/>
                      <a:pt x="165705" y="48545"/>
                    </a:cubicBezTo>
                    <a:cubicBezTo>
                      <a:pt x="176087" y="59205"/>
                      <a:pt x="129510" y="68534"/>
                      <a:pt x="130081" y="107845"/>
                    </a:cubicBezTo>
                    <a:cubicBezTo>
                      <a:pt x="130462" y="133640"/>
                      <a:pt x="115889" y="156866"/>
                      <a:pt x="88171" y="165813"/>
                    </a:cubicBezTo>
                    <a:cubicBezTo>
                      <a:pt x="84361" y="167050"/>
                      <a:pt x="80932" y="168383"/>
                      <a:pt x="77884" y="169906"/>
                    </a:cubicBezTo>
                    <a:cubicBezTo>
                      <a:pt x="46356" y="184945"/>
                      <a:pt x="52548" y="211312"/>
                      <a:pt x="93981" y="225018"/>
                    </a:cubicBezTo>
                    <a:cubicBezTo>
                      <a:pt x="121794" y="234156"/>
                      <a:pt x="118651" y="225970"/>
                      <a:pt x="150465" y="228921"/>
                    </a:cubicBezTo>
                    <a:cubicBezTo>
                      <a:pt x="167610" y="230539"/>
                      <a:pt x="162371" y="266329"/>
                      <a:pt x="152560" y="278322"/>
                    </a:cubicBezTo>
                    <a:cubicBezTo>
                      <a:pt x="147512" y="284604"/>
                      <a:pt x="135701" y="291743"/>
                      <a:pt x="142273" y="299929"/>
                    </a:cubicBezTo>
                    <a:cubicBezTo>
                      <a:pt x="148274" y="307449"/>
                      <a:pt x="153703" y="318014"/>
                      <a:pt x="158656" y="330484"/>
                    </a:cubicBezTo>
                  </a:path>
                </a:pathLst>
              </a:custGeom>
              <a:noFill/>
              <a:ln w="9525" cap="flat">
                <a:solidFill>
                  <a:srgbClr val="FFFFFF"/>
                </a:solidFill>
                <a:prstDash val="solid"/>
                <a:miter/>
              </a:ln>
            </p:spPr>
            <p:txBody>
              <a:bodyPr rtlCol="0" anchor="ctr"/>
              <a:lstStyle/>
              <a:p>
                <a:endParaRPr lang="en-US"/>
              </a:p>
            </p:txBody>
          </p:sp>
          <p:sp>
            <p:nvSpPr>
              <p:cNvPr id="699" name="Freeform 698">
                <a:extLst>
                  <a:ext uri="{FF2B5EF4-FFF2-40B4-BE49-F238E27FC236}">
                    <a16:creationId xmlns:a16="http://schemas.microsoft.com/office/drawing/2014/main" id="{7EBB3F6D-F3C5-3046-C0F6-CA85A9EB210A}"/>
                  </a:ext>
                </a:extLst>
              </p:cNvPr>
              <p:cNvSpPr/>
              <p:nvPr/>
            </p:nvSpPr>
            <p:spPr>
              <a:xfrm>
                <a:off x="7524083" y="3450416"/>
                <a:ext cx="268319" cy="464980"/>
              </a:xfrm>
              <a:custGeom>
                <a:avLst/>
                <a:gdLst>
                  <a:gd name="connsiteX0" fmla="*/ 268319 w 268319"/>
                  <a:gd name="connsiteY0" fmla="*/ 0 h 464980"/>
                  <a:gd name="connsiteX1" fmla="*/ 0 w 268319"/>
                  <a:gd name="connsiteY1" fmla="*/ 14754 h 464980"/>
                  <a:gd name="connsiteX2" fmla="*/ 20193 w 268319"/>
                  <a:gd name="connsiteY2" fmla="*/ 464980 h 464980"/>
                </a:gdLst>
                <a:ahLst/>
                <a:cxnLst>
                  <a:cxn ang="0">
                    <a:pos x="connsiteX0" y="connsiteY0"/>
                  </a:cxn>
                  <a:cxn ang="0">
                    <a:pos x="connsiteX1" y="connsiteY1"/>
                  </a:cxn>
                  <a:cxn ang="0">
                    <a:pos x="connsiteX2" y="connsiteY2"/>
                  </a:cxn>
                </a:cxnLst>
                <a:rect l="l" t="t" r="r" b="b"/>
                <a:pathLst>
                  <a:path w="268319" h="464980">
                    <a:moveTo>
                      <a:pt x="268319" y="0"/>
                    </a:moveTo>
                    <a:lnTo>
                      <a:pt x="0" y="14754"/>
                    </a:lnTo>
                    <a:lnTo>
                      <a:pt x="20193" y="464980"/>
                    </a:lnTo>
                  </a:path>
                </a:pathLst>
              </a:custGeom>
              <a:noFill/>
              <a:ln w="9525" cap="flat">
                <a:solidFill>
                  <a:srgbClr val="FFFFFF"/>
                </a:solidFill>
                <a:prstDash val="solid"/>
                <a:miter/>
              </a:ln>
            </p:spPr>
            <p:txBody>
              <a:bodyPr rtlCol="0" anchor="ctr"/>
              <a:lstStyle/>
              <a:p>
                <a:endParaRPr lang="en-US"/>
              </a:p>
            </p:txBody>
          </p:sp>
          <p:sp>
            <p:nvSpPr>
              <p:cNvPr id="700" name="Freeform 699">
                <a:extLst>
                  <a:ext uri="{FF2B5EF4-FFF2-40B4-BE49-F238E27FC236}">
                    <a16:creationId xmlns:a16="http://schemas.microsoft.com/office/drawing/2014/main" id="{B4B03F03-E744-9BFF-F872-ED65FD10FA31}"/>
                  </a:ext>
                </a:extLst>
              </p:cNvPr>
              <p:cNvSpPr/>
              <p:nvPr/>
            </p:nvSpPr>
            <p:spPr>
              <a:xfrm>
                <a:off x="7932134" y="3752249"/>
                <a:ext cx="3238" cy="2379"/>
              </a:xfrm>
              <a:custGeom>
                <a:avLst/>
                <a:gdLst>
                  <a:gd name="connsiteX0" fmla="*/ 3238 w 3238"/>
                  <a:gd name="connsiteY0" fmla="*/ 2380 h 2379"/>
                  <a:gd name="connsiteX1" fmla="*/ 0 w 3238"/>
                  <a:gd name="connsiteY1" fmla="*/ 0 h 2379"/>
                </a:gdLst>
                <a:ahLst/>
                <a:cxnLst>
                  <a:cxn ang="0">
                    <a:pos x="connsiteX0" y="connsiteY0"/>
                  </a:cxn>
                  <a:cxn ang="0">
                    <a:pos x="connsiteX1" y="connsiteY1"/>
                  </a:cxn>
                </a:cxnLst>
                <a:rect l="l" t="t" r="r" b="b"/>
                <a:pathLst>
                  <a:path w="3238" h="2379">
                    <a:moveTo>
                      <a:pt x="3238" y="2380"/>
                    </a:moveTo>
                    <a:cubicBezTo>
                      <a:pt x="2191" y="1618"/>
                      <a:pt x="1143" y="762"/>
                      <a:pt x="0" y="0"/>
                    </a:cubicBezTo>
                  </a:path>
                </a:pathLst>
              </a:custGeom>
              <a:noFill/>
              <a:ln w="9525" cap="flat">
                <a:solidFill>
                  <a:srgbClr val="FFFFFF"/>
                </a:solidFill>
                <a:prstDash val="solid"/>
                <a:miter/>
              </a:ln>
            </p:spPr>
            <p:txBody>
              <a:bodyPr rtlCol="0" anchor="ctr"/>
              <a:lstStyle/>
              <a:p>
                <a:endParaRPr lang="en-US"/>
              </a:p>
            </p:txBody>
          </p:sp>
          <p:sp>
            <p:nvSpPr>
              <p:cNvPr id="701" name="Freeform 700">
                <a:extLst>
                  <a:ext uri="{FF2B5EF4-FFF2-40B4-BE49-F238E27FC236}">
                    <a16:creationId xmlns:a16="http://schemas.microsoft.com/office/drawing/2014/main" id="{7FE863FA-2C3E-9458-5E8D-01EE4A4CC7F1}"/>
                  </a:ext>
                </a:extLst>
              </p:cNvPr>
              <p:cNvSpPr/>
              <p:nvPr/>
            </p:nvSpPr>
            <p:spPr>
              <a:xfrm>
                <a:off x="7544276" y="3762434"/>
                <a:ext cx="399859" cy="343809"/>
              </a:xfrm>
              <a:custGeom>
                <a:avLst/>
                <a:gdLst>
                  <a:gd name="connsiteX0" fmla="*/ 399860 w 399859"/>
                  <a:gd name="connsiteY0" fmla="*/ 0 h 343809"/>
                  <a:gd name="connsiteX1" fmla="*/ 252127 w 399859"/>
                  <a:gd name="connsiteY1" fmla="*/ 6949 h 343809"/>
                  <a:gd name="connsiteX2" fmla="*/ 247079 w 399859"/>
                  <a:gd name="connsiteY2" fmla="*/ 11708 h 343809"/>
                  <a:gd name="connsiteX3" fmla="*/ 246412 w 399859"/>
                  <a:gd name="connsiteY3" fmla="*/ 69866 h 343809"/>
                  <a:gd name="connsiteX4" fmla="*/ 241364 w 399859"/>
                  <a:gd name="connsiteY4" fmla="*/ 74721 h 343809"/>
                  <a:gd name="connsiteX5" fmla="*/ 190595 w 399859"/>
                  <a:gd name="connsiteY5" fmla="*/ 77100 h 343809"/>
                  <a:gd name="connsiteX6" fmla="*/ 185642 w 399859"/>
                  <a:gd name="connsiteY6" fmla="*/ 82621 h 343809"/>
                  <a:gd name="connsiteX7" fmla="*/ 194215 w 399859"/>
                  <a:gd name="connsiteY7" fmla="*/ 145729 h 343809"/>
                  <a:gd name="connsiteX8" fmla="*/ 0 w 399859"/>
                  <a:gd name="connsiteY8" fmla="*/ 153153 h 343809"/>
                  <a:gd name="connsiteX9" fmla="*/ 8573 w 399859"/>
                  <a:gd name="connsiteY9" fmla="*/ 343809 h 3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859" h="343809">
                    <a:moveTo>
                      <a:pt x="399860" y="0"/>
                    </a:moveTo>
                    <a:lnTo>
                      <a:pt x="252127" y="6949"/>
                    </a:lnTo>
                    <a:cubicBezTo>
                      <a:pt x="249269" y="7139"/>
                      <a:pt x="247079" y="9233"/>
                      <a:pt x="247079" y="11708"/>
                    </a:cubicBezTo>
                    <a:lnTo>
                      <a:pt x="246412" y="69866"/>
                    </a:lnTo>
                    <a:cubicBezTo>
                      <a:pt x="246412" y="72436"/>
                      <a:pt x="244126" y="74530"/>
                      <a:pt x="241364" y="74721"/>
                    </a:cubicBezTo>
                    <a:lnTo>
                      <a:pt x="190595" y="77100"/>
                    </a:lnTo>
                    <a:cubicBezTo>
                      <a:pt x="187547" y="77290"/>
                      <a:pt x="185261" y="79670"/>
                      <a:pt x="185642" y="82621"/>
                    </a:cubicBezTo>
                    <a:lnTo>
                      <a:pt x="194215" y="145729"/>
                    </a:lnTo>
                    <a:lnTo>
                      <a:pt x="0" y="153153"/>
                    </a:lnTo>
                    <a:lnTo>
                      <a:pt x="8573" y="343809"/>
                    </a:lnTo>
                  </a:path>
                </a:pathLst>
              </a:custGeom>
              <a:noFill/>
              <a:ln w="9525" cap="flat">
                <a:solidFill>
                  <a:srgbClr val="FFFFFF"/>
                </a:solidFill>
                <a:prstDash val="solid"/>
                <a:miter/>
              </a:ln>
            </p:spPr>
            <p:txBody>
              <a:bodyPr rtlCol="0" anchor="ctr"/>
              <a:lstStyle/>
              <a:p>
                <a:endParaRPr lang="en-US"/>
              </a:p>
            </p:txBody>
          </p:sp>
          <p:sp>
            <p:nvSpPr>
              <p:cNvPr id="702" name="Freeform 701">
                <a:extLst>
                  <a:ext uri="{FF2B5EF4-FFF2-40B4-BE49-F238E27FC236}">
                    <a16:creationId xmlns:a16="http://schemas.microsoft.com/office/drawing/2014/main" id="{DB344A68-3641-5663-4755-2112708FC8D3}"/>
                  </a:ext>
                </a:extLst>
              </p:cNvPr>
              <p:cNvSpPr/>
              <p:nvPr/>
            </p:nvSpPr>
            <p:spPr>
              <a:xfrm>
                <a:off x="7986045" y="3891791"/>
                <a:ext cx="666" cy="6377"/>
              </a:xfrm>
              <a:custGeom>
                <a:avLst/>
                <a:gdLst>
                  <a:gd name="connsiteX0" fmla="*/ 667 w 666"/>
                  <a:gd name="connsiteY0" fmla="*/ 6378 h 6377"/>
                  <a:gd name="connsiteX1" fmla="*/ 0 w 666"/>
                  <a:gd name="connsiteY1" fmla="*/ 0 h 6377"/>
                </a:gdLst>
                <a:ahLst/>
                <a:cxnLst>
                  <a:cxn ang="0">
                    <a:pos x="connsiteX0" y="connsiteY0"/>
                  </a:cxn>
                  <a:cxn ang="0">
                    <a:pos x="connsiteX1" y="connsiteY1"/>
                  </a:cxn>
                </a:cxnLst>
                <a:rect l="l" t="t" r="r" b="b"/>
                <a:pathLst>
                  <a:path w="666" h="6377">
                    <a:moveTo>
                      <a:pt x="667" y="6378"/>
                    </a:moveTo>
                    <a:cubicBezTo>
                      <a:pt x="286" y="4283"/>
                      <a:pt x="95" y="2094"/>
                      <a:pt x="0" y="0"/>
                    </a:cubicBezTo>
                  </a:path>
                </a:pathLst>
              </a:custGeom>
              <a:noFill/>
              <a:ln w="9525" cap="flat">
                <a:solidFill>
                  <a:srgbClr val="FFFFFF"/>
                </a:solidFill>
                <a:prstDash val="solid"/>
                <a:miter/>
              </a:ln>
            </p:spPr>
            <p:txBody>
              <a:bodyPr rtlCol="0" anchor="ctr"/>
              <a:lstStyle/>
              <a:p>
                <a:endParaRPr lang="en-US"/>
              </a:p>
            </p:txBody>
          </p:sp>
          <p:sp>
            <p:nvSpPr>
              <p:cNvPr id="703" name="Freeform 702">
                <a:extLst>
                  <a:ext uri="{FF2B5EF4-FFF2-40B4-BE49-F238E27FC236}">
                    <a16:creationId xmlns:a16="http://schemas.microsoft.com/office/drawing/2014/main" id="{8D3E23D9-A61B-540D-18D0-E92688552557}"/>
                  </a:ext>
                </a:extLst>
              </p:cNvPr>
              <p:cNvSpPr/>
              <p:nvPr/>
            </p:nvSpPr>
            <p:spPr>
              <a:xfrm>
                <a:off x="7986712" y="3898644"/>
                <a:ext cx="4952" cy="22083"/>
              </a:xfrm>
              <a:custGeom>
                <a:avLst/>
                <a:gdLst>
                  <a:gd name="connsiteX0" fmla="*/ 4953 w 4952"/>
                  <a:gd name="connsiteY0" fmla="*/ 22083 h 22083"/>
                  <a:gd name="connsiteX1" fmla="*/ 3715 w 4952"/>
                  <a:gd name="connsiteY1" fmla="*/ 17800 h 22083"/>
                  <a:gd name="connsiteX2" fmla="*/ 0 w 4952"/>
                  <a:gd name="connsiteY2" fmla="*/ 0 h 22083"/>
                </a:gdLst>
                <a:ahLst/>
                <a:cxnLst>
                  <a:cxn ang="0">
                    <a:pos x="connsiteX0" y="connsiteY0"/>
                  </a:cxn>
                  <a:cxn ang="0">
                    <a:pos x="connsiteX1" y="connsiteY1"/>
                  </a:cxn>
                  <a:cxn ang="0">
                    <a:pos x="connsiteX2" y="connsiteY2"/>
                  </a:cxn>
                </a:cxnLst>
                <a:rect l="l" t="t" r="r" b="b"/>
                <a:pathLst>
                  <a:path w="4952" h="22083">
                    <a:moveTo>
                      <a:pt x="4953" y="22083"/>
                    </a:moveTo>
                    <a:cubicBezTo>
                      <a:pt x="4477" y="20655"/>
                      <a:pt x="4001" y="19227"/>
                      <a:pt x="3715" y="17800"/>
                    </a:cubicBezTo>
                    <a:cubicBezTo>
                      <a:pt x="2096" y="11993"/>
                      <a:pt x="857" y="5997"/>
                      <a:pt x="0" y="0"/>
                    </a:cubicBezTo>
                  </a:path>
                </a:pathLst>
              </a:custGeom>
              <a:noFill/>
              <a:ln w="9525" cap="flat">
                <a:solidFill>
                  <a:srgbClr val="FFFFFF"/>
                </a:solidFill>
                <a:prstDash val="solid"/>
                <a:miter/>
              </a:ln>
            </p:spPr>
            <p:txBody>
              <a:bodyPr rtlCol="0" anchor="ctr"/>
              <a:lstStyle/>
              <a:p>
                <a:endParaRPr lang="en-US"/>
              </a:p>
            </p:txBody>
          </p:sp>
          <p:sp>
            <p:nvSpPr>
              <p:cNvPr id="704" name="Freeform 703">
                <a:extLst>
                  <a:ext uri="{FF2B5EF4-FFF2-40B4-BE49-F238E27FC236}">
                    <a16:creationId xmlns:a16="http://schemas.microsoft.com/office/drawing/2014/main" id="{2DA50603-62DE-13B1-0F41-1CC2D0651E83}"/>
                  </a:ext>
                </a:extLst>
              </p:cNvPr>
              <p:cNvSpPr/>
              <p:nvPr/>
            </p:nvSpPr>
            <p:spPr>
              <a:xfrm>
                <a:off x="7758302" y="4285382"/>
                <a:ext cx="190" cy="1427"/>
              </a:xfrm>
              <a:custGeom>
                <a:avLst/>
                <a:gdLst>
                  <a:gd name="connsiteX0" fmla="*/ 0 w 190"/>
                  <a:gd name="connsiteY0" fmla="*/ 0 h 1427"/>
                  <a:gd name="connsiteX1" fmla="*/ 191 w 190"/>
                  <a:gd name="connsiteY1" fmla="*/ 1428 h 1427"/>
                </a:gdLst>
                <a:ahLst/>
                <a:cxnLst>
                  <a:cxn ang="0">
                    <a:pos x="connsiteX0" y="connsiteY0"/>
                  </a:cxn>
                  <a:cxn ang="0">
                    <a:pos x="connsiteX1" y="connsiteY1"/>
                  </a:cxn>
                </a:cxnLst>
                <a:rect l="l" t="t" r="r" b="b"/>
                <a:pathLst>
                  <a:path w="190" h="1427">
                    <a:moveTo>
                      <a:pt x="0" y="0"/>
                    </a:moveTo>
                    <a:cubicBezTo>
                      <a:pt x="0" y="0"/>
                      <a:pt x="191" y="857"/>
                      <a:pt x="191" y="1428"/>
                    </a:cubicBezTo>
                  </a:path>
                </a:pathLst>
              </a:custGeom>
              <a:noFill/>
              <a:ln w="9525" cap="flat">
                <a:solidFill>
                  <a:srgbClr val="FFFFFF"/>
                </a:solidFill>
                <a:prstDash val="solid"/>
                <a:miter/>
              </a:ln>
            </p:spPr>
            <p:txBody>
              <a:bodyPr rtlCol="0" anchor="ctr"/>
              <a:lstStyle/>
              <a:p>
                <a:endParaRPr lang="en-US"/>
              </a:p>
            </p:txBody>
          </p:sp>
          <p:sp>
            <p:nvSpPr>
              <p:cNvPr id="705" name="Freeform 704">
                <a:extLst>
                  <a:ext uri="{FF2B5EF4-FFF2-40B4-BE49-F238E27FC236}">
                    <a16:creationId xmlns:a16="http://schemas.microsoft.com/office/drawing/2014/main" id="{9A84DC9E-8D0F-3D12-5A1A-CF7157FE88AF}"/>
                  </a:ext>
                </a:extLst>
              </p:cNvPr>
              <p:cNvSpPr/>
              <p:nvPr/>
            </p:nvSpPr>
            <p:spPr>
              <a:xfrm>
                <a:off x="7755064" y="4280813"/>
                <a:ext cx="3238" cy="4473"/>
              </a:xfrm>
              <a:custGeom>
                <a:avLst/>
                <a:gdLst>
                  <a:gd name="connsiteX0" fmla="*/ 0 w 3238"/>
                  <a:gd name="connsiteY0" fmla="*/ 0 h 4473"/>
                  <a:gd name="connsiteX1" fmla="*/ 1048 w 3238"/>
                  <a:gd name="connsiteY1" fmla="*/ 857 h 4473"/>
                  <a:gd name="connsiteX2" fmla="*/ 3238 w 3238"/>
                  <a:gd name="connsiteY2" fmla="*/ 4474 h 4473"/>
                </a:gdLst>
                <a:ahLst/>
                <a:cxnLst>
                  <a:cxn ang="0">
                    <a:pos x="connsiteX0" y="connsiteY0"/>
                  </a:cxn>
                  <a:cxn ang="0">
                    <a:pos x="connsiteX1" y="connsiteY1"/>
                  </a:cxn>
                  <a:cxn ang="0">
                    <a:pos x="connsiteX2" y="connsiteY2"/>
                  </a:cxn>
                </a:cxnLst>
                <a:rect l="l" t="t" r="r" b="b"/>
                <a:pathLst>
                  <a:path w="3238" h="4473">
                    <a:moveTo>
                      <a:pt x="0" y="0"/>
                    </a:moveTo>
                    <a:cubicBezTo>
                      <a:pt x="0" y="0"/>
                      <a:pt x="762" y="571"/>
                      <a:pt x="1048" y="857"/>
                    </a:cubicBezTo>
                    <a:cubicBezTo>
                      <a:pt x="2096" y="1809"/>
                      <a:pt x="2858" y="3141"/>
                      <a:pt x="3238" y="4474"/>
                    </a:cubicBezTo>
                  </a:path>
                </a:pathLst>
              </a:custGeom>
              <a:noFill/>
              <a:ln w="9525" cap="flat">
                <a:solidFill>
                  <a:srgbClr val="FFFFFF"/>
                </a:solidFill>
                <a:prstDash val="solid"/>
                <a:miter/>
              </a:ln>
            </p:spPr>
            <p:txBody>
              <a:bodyPr rtlCol="0" anchor="ctr"/>
              <a:lstStyle/>
              <a:p>
                <a:endParaRPr lang="en-US"/>
              </a:p>
            </p:txBody>
          </p:sp>
          <p:sp>
            <p:nvSpPr>
              <p:cNvPr id="706" name="Freeform 705">
                <a:extLst>
                  <a:ext uri="{FF2B5EF4-FFF2-40B4-BE49-F238E27FC236}">
                    <a16:creationId xmlns:a16="http://schemas.microsoft.com/office/drawing/2014/main" id="{3F1E6CE8-3CC9-0A03-B507-FD473E793A33}"/>
                  </a:ext>
                </a:extLst>
              </p:cNvPr>
              <p:cNvSpPr/>
              <p:nvPr/>
            </p:nvSpPr>
            <p:spPr>
              <a:xfrm>
                <a:off x="7752683" y="4279861"/>
                <a:ext cx="2286" cy="856"/>
              </a:xfrm>
              <a:custGeom>
                <a:avLst/>
                <a:gdLst>
                  <a:gd name="connsiteX0" fmla="*/ 0 w 2286"/>
                  <a:gd name="connsiteY0" fmla="*/ 0 h 856"/>
                  <a:gd name="connsiteX1" fmla="*/ 2286 w 2286"/>
                  <a:gd name="connsiteY1" fmla="*/ 857 h 856"/>
                </a:gdLst>
                <a:ahLst/>
                <a:cxnLst>
                  <a:cxn ang="0">
                    <a:pos x="connsiteX0" y="connsiteY0"/>
                  </a:cxn>
                  <a:cxn ang="0">
                    <a:pos x="connsiteX1" y="connsiteY1"/>
                  </a:cxn>
                </a:cxnLst>
                <a:rect l="l" t="t" r="r" b="b"/>
                <a:pathLst>
                  <a:path w="2286" h="856">
                    <a:moveTo>
                      <a:pt x="0" y="0"/>
                    </a:moveTo>
                    <a:cubicBezTo>
                      <a:pt x="857" y="190"/>
                      <a:pt x="1619" y="476"/>
                      <a:pt x="2286" y="857"/>
                    </a:cubicBezTo>
                  </a:path>
                </a:pathLst>
              </a:custGeom>
              <a:noFill/>
              <a:ln w="9525" cap="flat">
                <a:solidFill>
                  <a:srgbClr val="FFFFFF"/>
                </a:solidFill>
                <a:prstDash val="solid"/>
                <a:miter/>
              </a:ln>
            </p:spPr>
            <p:txBody>
              <a:bodyPr rtlCol="0" anchor="ctr"/>
              <a:lstStyle/>
              <a:p>
                <a:endParaRPr lang="en-US"/>
              </a:p>
            </p:txBody>
          </p:sp>
          <p:sp>
            <p:nvSpPr>
              <p:cNvPr id="707" name="Freeform 706">
                <a:extLst>
                  <a:ext uri="{FF2B5EF4-FFF2-40B4-BE49-F238E27FC236}">
                    <a16:creationId xmlns:a16="http://schemas.microsoft.com/office/drawing/2014/main" id="{98CDEFED-DA01-4CFC-064D-5540F46A2FF1}"/>
                  </a:ext>
                </a:extLst>
              </p:cNvPr>
              <p:cNvSpPr/>
              <p:nvPr/>
            </p:nvSpPr>
            <p:spPr>
              <a:xfrm>
                <a:off x="7552848" y="4079591"/>
                <a:ext cx="453104" cy="205980"/>
              </a:xfrm>
              <a:custGeom>
                <a:avLst/>
                <a:gdLst>
                  <a:gd name="connsiteX0" fmla="*/ 453104 w 453104"/>
                  <a:gd name="connsiteY0" fmla="*/ 0 h 205980"/>
                  <a:gd name="connsiteX1" fmla="*/ 0 w 453104"/>
                  <a:gd name="connsiteY1" fmla="*/ 26462 h 205980"/>
                  <a:gd name="connsiteX2" fmla="*/ 4381 w 453104"/>
                  <a:gd name="connsiteY2" fmla="*/ 125644 h 205980"/>
                  <a:gd name="connsiteX3" fmla="*/ 8001 w 453104"/>
                  <a:gd name="connsiteY3" fmla="*/ 205981 h 205980"/>
                </a:gdLst>
                <a:ahLst/>
                <a:cxnLst>
                  <a:cxn ang="0">
                    <a:pos x="connsiteX0" y="connsiteY0"/>
                  </a:cxn>
                  <a:cxn ang="0">
                    <a:pos x="connsiteX1" y="connsiteY1"/>
                  </a:cxn>
                  <a:cxn ang="0">
                    <a:pos x="connsiteX2" y="connsiteY2"/>
                  </a:cxn>
                  <a:cxn ang="0">
                    <a:pos x="connsiteX3" y="connsiteY3"/>
                  </a:cxn>
                </a:cxnLst>
                <a:rect l="l" t="t" r="r" b="b"/>
                <a:pathLst>
                  <a:path w="453104" h="205980">
                    <a:moveTo>
                      <a:pt x="453104" y="0"/>
                    </a:moveTo>
                    <a:lnTo>
                      <a:pt x="0" y="26462"/>
                    </a:lnTo>
                    <a:lnTo>
                      <a:pt x="4381" y="125644"/>
                    </a:lnTo>
                    <a:lnTo>
                      <a:pt x="8001" y="205981"/>
                    </a:lnTo>
                  </a:path>
                </a:pathLst>
              </a:custGeom>
              <a:noFill/>
              <a:ln w="9525" cap="flat">
                <a:solidFill>
                  <a:srgbClr val="FFFFFF"/>
                </a:solidFill>
                <a:prstDash val="solid"/>
                <a:miter/>
              </a:ln>
            </p:spPr>
            <p:txBody>
              <a:bodyPr rtlCol="0" anchor="ctr"/>
              <a:lstStyle/>
              <a:p>
                <a:endParaRPr lang="en-US"/>
              </a:p>
            </p:txBody>
          </p:sp>
          <p:sp>
            <p:nvSpPr>
              <p:cNvPr id="708" name="Freeform 707">
                <a:extLst>
                  <a:ext uri="{FF2B5EF4-FFF2-40B4-BE49-F238E27FC236}">
                    <a16:creationId xmlns:a16="http://schemas.microsoft.com/office/drawing/2014/main" id="{3010F160-EA0A-AD38-CE08-E54A8E09DF7E}"/>
                  </a:ext>
                </a:extLst>
              </p:cNvPr>
              <p:cNvSpPr/>
              <p:nvPr/>
            </p:nvSpPr>
            <p:spPr>
              <a:xfrm>
                <a:off x="7767542" y="4463474"/>
                <a:ext cx="1047" cy="856"/>
              </a:xfrm>
              <a:custGeom>
                <a:avLst/>
                <a:gdLst>
                  <a:gd name="connsiteX0" fmla="*/ 0 w 1047"/>
                  <a:gd name="connsiteY0" fmla="*/ 0 h 856"/>
                  <a:gd name="connsiteX1" fmla="*/ 1048 w 1047"/>
                  <a:gd name="connsiteY1" fmla="*/ 857 h 856"/>
                </a:gdLst>
                <a:ahLst/>
                <a:cxnLst>
                  <a:cxn ang="0">
                    <a:pos x="connsiteX0" y="connsiteY0"/>
                  </a:cxn>
                  <a:cxn ang="0">
                    <a:pos x="connsiteX1" y="connsiteY1"/>
                  </a:cxn>
                </a:cxnLst>
                <a:rect l="l" t="t" r="r" b="b"/>
                <a:pathLst>
                  <a:path w="1047" h="856">
                    <a:moveTo>
                      <a:pt x="0" y="0"/>
                    </a:moveTo>
                    <a:cubicBezTo>
                      <a:pt x="0" y="0"/>
                      <a:pt x="667" y="571"/>
                      <a:pt x="1048" y="857"/>
                    </a:cubicBezTo>
                  </a:path>
                </a:pathLst>
              </a:custGeom>
              <a:noFill/>
              <a:ln w="9525" cap="flat">
                <a:solidFill>
                  <a:srgbClr val="FFFFFF"/>
                </a:solidFill>
                <a:prstDash val="solid"/>
                <a:miter/>
              </a:ln>
            </p:spPr>
            <p:txBody>
              <a:bodyPr rtlCol="0" anchor="ctr"/>
              <a:lstStyle/>
              <a:p>
                <a:endParaRPr lang="en-US"/>
              </a:p>
            </p:txBody>
          </p:sp>
          <p:sp>
            <p:nvSpPr>
              <p:cNvPr id="709" name="Freeform 708">
                <a:extLst>
                  <a:ext uri="{FF2B5EF4-FFF2-40B4-BE49-F238E27FC236}">
                    <a16:creationId xmlns:a16="http://schemas.microsoft.com/office/drawing/2014/main" id="{99835370-9703-470C-155A-AFB4B43D7EA2}"/>
                  </a:ext>
                </a:extLst>
              </p:cNvPr>
              <p:cNvSpPr/>
              <p:nvPr/>
            </p:nvSpPr>
            <p:spPr>
              <a:xfrm>
                <a:off x="7760684" y="4343921"/>
                <a:ext cx="4476" cy="114698"/>
              </a:xfrm>
              <a:custGeom>
                <a:avLst/>
                <a:gdLst>
                  <a:gd name="connsiteX0" fmla="*/ 0 w 4476"/>
                  <a:gd name="connsiteY0" fmla="*/ 0 h 114698"/>
                  <a:gd name="connsiteX1" fmla="*/ 4382 w 4476"/>
                  <a:gd name="connsiteY1" fmla="*/ 114222 h 114698"/>
                  <a:gd name="connsiteX2" fmla="*/ 4477 w 4476"/>
                  <a:gd name="connsiteY2" fmla="*/ 114699 h 114698"/>
                </a:gdLst>
                <a:ahLst/>
                <a:cxnLst>
                  <a:cxn ang="0">
                    <a:pos x="connsiteX0" y="connsiteY0"/>
                  </a:cxn>
                  <a:cxn ang="0">
                    <a:pos x="connsiteX1" y="connsiteY1"/>
                  </a:cxn>
                  <a:cxn ang="0">
                    <a:pos x="connsiteX2" y="connsiteY2"/>
                  </a:cxn>
                </a:cxnLst>
                <a:rect l="l" t="t" r="r" b="b"/>
                <a:pathLst>
                  <a:path w="4476" h="114698">
                    <a:moveTo>
                      <a:pt x="0" y="0"/>
                    </a:moveTo>
                    <a:lnTo>
                      <a:pt x="4382" y="114222"/>
                    </a:lnTo>
                    <a:cubicBezTo>
                      <a:pt x="4382" y="114222"/>
                      <a:pt x="4382" y="114603"/>
                      <a:pt x="4477" y="114699"/>
                    </a:cubicBezTo>
                  </a:path>
                </a:pathLst>
              </a:custGeom>
              <a:noFill/>
              <a:ln w="9525" cap="flat">
                <a:solidFill>
                  <a:srgbClr val="FFFFFF"/>
                </a:solidFill>
                <a:prstDash val="solid"/>
                <a:miter/>
              </a:ln>
            </p:spPr>
            <p:txBody>
              <a:bodyPr rtlCol="0" anchor="ctr"/>
              <a:lstStyle/>
              <a:p>
                <a:endParaRPr lang="en-US"/>
              </a:p>
            </p:txBody>
          </p:sp>
          <p:sp>
            <p:nvSpPr>
              <p:cNvPr id="710" name="Freeform 709">
                <a:extLst>
                  <a:ext uri="{FF2B5EF4-FFF2-40B4-BE49-F238E27FC236}">
                    <a16:creationId xmlns:a16="http://schemas.microsoft.com/office/drawing/2014/main" id="{8967F446-BFB5-782F-B73D-6E97DEE38C46}"/>
                  </a:ext>
                </a:extLst>
              </p:cNvPr>
              <p:cNvSpPr/>
              <p:nvPr/>
            </p:nvSpPr>
            <p:spPr>
              <a:xfrm>
                <a:off x="8457337" y="4866693"/>
                <a:ext cx="70298" cy="162896"/>
              </a:xfrm>
              <a:custGeom>
                <a:avLst/>
                <a:gdLst>
                  <a:gd name="connsiteX0" fmla="*/ 41058 w 70298"/>
                  <a:gd name="connsiteY0" fmla="*/ 18928 h 162896"/>
                  <a:gd name="connsiteX1" fmla="*/ 39724 w 70298"/>
                  <a:gd name="connsiteY1" fmla="*/ 42629 h 162896"/>
                  <a:gd name="connsiteX2" fmla="*/ 2482 w 70298"/>
                  <a:gd name="connsiteY2" fmla="*/ 150950 h 162896"/>
                  <a:gd name="connsiteX3" fmla="*/ 101 w 70298"/>
                  <a:gd name="connsiteY3" fmla="*/ 155138 h 162896"/>
                  <a:gd name="connsiteX4" fmla="*/ 10197 w 70298"/>
                  <a:gd name="connsiteY4" fmla="*/ 162753 h 162896"/>
                  <a:gd name="connsiteX5" fmla="*/ 21246 w 70298"/>
                  <a:gd name="connsiteY5" fmla="*/ 153520 h 162896"/>
                  <a:gd name="connsiteX6" fmla="*/ 27818 w 70298"/>
                  <a:gd name="connsiteY6" fmla="*/ 140765 h 162896"/>
                  <a:gd name="connsiteX7" fmla="*/ 41153 w 70298"/>
                  <a:gd name="connsiteY7" fmla="*/ 127820 h 162896"/>
                  <a:gd name="connsiteX8" fmla="*/ 49916 w 70298"/>
                  <a:gd name="connsiteY8" fmla="*/ 110972 h 162896"/>
                  <a:gd name="connsiteX9" fmla="*/ 69919 w 70298"/>
                  <a:gd name="connsiteY9" fmla="*/ 30159 h 162896"/>
                  <a:gd name="connsiteX10" fmla="*/ 41058 w 70298"/>
                  <a:gd name="connsiteY10" fmla="*/ 18832 h 1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98" h="162896">
                    <a:moveTo>
                      <a:pt x="41058" y="18928"/>
                    </a:moveTo>
                    <a:cubicBezTo>
                      <a:pt x="39248" y="26638"/>
                      <a:pt x="39724" y="34633"/>
                      <a:pt x="39724" y="42629"/>
                    </a:cubicBezTo>
                    <a:cubicBezTo>
                      <a:pt x="39439" y="80988"/>
                      <a:pt x="26294" y="119348"/>
                      <a:pt x="2482" y="150950"/>
                    </a:cubicBezTo>
                    <a:cubicBezTo>
                      <a:pt x="1529" y="152282"/>
                      <a:pt x="481" y="153615"/>
                      <a:pt x="101" y="155138"/>
                    </a:cubicBezTo>
                    <a:cubicBezTo>
                      <a:pt x="-852" y="159802"/>
                      <a:pt x="5149" y="163704"/>
                      <a:pt x="10197" y="162753"/>
                    </a:cubicBezTo>
                    <a:cubicBezTo>
                      <a:pt x="15245" y="161896"/>
                      <a:pt x="18960" y="157803"/>
                      <a:pt x="21246" y="153520"/>
                    </a:cubicBezTo>
                    <a:cubicBezTo>
                      <a:pt x="23532" y="149332"/>
                      <a:pt x="24865" y="144667"/>
                      <a:pt x="27818" y="140765"/>
                    </a:cubicBezTo>
                    <a:cubicBezTo>
                      <a:pt x="31438" y="135815"/>
                      <a:pt x="37057" y="132389"/>
                      <a:pt x="41153" y="127820"/>
                    </a:cubicBezTo>
                    <a:cubicBezTo>
                      <a:pt x="45439" y="122965"/>
                      <a:pt x="47821" y="116873"/>
                      <a:pt x="49916" y="110972"/>
                    </a:cubicBezTo>
                    <a:cubicBezTo>
                      <a:pt x="59251" y="84701"/>
                      <a:pt x="66014" y="57668"/>
                      <a:pt x="69919" y="30159"/>
                    </a:cubicBezTo>
                    <a:cubicBezTo>
                      <a:pt x="73634" y="4174"/>
                      <a:pt x="49059" y="-16577"/>
                      <a:pt x="41058" y="18832"/>
                    </a:cubicBezTo>
                    <a:close/>
                  </a:path>
                </a:pathLst>
              </a:custGeom>
              <a:noFill/>
              <a:ln w="9525" cap="flat">
                <a:solidFill>
                  <a:srgbClr val="FFFFFF"/>
                </a:solidFill>
                <a:prstDash val="solid"/>
                <a:miter/>
              </a:ln>
            </p:spPr>
            <p:txBody>
              <a:bodyPr rtlCol="0" anchor="ctr"/>
              <a:lstStyle/>
              <a:p>
                <a:endParaRPr lang="en-US"/>
              </a:p>
            </p:txBody>
          </p:sp>
          <p:sp>
            <p:nvSpPr>
              <p:cNvPr id="711" name="Freeform 710">
                <a:extLst>
                  <a:ext uri="{FF2B5EF4-FFF2-40B4-BE49-F238E27FC236}">
                    <a16:creationId xmlns:a16="http://schemas.microsoft.com/office/drawing/2014/main" id="{4200DBE8-6D34-4B39-43A1-74C2CE4F078D}"/>
                  </a:ext>
                </a:extLst>
              </p:cNvPr>
              <p:cNvSpPr/>
              <p:nvPr/>
            </p:nvSpPr>
            <p:spPr>
              <a:xfrm>
                <a:off x="8256022" y="5050941"/>
                <a:ext cx="207459" cy="313726"/>
              </a:xfrm>
              <a:custGeom>
                <a:avLst/>
                <a:gdLst>
                  <a:gd name="connsiteX0" fmla="*/ 145980 w 207459"/>
                  <a:gd name="connsiteY0" fmla="*/ 90253 h 313726"/>
                  <a:gd name="connsiteX1" fmla="*/ 117596 w 207459"/>
                  <a:gd name="connsiteY1" fmla="*/ 148696 h 313726"/>
                  <a:gd name="connsiteX2" fmla="*/ 90545 w 207459"/>
                  <a:gd name="connsiteY2" fmla="*/ 192386 h 313726"/>
                  <a:gd name="connsiteX3" fmla="*/ 59208 w 207459"/>
                  <a:gd name="connsiteY3" fmla="*/ 227605 h 313726"/>
                  <a:gd name="connsiteX4" fmla="*/ 4058 w 207459"/>
                  <a:gd name="connsiteY4" fmla="*/ 298042 h 313726"/>
                  <a:gd name="connsiteX5" fmla="*/ 1867 w 207459"/>
                  <a:gd name="connsiteY5" fmla="*/ 311939 h 313726"/>
                  <a:gd name="connsiteX6" fmla="*/ 18536 w 207459"/>
                  <a:gd name="connsiteY6" fmla="*/ 306799 h 313726"/>
                  <a:gd name="connsiteX7" fmla="*/ 63494 w 207459"/>
                  <a:gd name="connsiteY7" fmla="*/ 235125 h 313726"/>
                  <a:gd name="connsiteX8" fmla="*/ 120453 w 207459"/>
                  <a:gd name="connsiteY8" fmla="*/ 182011 h 313726"/>
                  <a:gd name="connsiteX9" fmla="*/ 186176 w 207459"/>
                  <a:gd name="connsiteY9" fmla="*/ 72738 h 313726"/>
                  <a:gd name="connsiteX10" fmla="*/ 206845 w 207459"/>
                  <a:gd name="connsiteY10" fmla="*/ 10106 h 313726"/>
                  <a:gd name="connsiteX11" fmla="*/ 172174 w 207459"/>
                  <a:gd name="connsiteY11" fmla="*/ 20196 h 313726"/>
                  <a:gd name="connsiteX12" fmla="*/ 145980 w 207459"/>
                  <a:gd name="connsiteY12" fmla="*/ 90253 h 31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459" h="313726">
                    <a:moveTo>
                      <a:pt x="145980" y="90253"/>
                    </a:moveTo>
                    <a:cubicBezTo>
                      <a:pt x="138741" y="110622"/>
                      <a:pt x="128169" y="129659"/>
                      <a:pt x="117596" y="148696"/>
                    </a:cubicBezTo>
                    <a:cubicBezTo>
                      <a:pt x="109404" y="163640"/>
                      <a:pt x="101118" y="178680"/>
                      <a:pt x="90545" y="192386"/>
                    </a:cubicBezTo>
                    <a:cubicBezTo>
                      <a:pt x="81020" y="204761"/>
                      <a:pt x="69780" y="215897"/>
                      <a:pt x="59208" y="227605"/>
                    </a:cubicBezTo>
                    <a:cubicBezTo>
                      <a:pt x="39015" y="249878"/>
                      <a:pt x="21489" y="273960"/>
                      <a:pt x="4058" y="298042"/>
                    </a:cubicBezTo>
                    <a:cubicBezTo>
                      <a:pt x="915" y="302325"/>
                      <a:pt x="-2038" y="308322"/>
                      <a:pt x="1867" y="311939"/>
                    </a:cubicBezTo>
                    <a:cubicBezTo>
                      <a:pt x="6534" y="316413"/>
                      <a:pt x="14440" y="311654"/>
                      <a:pt x="18536" y="306799"/>
                    </a:cubicBezTo>
                    <a:cubicBezTo>
                      <a:pt x="37014" y="285002"/>
                      <a:pt x="45682" y="257493"/>
                      <a:pt x="63494" y="235125"/>
                    </a:cubicBezTo>
                    <a:cubicBezTo>
                      <a:pt x="79400" y="215040"/>
                      <a:pt x="101880" y="200192"/>
                      <a:pt x="120453" y="182011"/>
                    </a:cubicBezTo>
                    <a:cubicBezTo>
                      <a:pt x="151886" y="151076"/>
                      <a:pt x="170555" y="111765"/>
                      <a:pt x="186176" y="72738"/>
                    </a:cubicBezTo>
                    <a:cubicBezTo>
                      <a:pt x="192653" y="56557"/>
                      <a:pt x="211036" y="27335"/>
                      <a:pt x="206845" y="10106"/>
                    </a:cubicBezTo>
                    <a:cubicBezTo>
                      <a:pt x="201035" y="-13309"/>
                      <a:pt x="178937" y="9916"/>
                      <a:pt x="172174" y="20196"/>
                    </a:cubicBezTo>
                    <a:cubicBezTo>
                      <a:pt x="158268" y="41422"/>
                      <a:pt x="154267" y="67027"/>
                      <a:pt x="145980" y="90253"/>
                    </a:cubicBezTo>
                    <a:close/>
                  </a:path>
                </a:pathLst>
              </a:custGeom>
              <a:noFill/>
              <a:ln w="9525" cap="flat">
                <a:solidFill>
                  <a:srgbClr val="FFFFFF"/>
                </a:solidFill>
                <a:prstDash val="solid"/>
                <a:miter/>
              </a:ln>
            </p:spPr>
            <p:txBody>
              <a:bodyPr rtlCol="0" anchor="ctr"/>
              <a:lstStyle/>
              <a:p>
                <a:endParaRPr lang="en-US"/>
              </a:p>
            </p:txBody>
          </p:sp>
          <p:sp>
            <p:nvSpPr>
              <p:cNvPr id="712" name="Freeform 711">
                <a:extLst>
                  <a:ext uri="{FF2B5EF4-FFF2-40B4-BE49-F238E27FC236}">
                    <a16:creationId xmlns:a16="http://schemas.microsoft.com/office/drawing/2014/main" id="{680F047E-6C48-C03B-F169-9FBE7768A71D}"/>
                  </a:ext>
                </a:extLst>
              </p:cNvPr>
              <p:cNvSpPr/>
              <p:nvPr/>
            </p:nvSpPr>
            <p:spPr>
              <a:xfrm>
                <a:off x="8207323" y="5374813"/>
                <a:ext cx="31568" cy="28652"/>
              </a:xfrm>
              <a:custGeom>
                <a:avLst/>
                <a:gdLst>
                  <a:gd name="connsiteX0" fmla="*/ 2750 w 31568"/>
                  <a:gd name="connsiteY0" fmla="*/ 15956 h 28652"/>
                  <a:gd name="connsiteX1" fmla="*/ 1131 w 31568"/>
                  <a:gd name="connsiteY1" fmla="*/ 24047 h 28652"/>
                  <a:gd name="connsiteX2" fmla="*/ 9989 w 31568"/>
                  <a:gd name="connsiteY2" fmla="*/ 28330 h 28652"/>
                  <a:gd name="connsiteX3" fmla="*/ 22086 w 31568"/>
                  <a:gd name="connsiteY3" fmla="*/ 27283 h 28652"/>
                  <a:gd name="connsiteX4" fmla="*/ 30563 w 31568"/>
                  <a:gd name="connsiteY4" fmla="*/ 19668 h 28652"/>
                  <a:gd name="connsiteX5" fmla="*/ 31516 w 31568"/>
                  <a:gd name="connsiteY5" fmla="*/ 11197 h 28652"/>
                  <a:gd name="connsiteX6" fmla="*/ 18657 w 31568"/>
                  <a:gd name="connsiteY6" fmla="*/ 2630 h 28652"/>
                  <a:gd name="connsiteX7" fmla="*/ 12466 w 31568"/>
                  <a:gd name="connsiteY7" fmla="*/ 11863 h 28652"/>
                  <a:gd name="connsiteX8" fmla="*/ 2750 w 31568"/>
                  <a:gd name="connsiteY8" fmla="*/ 16051 h 2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68" h="28652">
                    <a:moveTo>
                      <a:pt x="2750" y="15956"/>
                    </a:moveTo>
                    <a:cubicBezTo>
                      <a:pt x="-298" y="17384"/>
                      <a:pt x="-774" y="21477"/>
                      <a:pt x="1131" y="24047"/>
                    </a:cubicBezTo>
                    <a:cubicBezTo>
                      <a:pt x="3131" y="26617"/>
                      <a:pt x="6655" y="27759"/>
                      <a:pt x="9989" y="28330"/>
                    </a:cubicBezTo>
                    <a:cubicBezTo>
                      <a:pt x="14085" y="28901"/>
                      <a:pt x="18276" y="28806"/>
                      <a:pt x="22086" y="27283"/>
                    </a:cubicBezTo>
                    <a:cubicBezTo>
                      <a:pt x="25896" y="25855"/>
                      <a:pt x="29230" y="23095"/>
                      <a:pt x="30563" y="19668"/>
                    </a:cubicBezTo>
                    <a:cubicBezTo>
                      <a:pt x="31706" y="17003"/>
                      <a:pt x="31611" y="14052"/>
                      <a:pt x="31516" y="11197"/>
                    </a:cubicBezTo>
                    <a:cubicBezTo>
                      <a:pt x="31325" y="4153"/>
                      <a:pt x="26277" y="-4414"/>
                      <a:pt x="18657" y="2630"/>
                    </a:cubicBezTo>
                    <a:cubicBezTo>
                      <a:pt x="15800" y="5200"/>
                      <a:pt x="14942" y="9103"/>
                      <a:pt x="12466" y="11863"/>
                    </a:cubicBezTo>
                    <a:cubicBezTo>
                      <a:pt x="9418" y="15385"/>
                      <a:pt x="6751" y="14243"/>
                      <a:pt x="2750" y="16051"/>
                    </a:cubicBezTo>
                    <a:close/>
                  </a:path>
                </a:pathLst>
              </a:custGeom>
              <a:noFill/>
              <a:ln w="9525" cap="flat">
                <a:solidFill>
                  <a:srgbClr val="FFFFFF"/>
                </a:solidFill>
                <a:prstDash val="solid"/>
                <a:miter/>
              </a:ln>
            </p:spPr>
            <p:txBody>
              <a:bodyPr rtlCol="0" anchor="ctr"/>
              <a:lstStyle/>
              <a:p>
                <a:endParaRPr lang="en-US"/>
              </a:p>
            </p:txBody>
          </p:sp>
          <p:sp>
            <p:nvSpPr>
              <p:cNvPr id="713" name="Freeform 712">
                <a:extLst>
                  <a:ext uri="{FF2B5EF4-FFF2-40B4-BE49-F238E27FC236}">
                    <a16:creationId xmlns:a16="http://schemas.microsoft.com/office/drawing/2014/main" id="{80402D70-77B6-62DD-B7B9-D34BE9F11096}"/>
                  </a:ext>
                </a:extLst>
              </p:cNvPr>
              <p:cNvSpPr/>
              <p:nvPr/>
            </p:nvSpPr>
            <p:spPr>
              <a:xfrm>
                <a:off x="8151960" y="5418047"/>
                <a:ext cx="35317" cy="31564"/>
              </a:xfrm>
              <a:custGeom>
                <a:avLst/>
                <a:gdLst>
                  <a:gd name="connsiteX0" fmla="*/ 9441 w 35317"/>
                  <a:gd name="connsiteY0" fmla="*/ 16222 h 31564"/>
                  <a:gd name="connsiteX1" fmla="*/ 3631 w 35317"/>
                  <a:gd name="connsiteY1" fmla="*/ 18887 h 31564"/>
                  <a:gd name="connsiteX2" fmla="*/ 11 w 35317"/>
                  <a:gd name="connsiteY2" fmla="*/ 23456 h 31564"/>
                  <a:gd name="connsiteX3" fmla="*/ 4678 w 35317"/>
                  <a:gd name="connsiteY3" fmla="*/ 28977 h 31564"/>
                  <a:gd name="connsiteX4" fmla="*/ 12679 w 35317"/>
                  <a:gd name="connsiteY4" fmla="*/ 30404 h 31564"/>
                  <a:gd name="connsiteX5" fmla="*/ 19347 w 35317"/>
                  <a:gd name="connsiteY5" fmla="*/ 31547 h 31564"/>
                  <a:gd name="connsiteX6" fmla="*/ 32777 w 35317"/>
                  <a:gd name="connsiteY6" fmla="*/ 24122 h 31564"/>
                  <a:gd name="connsiteX7" fmla="*/ 34777 w 35317"/>
                  <a:gd name="connsiteY7" fmla="*/ 9464 h 31564"/>
                  <a:gd name="connsiteX8" fmla="*/ 31253 w 35317"/>
                  <a:gd name="connsiteY8" fmla="*/ 2230 h 31564"/>
                  <a:gd name="connsiteX9" fmla="*/ 9441 w 35317"/>
                  <a:gd name="connsiteY9" fmla="*/ 16127 h 3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317" h="31564">
                    <a:moveTo>
                      <a:pt x="9441" y="16222"/>
                    </a:moveTo>
                    <a:cubicBezTo>
                      <a:pt x="7536" y="17269"/>
                      <a:pt x="5440" y="17840"/>
                      <a:pt x="3631" y="18887"/>
                    </a:cubicBezTo>
                    <a:cubicBezTo>
                      <a:pt x="1821" y="19934"/>
                      <a:pt x="202" y="21457"/>
                      <a:pt x="11" y="23456"/>
                    </a:cubicBezTo>
                    <a:cubicBezTo>
                      <a:pt x="-180" y="25931"/>
                      <a:pt x="2107" y="28025"/>
                      <a:pt x="4678" y="28977"/>
                    </a:cubicBezTo>
                    <a:cubicBezTo>
                      <a:pt x="7250" y="29928"/>
                      <a:pt x="10012" y="29928"/>
                      <a:pt x="12679" y="30404"/>
                    </a:cubicBezTo>
                    <a:cubicBezTo>
                      <a:pt x="14965" y="30880"/>
                      <a:pt x="17061" y="31451"/>
                      <a:pt x="19347" y="31547"/>
                    </a:cubicBezTo>
                    <a:cubicBezTo>
                      <a:pt x="24871" y="31832"/>
                      <a:pt x="30110" y="28596"/>
                      <a:pt x="32777" y="24122"/>
                    </a:cubicBezTo>
                    <a:cubicBezTo>
                      <a:pt x="35444" y="19648"/>
                      <a:pt x="35825" y="14413"/>
                      <a:pt x="34777" y="9464"/>
                    </a:cubicBezTo>
                    <a:cubicBezTo>
                      <a:pt x="34206" y="6894"/>
                      <a:pt x="33253" y="4133"/>
                      <a:pt x="31253" y="2230"/>
                    </a:cubicBezTo>
                    <a:cubicBezTo>
                      <a:pt x="22204" y="-6432"/>
                      <a:pt x="16013" y="12700"/>
                      <a:pt x="9441" y="16127"/>
                    </a:cubicBezTo>
                    <a:close/>
                  </a:path>
                </a:pathLst>
              </a:custGeom>
              <a:noFill/>
              <a:ln w="9525" cap="flat">
                <a:solidFill>
                  <a:srgbClr val="FFFFFF"/>
                </a:solidFill>
                <a:prstDash val="solid"/>
                <a:miter/>
              </a:ln>
            </p:spPr>
            <p:txBody>
              <a:bodyPr rtlCol="0" anchor="ctr"/>
              <a:lstStyle/>
              <a:p>
                <a:endParaRPr lang="en-US"/>
              </a:p>
            </p:txBody>
          </p:sp>
          <p:sp>
            <p:nvSpPr>
              <p:cNvPr id="714" name="Freeform 713">
                <a:extLst>
                  <a:ext uri="{FF2B5EF4-FFF2-40B4-BE49-F238E27FC236}">
                    <a16:creationId xmlns:a16="http://schemas.microsoft.com/office/drawing/2014/main" id="{9958F8E5-A028-0333-C6F9-9CE72C6E7C42}"/>
                  </a:ext>
                </a:extLst>
              </p:cNvPr>
              <p:cNvSpPr/>
              <p:nvPr/>
            </p:nvSpPr>
            <p:spPr>
              <a:xfrm>
                <a:off x="8086324" y="5455859"/>
                <a:ext cx="44202" cy="33640"/>
              </a:xfrm>
              <a:custGeom>
                <a:avLst/>
                <a:gdLst>
                  <a:gd name="connsiteX0" fmla="*/ 14688 w 44202"/>
                  <a:gd name="connsiteY0" fmla="*/ 10202 h 33640"/>
                  <a:gd name="connsiteX1" fmla="*/ 10593 w 44202"/>
                  <a:gd name="connsiteY1" fmla="*/ 13819 h 33640"/>
                  <a:gd name="connsiteX2" fmla="*/ 3544 w 44202"/>
                  <a:gd name="connsiteY2" fmla="*/ 20863 h 33640"/>
                  <a:gd name="connsiteX3" fmla="*/ 20 w 44202"/>
                  <a:gd name="connsiteY3" fmla="*/ 26574 h 33640"/>
                  <a:gd name="connsiteX4" fmla="*/ 5830 w 44202"/>
                  <a:gd name="connsiteY4" fmla="*/ 33142 h 33640"/>
                  <a:gd name="connsiteX5" fmla="*/ 15831 w 44202"/>
                  <a:gd name="connsiteY5" fmla="*/ 32761 h 33640"/>
                  <a:gd name="connsiteX6" fmla="*/ 30690 w 44202"/>
                  <a:gd name="connsiteY6" fmla="*/ 28383 h 33640"/>
                  <a:gd name="connsiteX7" fmla="*/ 36596 w 44202"/>
                  <a:gd name="connsiteY7" fmla="*/ 25241 h 33640"/>
                  <a:gd name="connsiteX8" fmla="*/ 40120 w 44202"/>
                  <a:gd name="connsiteY8" fmla="*/ 19625 h 33640"/>
                  <a:gd name="connsiteX9" fmla="*/ 38691 w 44202"/>
                  <a:gd name="connsiteY9" fmla="*/ 17 h 33640"/>
                  <a:gd name="connsiteX10" fmla="*/ 28119 w 44202"/>
                  <a:gd name="connsiteY10" fmla="*/ 4301 h 33640"/>
                  <a:gd name="connsiteX11" fmla="*/ 14688 w 44202"/>
                  <a:gd name="connsiteY11" fmla="*/ 10107 h 3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2" h="33640">
                    <a:moveTo>
                      <a:pt x="14688" y="10202"/>
                    </a:moveTo>
                    <a:cubicBezTo>
                      <a:pt x="13164" y="11249"/>
                      <a:pt x="11831" y="12582"/>
                      <a:pt x="10593" y="13819"/>
                    </a:cubicBezTo>
                    <a:cubicBezTo>
                      <a:pt x="8211" y="16199"/>
                      <a:pt x="5925" y="18483"/>
                      <a:pt x="3544" y="20863"/>
                    </a:cubicBezTo>
                    <a:cubicBezTo>
                      <a:pt x="1925" y="22481"/>
                      <a:pt x="305" y="24385"/>
                      <a:pt x="20" y="26574"/>
                    </a:cubicBezTo>
                    <a:cubicBezTo>
                      <a:pt x="-266" y="29620"/>
                      <a:pt x="2592" y="32285"/>
                      <a:pt x="5830" y="33142"/>
                    </a:cubicBezTo>
                    <a:cubicBezTo>
                      <a:pt x="9069" y="34093"/>
                      <a:pt x="12593" y="33522"/>
                      <a:pt x="15831" y="32761"/>
                    </a:cubicBezTo>
                    <a:cubicBezTo>
                      <a:pt x="20880" y="31619"/>
                      <a:pt x="25833" y="30286"/>
                      <a:pt x="30690" y="28383"/>
                    </a:cubicBezTo>
                    <a:cubicBezTo>
                      <a:pt x="32786" y="27621"/>
                      <a:pt x="34977" y="26764"/>
                      <a:pt x="36596" y="25241"/>
                    </a:cubicBezTo>
                    <a:cubicBezTo>
                      <a:pt x="38215" y="23718"/>
                      <a:pt x="39168" y="21624"/>
                      <a:pt x="40120" y="19625"/>
                    </a:cubicBezTo>
                    <a:cubicBezTo>
                      <a:pt x="42216" y="15152"/>
                      <a:pt x="48883" y="588"/>
                      <a:pt x="38691" y="17"/>
                    </a:cubicBezTo>
                    <a:cubicBezTo>
                      <a:pt x="35453" y="-268"/>
                      <a:pt x="30881" y="3063"/>
                      <a:pt x="28119" y="4301"/>
                    </a:cubicBezTo>
                    <a:cubicBezTo>
                      <a:pt x="23642" y="6204"/>
                      <a:pt x="18594" y="7442"/>
                      <a:pt x="14688" y="10107"/>
                    </a:cubicBezTo>
                    <a:close/>
                  </a:path>
                </a:pathLst>
              </a:custGeom>
              <a:noFill/>
              <a:ln w="9525" cap="flat">
                <a:solidFill>
                  <a:srgbClr val="FFFFFF"/>
                </a:solidFill>
                <a:prstDash val="solid"/>
                <a:miter/>
              </a:ln>
            </p:spPr>
            <p:txBody>
              <a:bodyPr rtlCol="0" anchor="ctr"/>
              <a:lstStyle/>
              <a:p>
                <a:endParaRPr lang="en-US"/>
              </a:p>
            </p:txBody>
          </p:sp>
          <p:sp>
            <p:nvSpPr>
              <p:cNvPr id="715" name="Freeform 714">
                <a:extLst>
                  <a:ext uri="{FF2B5EF4-FFF2-40B4-BE49-F238E27FC236}">
                    <a16:creationId xmlns:a16="http://schemas.microsoft.com/office/drawing/2014/main" id="{C0795B9A-BB3A-2035-B89F-EFF395BECDFD}"/>
                  </a:ext>
                </a:extLst>
              </p:cNvPr>
              <p:cNvSpPr/>
              <p:nvPr/>
            </p:nvSpPr>
            <p:spPr>
              <a:xfrm>
                <a:off x="7914433" y="5510572"/>
                <a:ext cx="130442" cy="63268"/>
              </a:xfrm>
              <a:custGeom>
                <a:avLst/>
                <a:gdLst>
                  <a:gd name="connsiteX0" fmla="*/ 82566 w 130442"/>
                  <a:gd name="connsiteY0" fmla="*/ 16978 h 63268"/>
                  <a:gd name="connsiteX1" fmla="*/ 57230 w 130442"/>
                  <a:gd name="connsiteY1" fmla="*/ 28305 h 63268"/>
                  <a:gd name="connsiteX2" fmla="*/ 7890 w 130442"/>
                  <a:gd name="connsiteY2" fmla="*/ 39633 h 63268"/>
                  <a:gd name="connsiteX3" fmla="*/ 842 w 130442"/>
                  <a:gd name="connsiteY3" fmla="*/ 54196 h 63268"/>
                  <a:gd name="connsiteX4" fmla="*/ 5890 w 130442"/>
                  <a:gd name="connsiteY4" fmla="*/ 58860 h 63268"/>
                  <a:gd name="connsiteX5" fmla="*/ 48467 w 130442"/>
                  <a:gd name="connsiteY5" fmla="*/ 59336 h 63268"/>
                  <a:gd name="connsiteX6" fmla="*/ 121714 w 130442"/>
                  <a:gd name="connsiteY6" fmla="*/ 20690 h 63268"/>
                  <a:gd name="connsiteX7" fmla="*/ 130382 w 130442"/>
                  <a:gd name="connsiteY7" fmla="*/ 6793 h 63268"/>
                  <a:gd name="connsiteX8" fmla="*/ 120761 w 130442"/>
                  <a:gd name="connsiteY8" fmla="*/ 321 h 63268"/>
                  <a:gd name="connsiteX9" fmla="*/ 103902 w 130442"/>
                  <a:gd name="connsiteY9" fmla="*/ 7460 h 63268"/>
                  <a:gd name="connsiteX10" fmla="*/ 82566 w 130442"/>
                  <a:gd name="connsiteY10" fmla="*/ 16978 h 6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442" h="63268">
                    <a:moveTo>
                      <a:pt x="82566" y="16978"/>
                    </a:moveTo>
                    <a:cubicBezTo>
                      <a:pt x="74375" y="21071"/>
                      <a:pt x="66278" y="25640"/>
                      <a:pt x="57230" y="28305"/>
                    </a:cubicBezTo>
                    <a:cubicBezTo>
                      <a:pt x="40942" y="32969"/>
                      <a:pt x="22082" y="30875"/>
                      <a:pt x="7890" y="39633"/>
                    </a:cubicBezTo>
                    <a:cubicBezTo>
                      <a:pt x="2556" y="42869"/>
                      <a:pt x="-1921" y="49056"/>
                      <a:pt x="842" y="54196"/>
                    </a:cubicBezTo>
                    <a:cubicBezTo>
                      <a:pt x="1889" y="56195"/>
                      <a:pt x="3890" y="57718"/>
                      <a:pt x="5890" y="58860"/>
                    </a:cubicBezTo>
                    <a:cubicBezTo>
                      <a:pt x="18368" y="65808"/>
                      <a:pt x="34560" y="63429"/>
                      <a:pt x="48467" y="59336"/>
                    </a:cubicBezTo>
                    <a:cubicBezTo>
                      <a:pt x="75518" y="51435"/>
                      <a:pt x="100568" y="37919"/>
                      <a:pt x="121714" y="20690"/>
                    </a:cubicBezTo>
                    <a:cubicBezTo>
                      <a:pt x="126095" y="17169"/>
                      <a:pt x="131049" y="12600"/>
                      <a:pt x="130382" y="6793"/>
                    </a:cubicBezTo>
                    <a:cubicBezTo>
                      <a:pt x="129810" y="1463"/>
                      <a:pt x="126095" y="-917"/>
                      <a:pt x="120761" y="321"/>
                    </a:cubicBezTo>
                    <a:cubicBezTo>
                      <a:pt x="115142" y="1749"/>
                      <a:pt x="109236" y="5270"/>
                      <a:pt x="103902" y="7460"/>
                    </a:cubicBezTo>
                    <a:cubicBezTo>
                      <a:pt x="96568" y="10220"/>
                      <a:pt x="89519" y="13457"/>
                      <a:pt x="82566" y="16978"/>
                    </a:cubicBezTo>
                    <a:close/>
                  </a:path>
                </a:pathLst>
              </a:custGeom>
              <a:noFill/>
              <a:ln w="9525" cap="flat">
                <a:solidFill>
                  <a:srgbClr val="FFFFFF"/>
                </a:solidFill>
                <a:prstDash val="solid"/>
                <a:miter/>
              </a:ln>
            </p:spPr>
            <p:txBody>
              <a:bodyPr rtlCol="0" anchor="ctr"/>
              <a:lstStyle/>
              <a:p>
                <a:endParaRPr lang="en-US"/>
              </a:p>
            </p:txBody>
          </p:sp>
          <p:sp>
            <p:nvSpPr>
              <p:cNvPr id="716" name="Freeform 715">
                <a:extLst>
                  <a:ext uri="{FF2B5EF4-FFF2-40B4-BE49-F238E27FC236}">
                    <a16:creationId xmlns:a16="http://schemas.microsoft.com/office/drawing/2014/main" id="{248017D0-B4F2-8DBD-75A0-47504A33F332}"/>
                  </a:ext>
                </a:extLst>
              </p:cNvPr>
              <p:cNvSpPr/>
              <p:nvPr/>
            </p:nvSpPr>
            <p:spPr>
              <a:xfrm>
                <a:off x="7731396" y="5565569"/>
                <a:ext cx="37996" cy="56510"/>
              </a:xfrm>
              <a:custGeom>
                <a:avLst/>
                <a:gdLst>
                  <a:gd name="connsiteX0" fmla="*/ 427 w 37996"/>
                  <a:gd name="connsiteY0" fmla="*/ 17379 h 56510"/>
                  <a:gd name="connsiteX1" fmla="*/ 17477 w 37996"/>
                  <a:gd name="connsiteY1" fmla="*/ 42984 h 56510"/>
                  <a:gd name="connsiteX2" fmla="*/ 24239 w 37996"/>
                  <a:gd name="connsiteY2" fmla="*/ 55454 h 56510"/>
                  <a:gd name="connsiteX3" fmla="*/ 27383 w 37996"/>
                  <a:gd name="connsiteY3" fmla="*/ 56500 h 56510"/>
                  <a:gd name="connsiteX4" fmla="*/ 30145 w 37996"/>
                  <a:gd name="connsiteY4" fmla="*/ 55644 h 56510"/>
                  <a:gd name="connsiteX5" fmla="*/ 37955 w 37996"/>
                  <a:gd name="connsiteY5" fmla="*/ 44126 h 56510"/>
                  <a:gd name="connsiteX6" fmla="*/ 35669 w 37996"/>
                  <a:gd name="connsiteY6" fmla="*/ 33751 h 56510"/>
                  <a:gd name="connsiteX7" fmla="*/ 20715 w 37996"/>
                  <a:gd name="connsiteY7" fmla="*/ 7956 h 56510"/>
                  <a:gd name="connsiteX8" fmla="*/ 6047 w 37996"/>
                  <a:gd name="connsiteY8" fmla="*/ 722 h 56510"/>
                  <a:gd name="connsiteX9" fmla="*/ 427 w 37996"/>
                  <a:gd name="connsiteY9" fmla="*/ 17379 h 5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6" h="56510">
                    <a:moveTo>
                      <a:pt x="427" y="17379"/>
                    </a:moveTo>
                    <a:cubicBezTo>
                      <a:pt x="2808" y="27183"/>
                      <a:pt x="13476" y="33656"/>
                      <a:pt x="17477" y="42984"/>
                    </a:cubicBezTo>
                    <a:cubicBezTo>
                      <a:pt x="19382" y="47363"/>
                      <a:pt x="20048" y="52598"/>
                      <a:pt x="24239" y="55454"/>
                    </a:cubicBezTo>
                    <a:cubicBezTo>
                      <a:pt x="25097" y="56025"/>
                      <a:pt x="26240" y="56596"/>
                      <a:pt x="27383" y="56500"/>
                    </a:cubicBezTo>
                    <a:cubicBezTo>
                      <a:pt x="28335" y="56500"/>
                      <a:pt x="29288" y="56025"/>
                      <a:pt x="30145" y="55644"/>
                    </a:cubicBezTo>
                    <a:cubicBezTo>
                      <a:pt x="34622" y="53264"/>
                      <a:pt x="37670" y="48790"/>
                      <a:pt x="37955" y="44126"/>
                    </a:cubicBezTo>
                    <a:cubicBezTo>
                      <a:pt x="38241" y="40605"/>
                      <a:pt x="37003" y="37083"/>
                      <a:pt x="35669" y="33751"/>
                    </a:cubicBezTo>
                    <a:cubicBezTo>
                      <a:pt x="31955" y="24613"/>
                      <a:pt x="26906" y="15952"/>
                      <a:pt x="20715" y="7956"/>
                    </a:cubicBezTo>
                    <a:cubicBezTo>
                      <a:pt x="17667" y="4148"/>
                      <a:pt x="11762" y="-2134"/>
                      <a:pt x="6047" y="722"/>
                    </a:cubicBezTo>
                    <a:cubicBezTo>
                      <a:pt x="522" y="3482"/>
                      <a:pt x="-811" y="12525"/>
                      <a:pt x="427" y="17379"/>
                    </a:cubicBezTo>
                    <a:close/>
                  </a:path>
                </a:pathLst>
              </a:custGeom>
              <a:noFill/>
              <a:ln w="9525" cap="flat">
                <a:solidFill>
                  <a:srgbClr val="FFFFFF"/>
                </a:solidFill>
                <a:prstDash val="solid"/>
                <a:miter/>
              </a:ln>
            </p:spPr>
            <p:txBody>
              <a:bodyPr rtlCol="0" anchor="ctr"/>
              <a:lstStyle/>
              <a:p>
                <a:endParaRPr lang="en-US"/>
              </a:p>
            </p:txBody>
          </p:sp>
          <p:sp>
            <p:nvSpPr>
              <p:cNvPr id="717" name="Freeform 716">
                <a:extLst>
                  <a:ext uri="{FF2B5EF4-FFF2-40B4-BE49-F238E27FC236}">
                    <a16:creationId xmlns:a16="http://schemas.microsoft.com/office/drawing/2014/main" id="{49D8A2E0-3D94-CBED-53A1-13437ED46405}"/>
                  </a:ext>
                </a:extLst>
              </p:cNvPr>
              <p:cNvSpPr/>
              <p:nvPr/>
            </p:nvSpPr>
            <p:spPr>
              <a:xfrm>
                <a:off x="7630564" y="5581903"/>
                <a:ext cx="90265" cy="50512"/>
              </a:xfrm>
              <a:custGeom>
                <a:avLst/>
                <a:gdLst>
                  <a:gd name="connsiteX0" fmla="*/ 9533 w 90265"/>
                  <a:gd name="connsiteY0" fmla="*/ 10564 h 50512"/>
                  <a:gd name="connsiteX1" fmla="*/ 8 w 90265"/>
                  <a:gd name="connsiteY1" fmla="*/ 22081 h 50512"/>
                  <a:gd name="connsiteX2" fmla="*/ 6676 w 90265"/>
                  <a:gd name="connsiteY2" fmla="*/ 31885 h 50512"/>
                  <a:gd name="connsiteX3" fmla="*/ 18582 w 90265"/>
                  <a:gd name="connsiteY3" fmla="*/ 37311 h 50512"/>
                  <a:gd name="connsiteX4" fmla="*/ 43728 w 90265"/>
                  <a:gd name="connsiteY4" fmla="*/ 50351 h 50512"/>
                  <a:gd name="connsiteX5" fmla="*/ 56492 w 90265"/>
                  <a:gd name="connsiteY5" fmla="*/ 49494 h 50512"/>
                  <a:gd name="connsiteX6" fmla="*/ 74399 w 90265"/>
                  <a:gd name="connsiteY6" fmla="*/ 46353 h 50512"/>
                  <a:gd name="connsiteX7" fmla="*/ 86781 w 90265"/>
                  <a:gd name="connsiteY7" fmla="*/ 41879 h 50512"/>
                  <a:gd name="connsiteX8" fmla="*/ 88686 w 90265"/>
                  <a:gd name="connsiteY8" fmla="*/ 28554 h 50512"/>
                  <a:gd name="connsiteX9" fmla="*/ 75065 w 90265"/>
                  <a:gd name="connsiteY9" fmla="*/ 23223 h 50512"/>
                  <a:gd name="connsiteX10" fmla="*/ 68112 w 90265"/>
                  <a:gd name="connsiteY10" fmla="*/ 25222 h 50512"/>
                  <a:gd name="connsiteX11" fmla="*/ 48014 w 90265"/>
                  <a:gd name="connsiteY11" fmla="*/ 15132 h 50512"/>
                  <a:gd name="connsiteX12" fmla="*/ 30774 w 90265"/>
                  <a:gd name="connsiteY12" fmla="*/ 189 h 50512"/>
                  <a:gd name="connsiteX13" fmla="*/ 9533 w 90265"/>
                  <a:gd name="connsiteY13" fmla="*/ 10564 h 5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265" h="50512">
                    <a:moveTo>
                      <a:pt x="9533" y="10564"/>
                    </a:moveTo>
                    <a:cubicBezTo>
                      <a:pt x="5057" y="13419"/>
                      <a:pt x="104" y="17036"/>
                      <a:pt x="8" y="22081"/>
                    </a:cubicBezTo>
                    <a:cubicBezTo>
                      <a:pt x="-182" y="26079"/>
                      <a:pt x="2961" y="29696"/>
                      <a:pt x="6676" y="31885"/>
                    </a:cubicBezTo>
                    <a:cubicBezTo>
                      <a:pt x="10391" y="34169"/>
                      <a:pt x="14677" y="35407"/>
                      <a:pt x="18582" y="37311"/>
                    </a:cubicBezTo>
                    <a:cubicBezTo>
                      <a:pt x="27155" y="41499"/>
                      <a:pt x="34108" y="49018"/>
                      <a:pt x="43728" y="50351"/>
                    </a:cubicBezTo>
                    <a:cubicBezTo>
                      <a:pt x="48014" y="50827"/>
                      <a:pt x="52301" y="50161"/>
                      <a:pt x="56492" y="49494"/>
                    </a:cubicBezTo>
                    <a:cubicBezTo>
                      <a:pt x="62492" y="48447"/>
                      <a:pt x="68493" y="47400"/>
                      <a:pt x="74399" y="46353"/>
                    </a:cubicBezTo>
                    <a:cubicBezTo>
                      <a:pt x="78876" y="45687"/>
                      <a:pt x="83543" y="44735"/>
                      <a:pt x="86781" y="41879"/>
                    </a:cubicBezTo>
                    <a:cubicBezTo>
                      <a:pt x="90591" y="38548"/>
                      <a:pt x="91353" y="32742"/>
                      <a:pt x="88686" y="28554"/>
                    </a:cubicBezTo>
                    <a:cubicBezTo>
                      <a:pt x="86019" y="24365"/>
                      <a:pt x="80209" y="22176"/>
                      <a:pt x="75065" y="23223"/>
                    </a:cubicBezTo>
                    <a:cubicBezTo>
                      <a:pt x="72684" y="23699"/>
                      <a:pt x="70493" y="24746"/>
                      <a:pt x="68112" y="25222"/>
                    </a:cubicBezTo>
                    <a:cubicBezTo>
                      <a:pt x="60206" y="26745"/>
                      <a:pt x="52967" y="20939"/>
                      <a:pt x="48014" y="15132"/>
                    </a:cubicBezTo>
                    <a:cubicBezTo>
                      <a:pt x="43633" y="9897"/>
                      <a:pt x="38394" y="1807"/>
                      <a:pt x="30774" y="189"/>
                    </a:cubicBezTo>
                    <a:cubicBezTo>
                      <a:pt x="23345" y="-1334"/>
                      <a:pt x="15248" y="6756"/>
                      <a:pt x="9533" y="10564"/>
                    </a:cubicBezTo>
                    <a:close/>
                  </a:path>
                </a:pathLst>
              </a:custGeom>
              <a:noFill/>
              <a:ln w="9525" cap="flat">
                <a:solidFill>
                  <a:srgbClr val="FFFFFF"/>
                </a:solidFill>
                <a:prstDash val="solid"/>
                <a:miter/>
              </a:ln>
            </p:spPr>
            <p:txBody>
              <a:bodyPr rtlCol="0" anchor="ctr"/>
              <a:lstStyle/>
              <a:p>
                <a:endParaRPr lang="en-US"/>
              </a:p>
            </p:txBody>
          </p:sp>
          <p:sp>
            <p:nvSpPr>
              <p:cNvPr id="718" name="Freeform 717">
                <a:extLst>
                  <a:ext uri="{FF2B5EF4-FFF2-40B4-BE49-F238E27FC236}">
                    <a16:creationId xmlns:a16="http://schemas.microsoft.com/office/drawing/2014/main" id="{D900E984-018C-F325-7E7F-1AFB47B3F282}"/>
                  </a:ext>
                </a:extLst>
              </p:cNvPr>
              <p:cNvSpPr/>
              <p:nvPr/>
            </p:nvSpPr>
            <p:spPr>
              <a:xfrm>
                <a:off x="7582886" y="5625743"/>
                <a:ext cx="74513" cy="67158"/>
              </a:xfrm>
              <a:custGeom>
                <a:avLst/>
                <a:gdLst>
                  <a:gd name="connsiteX0" fmla="*/ 633 w 74513"/>
                  <a:gd name="connsiteY0" fmla="*/ 22503 h 67158"/>
                  <a:gd name="connsiteX1" fmla="*/ 5300 w 74513"/>
                  <a:gd name="connsiteY1" fmla="*/ 32307 h 67158"/>
                  <a:gd name="connsiteX2" fmla="*/ 5396 w 74513"/>
                  <a:gd name="connsiteY2" fmla="*/ 57150 h 67158"/>
                  <a:gd name="connsiteX3" fmla="*/ 7110 w 74513"/>
                  <a:gd name="connsiteY3" fmla="*/ 65431 h 67158"/>
                  <a:gd name="connsiteX4" fmla="*/ 15683 w 74513"/>
                  <a:gd name="connsiteY4" fmla="*/ 66383 h 67158"/>
                  <a:gd name="connsiteX5" fmla="*/ 22636 w 74513"/>
                  <a:gd name="connsiteY5" fmla="*/ 60862 h 67158"/>
                  <a:gd name="connsiteX6" fmla="*/ 42638 w 74513"/>
                  <a:gd name="connsiteY6" fmla="*/ 43824 h 67158"/>
                  <a:gd name="connsiteX7" fmla="*/ 59593 w 74513"/>
                  <a:gd name="connsiteY7" fmla="*/ 39826 h 67158"/>
                  <a:gd name="connsiteX8" fmla="*/ 73023 w 74513"/>
                  <a:gd name="connsiteY8" fmla="*/ 27452 h 67158"/>
                  <a:gd name="connsiteX9" fmla="*/ 74452 w 74513"/>
                  <a:gd name="connsiteY9" fmla="*/ 24692 h 67158"/>
                  <a:gd name="connsiteX10" fmla="*/ 68546 w 74513"/>
                  <a:gd name="connsiteY10" fmla="*/ 18314 h 67158"/>
                  <a:gd name="connsiteX11" fmla="*/ 59021 w 74513"/>
                  <a:gd name="connsiteY11" fmla="*/ 15935 h 67158"/>
                  <a:gd name="connsiteX12" fmla="*/ 50354 w 74513"/>
                  <a:gd name="connsiteY12" fmla="*/ 18124 h 67158"/>
                  <a:gd name="connsiteX13" fmla="*/ 35876 w 74513"/>
                  <a:gd name="connsiteY13" fmla="*/ 15173 h 67158"/>
                  <a:gd name="connsiteX14" fmla="*/ 11682 w 74513"/>
                  <a:gd name="connsiteY14" fmla="*/ 324 h 67158"/>
                  <a:gd name="connsiteX15" fmla="*/ 633 w 74513"/>
                  <a:gd name="connsiteY15" fmla="*/ 22503 h 6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513" h="67158">
                    <a:moveTo>
                      <a:pt x="633" y="22503"/>
                    </a:moveTo>
                    <a:cubicBezTo>
                      <a:pt x="1776" y="25929"/>
                      <a:pt x="3967" y="28975"/>
                      <a:pt x="5300" y="32307"/>
                    </a:cubicBezTo>
                    <a:cubicBezTo>
                      <a:pt x="8443" y="40207"/>
                      <a:pt x="6443" y="48869"/>
                      <a:pt x="5396" y="57150"/>
                    </a:cubicBezTo>
                    <a:cubicBezTo>
                      <a:pt x="5015" y="60006"/>
                      <a:pt x="4919" y="63337"/>
                      <a:pt x="7110" y="65431"/>
                    </a:cubicBezTo>
                    <a:cubicBezTo>
                      <a:pt x="9206" y="67430"/>
                      <a:pt x="12920" y="67621"/>
                      <a:pt x="15683" y="66383"/>
                    </a:cubicBezTo>
                    <a:cubicBezTo>
                      <a:pt x="18540" y="65146"/>
                      <a:pt x="20635" y="62956"/>
                      <a:pt x="22636" y="60862"/>
                    </a:cubicBezTo>
                    <a:cubicBezTo>
                      <a:pt x="28446" y="54294"/>
                      <a:pt x="34066" y="46775"/>
                      <a:pt x="42638" y="43824"/>
                    </a:cubicBezTo>
                    <a:cubicBezTo>
                      <a:pt x="48163" y="41920"/>
                      <a:pt x="54354" y="42111"/>
                      <a:pt x="59593" y="39826"/>
                    </a:cubicBezTo>
                    <a:cubicBezTo>
                      <a:pt x="65403" y="37351"/>
                      <a:pt x="69308" y="32307"/>
                      <a:pt x="73023" y="27452"/>
                    </a:cubicBezTo>
                    <a:cubicBezTo>
                      <a:pt x="73594" y="26595"/>
                      <a:pt x="74357" y="25739"/>
                      <a:pt x="74452" y="24692"/>
                    </a:cubicBezTo>
                    <a:cubicBezTo>
                      <a:pt x="75023" y="21741"/>
                      <a:pt x="71499" y="19552"/>
                      <a:pt x="68546" y="18314"/>
                    </a:cubicBezTo>
                    <a:cubicBezTo>
                      <a:pt x="65498" y="16982"/>
                      <a:pt x="62355" y="15744"/>
                      <a:pt x="59021" y="15935"/>
                    </a:cubicBezTo>
                    <a:cubicBezTo>
                      <a:pt x="55973" y="16125"/>
                      <a:pt x="53306" y="17458"/>
                      <a:pt x="50354" y="18124"/>
                    </a:cubicBezTo>
                    <a:cubicBezTo>
                      <a:pt x="45401" y="19171"/>
                      <a:pt x="40162" y="17648"/>
                      <a:pt x="35876" y="15173"/>
                    </a:cubicBezTo>
                    <a:cubicBezTo>
                      <a:pt x="29113" y="11175"/>
                      <a:pt x="20921" y="-2246"/>
                      <a:pt x="11682" y="324"/>
                    </a:cubicBezTo>
                    <a:cubicBezTo>
                      <a:pt x="2729" y="2799"/>
                      <a:pt x="-1748" y="14983"/>
                      <a:pt x="633" y="22503"/>
                    </a:cubicBezTo>
                    <a:close/>
                  </a:path>
                </a:pathLst>
              </a:custGeom>
              <a:noFill/>
              <a:ln w="9525" cap="flat">
                <a:solidFill>
                  <a:srgbClr val="FFFFFF"/>
                </a:solidFill>
                <a:prstDash val="solid"/>
                <a:miter/>
              </a:ln>
            </p:spPr>
            <p:txBody>
              <a:bodyPr rtlCol="0" anchor="ctr"/>
              <a:lstStyle/>
              <a:p>
                <a:endParaRPr lang="en-US"/>
              </a:p>
            </p:txBody>
          </p:sp>
          <p:sp>
            <p:nvSpPr>
              <p:cNvPr id="719" name="Freeform 718">
                <a:extLst>
                  <a:ext uri="{FF2B5EF4-FFF2-40B4-BE49-F238E27FC236}">
                    <a16:creationId xmlns:a16="http://schemas.microsoft.com/office/drawing/2014/main" id="{9565393C-DF1F-B4AC-2027-1B23B33F9462}"/>
                  </a:ext>
                </a:extLst>
              </p:cNvPr>
              <p:cNvSpPr/>
              <p:nvPr/>
            </p:nvSpPr>
            <p:spPr>
              <a:xfrm>
                <a:off x="7457045" y="5671500"/>
                <a:ext cx="109685" cy="52834"/>
              </a:xfrm>
              <a:custGeom>
                <a:avLst/>
                <a:gdLst>
                  <a:gd name="connsiteX0" fmla="*/ 66562 w 109685"/>
                  <a:gd name="connsiteY0" fmla="*/ 20626 h 52834"/>
                  <a:gd name="connsiteX1" fmla="*/ 57894 w 109685"/>
                  <a:gd name="connsiteY1" fmla="*/ 26909 h 52834"/>
                  <a:gd name="connsiteX2" fmla="*/ 43987 w 109685"/>
                  <a:gd name="connsiteY2" fmla="*/ 29098 h 52834"/>
                  <a:gd name="connsiteX3" fmla="*/ 11793 w 109685"/>
                  <a:gd name="connsiteY3" fmla="*/ 32715 h 52834"/>
                  <a:gd name="connsiteX4" fmla="*/ 2935 w 109685"/>
                  <a:gd name="connsiteY4" fmla="*/ 37664 h 52834"/>
                  <a:gd name="connsiteX5" fmla="*/ 363 w 109685"/>
                  <a:gd name="connsiteY5" fmla="*/ 46517 h 52834"/>
                  <a:gd name="connsiteX6" fmla="*/ 8554 w 109685"/>
                  <a:gd name="connsiteY6" fmla="*/ 52513 h 52834"/>
                  <a:gd name="connsiteX7" fmla="*/ 19508 w 109685"/>
                  <a:gd name="connsiteY7" fmla="*/ 52038 h 52834"/>
                  <a:gd name="connsiteX8" fmla="*/ 75896 w 109685"/>
                  <a:gd name="connsiteY8" fmla="*/ 36427 h 52834"/>
                  <a:gd name="connsiteX9" fmla="*/ 90088 w 109685"/>
                  <a:gd name="connsiteY9" fmla="*/ 34143 h 52834"/>
                  <a:gd name="connsiteX10" fmla="*/ 105138 w 109685"/>
                  <a:gd name="connsiteY10" fmla="*/ 24244 h 52834"/>
                  <a:gd name="connsiteX11" fmla="*/ 108471 w 109685"/>
                  <a:gd name="connsiteY11" fmla="*/ 6729 h 52834"/>
                  <a:gd name="connsiteX12" fmla="*/ 88564 w 109685"/>
                  <a:gd name="connsiteY12" fmla="*/ 3493 h 52834"/>
                  <a:gd name="connsiteX13" fmla="*/ 66562 w 109685"/>
                  <a:gd name="connsiteY13" fmla="*/ 20721 h 5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85" h="52834">
                    <a:moveTo>
                      <a:pt x="66562" y="20626"/>
                    </a:moveTo>
                    <a:cubicBezTo>
                      <a:pt x="63895" y="23006"/>
                      <a:pt x="61228" y="25386"/>
                      <a:pt x="57894" y="26909"/>
                    </a:cubicBezTo>
                    <a:cubicBezTo>
                      <a:pt x="53607" y="28717"/>
                      <a:pt x="48750" y="28908"/>
                      <a:pt x="43987" y="29098"/>
                    </a:cubicBezTo>
                    <a:cubicBezTo>
                      <a:pt x="33129" y="29288"/>
                      <a:pt x="21985" y="29383"/>
                      <a:pt x="11793" y="32715"/>
                    </a:cubicBezTo>
                    <a:cubicBezTo>
                      <a:pt x="8459" y="33857"/>
                      <a:pt x="5220" y="35285"/>
                      <a:pt x="2935" y="37664"/>
                    </a:cubicBezTo>
                    <a:cubicBezTo>
                      <a:pt x="648" y="40044"/>
                      <a:pt x="-685" y="43471"/>
                      <a:pt x="363" y="46517"/>
                    </a:cubicBezTo>
                    <a:cubicBezTo>
                      <a:pt x="1506" y="49753"/>
                      <a:pt x="4935" y="51847"/>
                      <a:pt x="8554" y="52513"/>
                    </a:cubicBezTo>
                    <a:cubicBezTo>
                      <a:pt x="12174" y="53180"/>
                      <a:pt x="15888" y="52704"/>
                      <a:pt x="19508" y="52038"/>
                    </a:cubicBezTo>
                    <a:cubicBezTo>
                      <a:pt x="38653" y="48135"/>
                      <a:pt x="56465" y="39187"/>
                      <a:pt x="75896" y="36427"/>
                    </a:cubicBezTo>
                    <a:cubicBezTo>
                      <a:pt x="80658" y="35856"/>
                      <a:pt x="85516" y="35475"/>
                      <a:pt x="90088" y="34143"/>
                    </a:cubicBezTo>
                    <a:cubicBezTo>
                      <a:pt x="96089" y="32429"/>
                      <a:pt x="101423" y="28812"/>
                      <a:pt x="105138" y="24244"/>
                    </a:cubicBezTo>
                    <a:cubicBezTo>
                      <a:pt x="109138" y="19294"/>
                      <a:pt x="111138" y="12440"/>
                      <a:pt x="108471" y="6729"/>
                    </a:cubicBezTo>
                    <a:cubicBezTo>
                      <a:pt x="104566" y="-1552"/>
                      <a:pt x="94946" y="-1647"/>
                      <a:pt x="88564" y="3493"/>
                    </a:cubicBezTo>
                    <a:cubicBezTo>
                      <a:pt x="81325" y="9394"/>
                      <a:pt x="73610" y="14249"/>
                      <a:pt x="66562" y="20721"/>
                    </a:cubicBezTo>
                    <a:close/>
                  </a:path>
                </a:pathLst>
              </a:custGeom>
              <a:noFill/>
              <a:ln w="9525" cap="flat">
                <a:solidFill>
                  <a:srgbClr val="FFFFFF"/>
                </a:solidFill>
                <a:prstDash val="solid"/>
                <a:miter/>
              </a:ln>
            </p:spPr>
            <p:txBody>
              <a:bodyPr rtlCol="0" anchor="ctr"/>
              <a:lstStyle/>
              <a:p>
                <a:endParaRPr lang="en-US"/>
              </a:p>
            </p:txBody>
          </p:sp>
          <p:sp>
            <p:nvSpPr>
              <p:cNvPr id="720" name="Freeform 719">
                <a:extLst>
                  <a:ext uri="{FF2B5EF4-FFF2-40B4-BE49-F238E27FC236}">
                    <a16:creationId xmlns:a16="http://schemas.microsoft.com/office/drawing/2014/main" id="{260A8252-861A-2632-F5F3-ABAE90126A40}"/>
                  </a:ext>
                </a:extLst>
              </p:cNvPr>
              <p:cNvSpPr/>
              <p:nvPr/>
            </p:nvSpPr>
            <p:spPr>
              <a:xfrm>
                <a:off x="7235362" y="5694429"/>
                <a:ext cx="47455" cy="53475"/>
              </a:xfrm>
              <a:custGeom>
                <a:avLst/>
                <a:gdLst>
                  <a:gd name="connsiteX0" fmla="*/ 17449 w 47455"/>
                  <a:gd name="connsiteY0" fmla="*/ 12736 h 53475"/>
                  <a:gd name="connsiteX1" fmla="*/ 17735 w 47455"/>
                  <a:gd name="connsiteY1" fmla="*/ 26633 h 53475"/>
                  <a:gd name="connsiteX2" fmla="*/ 10401 w 47455"/>
                  <a:gd name="connsiteY2" fmla="*/ 34343 h 53475"/>
                  <a:gd name="connsiteX3" fmla="*/ 1924 w 47455"/>
                  <a:gd name="connsiteY3" fmla="*/ 41101 h 53475"/>
                  <a:gd name="connsiteX4" fmla="*/ 1542 w 47455"/>
                  <a:gd name="connsiteY4" fmla="*/ 50715 h 53475"/>
                  <a:gd name="connsiteX5" fmla="*/ 10210 w 47455"/>
                  <a:gd name="connsiteY5" fmla="*/ 53475 h 53475"/>
                  <a:gd name="connsiteX6" fmla="*/ 45643 w 47455"/>
                  <a:gd name="connsiteY6" fmla="*/ 28727 h 53475"/>
                  <a:gd name="connsiteX7" fmla="*/ 47453 w 47455"/>
                  <a:gd name="connsiteY7" fmla="*/ 20160 h 53475"/>
                  <a:gd name="connsiteX8" fmla="*/ 40024 w 47455"/>
                  <a:gd name="connsiteY8" fmla="*/ 4740 h 53475"/>
                  <a:gd name="connsiteX9" fmla="*/ 17449 w 47455"/>
                  <a:gd name="connsiteY9" fmla="*/ 12736 h 5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5" h="53475">
                    <a:moveTo>
                      <a:pt x="17449" y="12736"/>
                    </a:moveTo>
                    <a:cubicBezTo>
                      <a:pt x="17544" y="17400"/>
                      <a:pt x="19449" y="22254"/>
                      <a:pt x="17735" y="26633"/>
                    </a:cubicBezTo>
                    <a:cubicBezTo>
                      <a:pt x="16497" y="29964"/>
                      <a:pt x="13449" y="32249"/>
                      <a:pt x="10401" y="34343"/>
                    </a:cubicBezTo>
                    <a:cubicBezTo>
                      <a:pt x="7353" y="36342"/>
                      <a:pt x="4019" y="38246"/>
                      <a:pt x="1924" y="41101"/>
                    </a:cubicBezTo>
                    <a:cubicBezTo>
                      <a:pt x="-267" y="43957"/>
                      <a:pt x="-839" y="48050"/>
                      <a:pt x="1542" y="50715"/>
                    </a:cubicBezTo>
                    <a:cubicBezTo>
                      <a:pt x="3543" y="52999"/>
                      <a:pt x="7067" y="53475"/>
                      <a:pt x="10210" y="53475"/>
                    </a:cubicBezTo>
                    <a:cubicBezTo>
                      <a:pt x="26117" y="53475"/>
                      <a:pt x="40500" y="42339"/>
                      <a:pt x="45643" y="28727"/>
                    </a:cubicBezTo>
                    <a:cubicBezTo>
                      <a:pt x="46691" y="25967"/>
                      <a:pt x="47453" y="23111"/>
                      <a:pt x="47453" y="20160"/>
                    </a:cubicBezTo>
                    <a:cubicBezTo>
                      <a:pt x="47548" y="14354"/>
                      <a:pt x="44786" y="8548"/>
                      <a:pt x="40024" y="4740"/>
                    </a:cubicBezTo>
                    <a:cubicBezTo>
                      <a:pt x="29641" y="-3636"/>
                      <a:pt x="17449" y="-875"/>
                      <a:pt x="17449" y="12736"/>
                    </a:cubicBezTo>
                    <a:close/>
                  </a:path>
                </a:pathLst>
              </a:custGeom>
              <a:noFill/>
              <a:ln w="9525" cap="flat">
                <a:solidFill>
                  <a:srgbClr val="FFFFFF"/>
                </a:solidFill>
                <a:prstDash val="solid"/>
                <a:miter/>
              </a:ln>
            </p:spPr>
            <p:txBody>
              <a:bodyPr rtlCol="0" anchor="ctr"/>
              <a:lstStyle/>
              <a:p>
                <a:endParaRPr lang="en-US"/>
              </a:p>
            </p:txBody>
          </p:sp>
          <p:sp>
            <p:nvSpPr>
              <p:cNvPr id="721" name="Freeform 720">
                <a:extLst>
                  <a:ext uri="{FF2B5EF4-FFF2-40B4-BE49-F238E27FC236}">
                    <a16:creationId xmlns:a16="http://schemas.microsoft.com/office/drawing/2014/main" id="{AE1F170E-71E9-E3DA-8472-A13DE2E2D878}"/>
                  </a:ext>
                </a:extLst>
              </p:cNvPr>
              <p:cNvSpPr/>
              <p:nvPr/>
            </p:nvSpPr>
            <p:spPr>
              <a:xfrm>
                <a:off x="7340268" y="5739797"/>
                <a:ext cx="33261" cy="18443"/>
              </a:xfrm>
              <a:custGeom>
                <a:avLst/>
                <a:gdLst>
                  <a:gd name="connsiteX0" fmla="*/ 5126 w 33261"/>
                  <a:gd name="connsiteY0" fmla="*/ 2016 h 18443"/>
                  <a:gd name="connsiteX1" fmla="*/ 553 w 33261"/>
                  <a:gd name="connsiteY1" fmla="*/ 12296 h 18443"/>
                  <a:gd name="connsiteX2" fmla="*/ 6935 w 33261"/>
                  <a:gd name="connsiteY2" fmla="*/ 17341 h 18443"/>
                  <a:gd name="connsiteX3" fmla="*/ 32938 w 33261"/>
                  <a:gd name="connsiteY3" fmla="*/ 6966 h 18443"/>
                  <a:gd name="connsiteX4" fmla="*/ 5126 w 33261"/>
                  <a:gd name="connsiteY4" fmla="*/ 2016 h 18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61" h="18443">
                    <a:moveTo>
                      <a:pt x="5126" y="2016"/>
                    </a:moveTo>
                    <a:cubicBezTo>
                      <a:pt x="1315" y="4110"/>
                      <a:pt x="-1161" y="8489"/>
                      <a:pt x="553" y="12296"/>
                    </a:cubicBezTo>
                    <a:cubicBezTo>
                      <a:pt x="1696" y="14771"/>
                      <a:pt x="4268" y="16294"/>
                      <a:pt x="6935" y="17341"/>
                    </a:cubicBezTo>
                    <a:cubicBezTo>
                      <a:pt x="14174" y="19911"/>
                      <a:pt x="36177" y="18579"/>
                      <a:pt x="32938" y="6966"/>
                    </a:cubicBezTo>
                    <a:cubicBezTo>
                      <a:pt x="30653" y="-1220"/>
                      <a:pt x="11221" y="-1220"/>
                      <a:pt x="5126" y="2016"/>
                    </a:cubicBezTo>
                    <a:close/>
                  </a:path>
                </a:pathLst>
              </a:custGeom>
              <a:noFill/>
              <a:ln w="9525" cap="flat">
                <a:solidFill>
                  <a:srgbClr val="FFFFFF"/>
                </a:solidFill>
                <a:prstDash val="solid"/>
                <a:miter/>
              </a:ln>
            </p:spPr>
            <p:txBody>
              <a:bodyPr rtlCol="0" anchor="ctr"/>
              <a:lstStyle/>
              <a:p>
                <a:endParaRPr lang="en-US"/>
              </a:p>
            </p:txBody>
          </p:sp>
          <p:sp>
            <p:nvSpPr>
              <p:cNvPr id="722" name="Freeform 721">
                <a:extLst>
                  <a:ext uri="{FF2B5EF4-FFF2-40B4-BE49-F238E27FC236}">
                    <a16:creationId xmlns:a16="http://schemas.microsoft.com/office/drawing/2014/main" id="{C01DF5AB-9389-2873-4860-B47D9FF9ACF1}"/>
                  </a:ext>
                </a:extLst>
              </p:cNvPr>
              <p:cNvSpPr/>
              <p:nvPr/>
            </p:nvSpPr>
            <p:spPr>
              <a:xfrm>
                <a:off x="7714000" y="4757025"/>
                <a:ext cx="360056" cy="524640"/>
              </a:xfrm>
              <a:custGeom>
                <a:avLst/>
                <a:gdLst>
                  <a:gd name="connsiteX0" fmla="*/ 13156 w 360056"/>
                  <a:gd name="connsiteY0" fmla="*/ 11708 h 524640"/>
                  <a:gd name="connsiteX1" fmla="*/ 11346 w 360056"/>
                  <a:gd name="connsiteY1" fmla="*/ 13326 h 524640"/>
                  <a:gd name="connsiteX2" fmla="*/ 2393 w 360056"/>
                  <a:gd name="connsiteY2" fmla="*/ 82050 h 524640"/>
                  <a:gd name="connsiteX3" fmla="*/ 44208 w 360056"/>
                  <a:gd name="connsiteY3" fmla="*/ 83573 h 524640"/>
                  <a:gd name="connsiteX4" fmla="*/ 42588 w 360056"/>
                  <a:gd name="connsiteY4" fmla="*/ 48164 h 524640"/>
                  <a:gd name="connsiteX5" fmla="*/ 23253 w 360056"/>
                  <a:gd name="connsiteY5" fmla="*/ 33125 h 524640"/>
                  <a:gd name="connsiteX6" fmla="*/ 43446 w 360056"/>
                  <a:gd name="connsiteY6" fmla="*/ 21512 h 524640"/>
                  <a:gd name="connsiteX7" fmla="*/ 121265 w 360056"/>
                  <a:gd name="connsiteY7" fmla="*/ 77291 h 524640"/>
                  <a:gd name="connsiteX8" fmla="*/ 70306 w 360056"/>
                  <a:gd name="connsiteY8" fmla="*/ 89950 h 524640"/>
                  <a:gd name="connsiteX9" fmla="*/ 73545 w 360056"/>
                  <a:gd name="connsiteY9" fmla="*/ 121552 h 524640"/>
                  <a:gd name="connsiteX10" fmla="*/ 94785 w 360056"/>
                  <a:gd name="connsiteY10" fmla="*/ 155343 h 524640"/>
                  <a:gd name="connsiteX11" fmla="*/ 97262 w 360056"/>
                  <a:gd name="connsiteY11" fmla="*/ 191894 h 524640"/>
                  <a:gd name="connsiteX12" fmla="*/ 110121 w 360056"/>
                  <a:gd name="connsiteY12" fmla="*/ 196082 h 524640"/>
                  <a:gd name="connsiteX13" fmla="*/ 150983 w 360056"/>
                  <a:gd name="connsiteY13" fmla="*/ 152868 h 524640"/>
                  <a:gd name="connsiteX14" fmla="*/ 175367 w 360056"/>
                  <a:gd name="connsiteY14" fmla="*/ 166384 h 524640"/>
                  <a:gd name="connsiteX15" fmla="*/ 230421 w 360056"/>
                  <a:gd name="connsiteY15" fmla="*/ 202935 h 524640"/>
                  <a:gd name="connsiteX16" fmla="*/ 132600 w 360056"/>
                  <a:gd name="connsiteY16" fmla="*/ 195130 h 524640"/>
                  <a:gd name="connsiteX17" fmla="*/ 120598 w 360056"/>
                  <a:gd name="connsiteY17" fmla="*/ 203887 h 524640"/>
                  <a:gd name="connsiteX18" fmla="*/ 179939 w 360056"/>
                  <a:gd name="connsiteY18" fmla="*/ 318014 h 524640"/>
                  <a:gd name="connsiteX19" fmla="*/ 306240 w 360056"/>
                  <a:gd name="connsiteY19" fmla="*/ 411201 h 524640"/>
                  <a:gd name="connsiteX20" fmla="*/ 245185 w 360056"/>
                  <a:gd name="connsiteY20" fmla="*/ 441565 h 524640"/>
                  <a:gd name="connsiteX21" fmla="*/ 129552 w 360056"/>
                  <a:gd name="connsiteY21" fmla="*/ 388261 h 524640"/>
                  <a:gd name="connsiteX22" fmla="*/ 304431 w 360056"/>
                  <a:gd name="connsiteY22" fmla="*/ 488681 h 524640"/>
                  <a:gd name="connsiteX23" fmla="*/ 360057 w 360056"/>
                  <a:gd name="connsiteY23" fmla="*/ 453082 h 524640"/>
                  <a:gd name="connsiteX24" fmla="*/ 332720 w 360056"/>
                  <a:gd name="connsiteY24" fmla="*/ 0 h 52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0056" h="524640">
                    <a:moveTo>
                      <a:pt x="13156" y="11708"/>
                    </a:moveTo>
                    <a:cubicBezTo>
                      <a:pt x="12585" y="12279"/>
                      <a:pt x="12013" y="12850"/>
                      <a:pt x="11346" y="13326"/>
                    </a:cubicBezTo>
                    <a:cubicBezTo>
                      <a:pt x="-7513" y="28746"/>
                      <a:pt x="2964" y="59681"/>
                      <a:pt x="2393" y="82050"/>
                    </a:cubicBezTo>
                    <a:cubicBezTo>
                      <a:pt x="1726" y="113461"/>
                      <a:pt x="30111" y="102134"/>
                      <a:pt x="44208" y="83573"/>
                    </a:cubicBezTo>
                    <a:cubicBezTo>
                      <a:pt x="53161" y="71770"/>
                      <a:pt x="56304" y="56921"/>
                      <a:pt x="42588" y="48164"/>
                    </a:cubicBezTo>
                    <a:cubicBezTo>
                      <a:pt x="35159" y="43500"/>
                      <a:pt x="19633" y="40644"/>
                      <a:pt x="23253" y="33125"/>
                    </a:cubicBezTo>
                    <a:cubicBezTo>
                      <a:pt x="27063" y="24844"/>
                      <a:pt x="34492" y="21512"/>
                      <a:pt x="43446" y="21512"/>
                    </a:cubicBezTo>
                    <a:cubicBezTo>
                      <a:pt x="71449" y="21512"/>
                      <a:pt x="115455" y="54065"/>
                      <a:pt x="121265" y="77291"/>
                    </a:cubicBezTo>
                    <a:cubicBezTo>
                      <a:pt x="114883" y="96994"/>
                      <a:pt x="81355" y="81479"/>
                      <a:pt x="70306" y="89950"/>
                    </a:cubicBezTo>
                    <a:cubicBezTo>
                      <a:pt x="65353" y="93758"/>
                      <a:pt x="64877" y="102515"/>
                      <a:pt x="73545" y="121552"/>
                    </a:cubicBezTo>
                    <a:cubicBezTo>
                      <a:pt x="81451" y="132593"/>
                      <a:pt x="93452" y="142207"/>
                      <a:pt x="94785" y="155343"/>
                    </a:cubicBezTo>
                    <a:cubicBezTo>
                      <a:pt x="96214" y="167812"/>
                      <a:pt x="87832" y="182756"/>
                      <a:pt x="97262" y="191894"/>
                    </a:cubicBezTo>
                    <a:cubicBezTo>
                      <a:pt x="101929" y="194844"/>
                      <a:pt x="106215" y="196082"/>
                      <a:pt x="110121" y="196082"/>
                    </a:cubicBezTo>
                    <a:cubicBezTo>
                      <a:pt x="129361" y="196082"/>
                      <a:pt x="140601" y="166194"/>
                      <a:pt x="150983" y="152868"/>
                    </a:cubicBezTo>
                    <a:cubicBezTo>
                      <a:pt x="161937" y="139637"/>
                      <a:pt x="170128" y="157246"/>
                      <a:pt x="175367" y="166384"/>
                    </a:cubicBezTo>
                    <a:cubicBezTo>
                      <a:pt x="187654" y="184565"/>
                      <a:pt x="232231" y="175617"/>
                      <a:pt x="230421" y="202935"/>
                    </a:cubicBezTo>
                    <a:cubicBezTo>
                      <a:pt x="206609" y="242057"/>
                      <a:pt x="164604" y="169240"/>
                      <a:pt x="132600" y="195130"/>
                    </a:cubicBezTo>
                    <a:cubicBezTo>
                      <a:pt x="127742" y="197795"/>
                      <a:pt x="123741" y="200746"/>
                      <a:pt x="120598" y="203887"/>
                    </a:cubicBezTo>
                    <a:cubicBezTo>
                      <a:pt x="86308" y="238059"/>
                      <a:pt x="151364" y="293742"/>
                      <a:pt x="179939" y="318014"/>
                    </a:cubicBezTo>
                    <a:cubicBezTo>
                      <a:pt x="218039" y="350472"/>
                      <a:pt x="303573" y="355422"/>
                      <a:pt x="306240" y="411201"/>
                    </a:cubicBezTo>
                    <a:cubicBezTo>
                      <a:pt x="307384" y="435378"/>
                      <a:pt x="264902" y="457746"/>
                      <a:pt x="245185" y="441565"/>
                    </a:cubicBezTo>
                    <a:cubicBezTo>
                      <a:pt x="215943" y="417388"/>
                      <a:pt x="148030" y="304784"/>
                      <a:pt x="129552" y="388261"/>
                    </a:cubicBezTo>
                    <a:cubicBezTo>
                      <a:pt x="108978" y="480781"/>
                      <a:pt x="236994" y="579393"/>
                      <a:pt x="304431" y="488681"/>
                    </a:cubicBezTo>
                    <a:cubicBezTo>
                      <a:pt x="319766" y="468122"/>
                      <a:pt x="331863" y="448418"/>
                      <a:pt x="360057" y="453082"/>
                    </a:cubicBezTo>
                    <a:lnTo>
                      <a:pt x="332720" y="0"/>
                    </a:lnTo>
                  </a:path>
                </a:pathLst>
              </a:custGeom>
              <a:noFill/>
              <a:ln w="9525" cap="flat">
                <a:solidFill>
                  <a:srgbClr val="FFFFFF"/>
                </a:solidFill>
                <a:prstDash val="solid"/>
                <a:miter/>
              </a:ln>
            </p:spPr>
            <p:txBody>
              <a:bodyPr rtlCol="0" anchor="ctr"/>
              <a:lstStyle/>
              <a:p>
                <a:endParaRPr lang="en-US"/>
              </a:p>
            </p:txBody>
          </p:sp>
          <p:sp>
            <p:nvSpPr>
              <p:cNvPr id="723" name="Freeform 722">
                <a:extLst>
                  <a:ext uri="{FF2B5EF4-FFF2-40B4-BE49-F238E27FC236}">
                    <a16:creationId xmlns:a16="http://schemas.microsoft.com/office/drawing/2014/main" id="{1685E207-30FF-EE2F-0B97-731C3F269B62}"/>
                  </a:ext>
                </a:extLst>
              </p:cNvPr>
              <p:cNvSpPr/>
              <p:nvPr/>
            </p:nvSpPr>
            <p:spPr>
              <a:xfrm>
                <a:off x="6666590" y="5700596"/>
                <a:ext cx="44053" cy="26753"/>
              </a:xfrm>
              <a:custGeom>
                <a:avLst/>
                <a:gdLst>
                  <a:gd name="connsiteX0" fmla="*/ 9672 w 44053"/>
                  <a:gd name="connsiteY0" fmla="*/ 3238 h 26753"/>
                  <a:gd name="connsiteX1" fmla="*/ 1862 w 44053"/>
                  <a:gd name="connsiteY1" fmla="*/ 13613 h 26753"/>
                  <a:gd name="connsiteX2" fmla="*/ 338 w 44053"/>
                  <a:gd name="connsiteY2" fmla="*/ 21133 h 26753"/>
                  <a:gd name="connsiteX3" fmla="*/ 4052 w 44053"/>
                  <a:gd name="connsiteY3" fmla="*/ 24655 h 26753"/>
                  <a:gd name="connsiteX4" fmla="*/ 21769 w 44053"/>
                  <a:gd name="connsiteY4" fmla="*/ 25607 h 26753"/>
                  <a:gd name="connsiteX5" fmla="*/ 37676 w 44053"/>
                  <a:gd name="connsiteY5" fmla="*/ 17611 h 26753"/>
                  <a:gd name="connsiteX6" fmla="*/ 42629 w 44053"/>
                  <a:gd name="connsiteY6" fmla="*/ 13709 h 26753"/>
                  <a:gd name="connsiteX7" fmla="*/ 28913 w 44053"/>
                  <a:gd name="connsiteY7" fmla="*/ 2001 h 26753"/>
                  <a:gd name="connsiteX8" fmla="*/ 9672 w 44053"/>
                  <a:gd name="connsiteY8" fmla="*/ 3429 h 2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53" h="26753">
                    <a:moveTo>
                      <a:pt x="9672" y="3238"/>
                    </a:moveTo>
                    <a:cubicBezTo>
                      <a:pt x="6053" y="5808"/>
                      <a:pt x="3957" y="9711"/>
                      <a:pt x="1862" y="13613"/>
                    </a:cubicBezTo>
                    <a:cubicBezTo>
                      <a:pt x="624" y="15993"/>
                      <a:pt x="-615" y="18563"/>
                      <a:pt x="338" y="21133"/>
                    </a:cubicBezTo>
                    <a:cubicBezTo>
                      <a:pt x="1005" y="22656"/>
                      <a:pt x="2529" y="23703"/>
                      <a:pt x="4052" y="24655"/>
                    </a:cubicBezTo>
                    <a:cubicBezTo>
                      <a:pt x="9387" y="27320"/>
                      <a:pt x="15959" y="27225"/>
                      <a:pt x="21769" y="25607"/>
                    </a:cubicBezTo>
                    <a:cubicBezTo>
                      <a:pt x="27579" y="23989"/>
                      <a:pt x="32627" y="20848"/>
                      <a:pt x="37676" y="17611"/>
                    </a:cubicBezTo>
                    <a:cubicBezTo>
                      <a:pt x="39485" y="16469"/>
                      <a:pt x="41295" y="15327"/>
                      <a:pt x="42629" y="13709"/>
                    </a:cubicBezTo>
                    <a:cubicBezTo>
                      <a:pt x="48630" y="5713"/>
                      <a:pt x="34056" y="3809"/>
                      <a:pt x="28913" y="2001"/>
                    </a:cubicBezTo>
                    <a:cubicBezTo>
                      <a:pt x="22150" y="-379"/>
                      <a:pt x="16054" y="-1426"/>
                      <a:pt x="9672" y="3429"/>
                    </a:cubicBezTo>
                    <a:close/>
                  </a:path>
                </a:pathLst>
              </a:custGeom>
              <a:noFill/>
              <a:ln w="9525" cap="flat">
                <a:solidFill>
                  <a:srgbClr val="FFFFFF"/>
                </a:solidFill>
                <a:prstDash val="solid"/>
                <a:miter/>
              </a:ln>
            </p:spPr>
            <p:txBody>
              <a:bodyPr rtlCol="0" anchor="ctr"/>
              <a:lstStyle/>
              <a:p>
                <a:endParaRPr lang="en-US"/>
              </a:p>
            </p:txBody>
          </p:sp>
          <p:sp>
            <p:nvSpPr>
              <p:cNvPr id="724" name="Freeform 723">
                <a:extLst>
                  <a:ext uri="{FF2B5EF4-FFF2-40B4-BE49-F238E27FC236}">
                    <a16:creationId xmlns:a16="http://schemas.microsoft.com/office/drawing/2014/main" id="{BED60CC7-DBEF-1B62-D7F3-DF26989C70A4}"/>
                  </a:ext>
                </a:extLst>
              </p:cNvPr>
              <p:cNvSpPr/>
              <p:nvPr/>
            </p:nvSpPr>
            <p:spPr>
              <a:xfrm>
                <a:off x="6733707" y="5693246"/>
                <a:ext cx="33007" cy="32147"/>
              </a:xfrm>
              <a:custGeom>
                <a:avLst/>
                <a:gdLst>
                  <a:gd name="connsiteX0" fmla="*/ 16756 w 33007"/>
                  <a:gd name="connsiteY0" fmla="*/ 7447 h 32147"/>
                  <a:gd name="connsiteX1" fmla="*/ 9707 w 33007"/>
                  <a:gd name="connsiteY1" fmla="*/ 15823 h 32147"/>
                  <a:gd name="connsiteX2" fmla="*/ 1135 w 33007"/>
                  <a:gd name="connsiteY2" fmla="*/ 20297 h 32147"/>
                  <a:gd name="connsiteX3" fmla="*/ 1706 w 33007"/>
                  <a:gd name="connsiteY3" fmla="*/ 28007 h 32147"/>
                  <a:gd name="connsiteX4" fmla="*/ 9517 w 33007"/>
                  <a:gd name="connsiteY4" fmla="*/ 31815 h 32147"/>
                  <a:gd name="connsiteX5" fmla="*/ 25900 w 33007"/>
                  <a:gd name="connsiteY5" fmla="*/ 29054 h 32147"/>
                  <a:gd name="connsiteX6" fmla="*/ 32186 w 33007"/>
                  <a:gd name="connsiteY6" fmla="*/ 23153 h 32147"/>
                  <a:gd name="connsiteX7" fmla="*/ 31710 w 33007"/>
                  <a:gd name="connsiteY7" fmla="*/ 12302 h 32147"/>
                  <a:gd name="connsiteX8" fmla="*/ 27424 w 33007"/>
                  <a:gd name="connsiteY8" fmla="*/ 1070 h 32147"/>
                  <a:gd name="connsiteX9" fmla="*/ 16756 w 33007"/>
                  <a:gd name="connsiteY9" fmla="*/ 7542 h 3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7" h="32147">
                    <a:moveTo>
                      <a:pt x="16756" y="7447"/>
                    </a:moveTo>
                    <a:cubicBezTo>
                      <a:pt x="14755" y="10493"/>
                      <a:pt x="13041" y="13920"/>
                      <a:pt x="9707" y="15823"/>
                    </a:cubicBezTo>
                    <a:cubicBezTo>
                      <a:pt x="6945" y="17346"/>
                      <a:pt x="3135" y="17822"/>
                      <a:pt x="1135" y="20297"/>
                    </a:cubicBezTo>
                    <a:cubicBezTo>
                      <a:pt x="-675" y="22486"/>
                      <a:pt x="-199" y="25818"/>
                      <a:pt x="1706" y="28007"/>
                    </a:cubicBezTo>
                    <a:cubicBezTo>
                      <a:pt x="3611" y="30196"/>
                      <a:pt x="6564" y="31434"/>
                      <a:pt x="9517" y="31815"/>
                    </a:cubicBezTo>
                    <a:cubicBezTo>
                      <a:pt x="15137" y="32766"/>
                      <a:pt x="20947" y="31624"/>
                      <a:pt x="25900" y="29054"/>
                    </a:cubicBezTo>
                    <a:cubicBezTo>
                      <a:pt x="28471" y="27626"/>
                      <a:pt x="30948" y="25723"/>
                      <a:pt x="32186" y="23153"/>
                    </a:cubicBezTo>
                    <a:cubicBezTo>
                      <a:pt x="33710" y="19726"/>
                      <a:pt x="32853" y="15823"/>
                      <a:pt x="31710" y="12302"/>
                    </a:cubicBezTo>
                    <a:cubicBezTo>
                      <a:pt x="30567" y="8494"/>
                      <a:pt x="29138" y="4782"/>
                      <a:pt x="27424" y="1070"/>
                    </a:cubicBezTo>
                    <a:cubicBezTo>
                      <a:pt x="25614" y="-3023"/>
                      <a:pt x="17803" y="5829"/>
                      <a:pt x="16756" y="7542"/>
                    </a:cubicBezTo>
                    <a:close/>
                  </a:path>
                </a:pathLst>
              </a:custGeom>
              <a:noFill/>
              <a:ln w="9525" cap="flat">
                <a:solidFill>
                  <a:srgbClr val="FFFFFF"/>
                </a:solidFill>
                <a:prstDash val="solid"/>
                <a:miter/>
              </a:ln>
            </p:spPr>
            <p:txBody>
              <a:bodyPr rtlCol="0" anchor="ctr"/>
              <a:lstStyle/>
              <a:p>
                <a:endParaRPr lang="en-US"/>
              </a:p>
            </p:txBody>
          </p:sp>
          <p:sp>
            <p:nvSpPr>
              <p:cNvPr id="725" name="Freeform 724">
                <a:extLst>
                  <a:ext uri="{FF2B5EF4-FFF2-40B4-BE49-F238E27FC236}">
                    <a16:creationId xmlns:a16="http://schemas.microsoft.com/office/drawing/2014/main" id="{9889CE62-B438-D715-785E-4D7117272383}"/>
                  </a:ext>
                </a:extLst>
              </p:cNvPr>
              <p:cNvSpPr/>
              <p:nvPr/>
            </p:nvSpPr>
            <p:spPr>
              <a:xfrm>
                <a:off x="7376731" y="4279481"/>
                <a:ext cx="670083" cy="489062"/>
              </a:xfrm>
              <a:custGeom>
                <a:avLst/>
                <a:gdLst>
                  <a:gd name="connsiteX0" fmla="*/ 651891 w 670083"/>
                  <a:gd name="connsiteY0" fmla="*/ 176283 h 489062"/>
                  <a:gd name="connsiteX1" fmla="*/ 396526 w 670083"/>
                  <a:gd name="connsiteY1" fmla="*/ 185992 h 489062"/>
                  <a:gd name="connsiteX2" fmla="*/ 391859 w 670083"/>
                  <a:gd name="connsiteY2" fmla="*/ 184755 h 489062"/>
                  <a:gd name="connsiteX3" fmla="*/ 390811 w 670083"/>
                  <a:gd name="connsiteY3" fmla="*/ 183898 h 489062"/>
                  <a:gd name="connsiteX4" fmla="*/ 388430 w 670083"/>
                  <a:gd name="connsiteY4" fmla="*/ 179139 h 489062"/>
                  <a:gd name="connsiteX5" fmla="*/ 383953 w 670083"/>
                  <a:gd name="connsiteY5" fmla="*/ 64345 h 489062"/>
                  <a:gd name="connsiteX6" fmla="*/ 381762 w 670083"/>
                  <a:gd name="connsiteY6" fmla="*/ 7234 h 489062"/>
                  <a:gd name="connsiteX7" fmla="*/ 381762 w 670083"/>
                  <a:gd name="connsiteY7" fmla="*/ 6853 h 489062"/>
                  <a:gd name="connsiteX8" fmla="*/ 381571 w 670083"/>
                  <a:gd name="connsiteY8" fmla="*/ 5806 h 489062"/>
                  <a:gd name="connsiteX9" fmla="*/ 381571 w 670083"/>
                  <a:gd name="connsiteY9" fmla="*/ 5806 h 489062"/>
                  <a:gd name="connsiteX10" fmla="*/ 379381 w 670083"/>
                  <a:gd name="connsiteY10" fmla="*/ 2094 h 489062"/>
                  <a:gd name="connsiteX11" fmla="*/ 378333 w 670083"/>
                  <a:gd name="connsiteY11" fmla="*/ 1237 h 489062"/>
                  <a:gd name="connsiteX12" fmla="*/ 378333 w 670083"/>
                  <a:gd name="connsiteY12" fmla="*/ 1237 h 489062"/>
                  <a:gd name="connsiteX13" fmla="*/ 376047 w 670083"/>
                  <a:gd name="connsiteY13" fmla="*/ 286 h 489062"/>
                  <a:gd name="connsiteX14" fmla="*/ 373761 w 670083"/>
                  <a:gd name="connsiteY14" fmla="*/ 0 h 489062"/>
                  <a:gd name="connsiteX15" fmla="*/ 184213 w 670083"/>
                  <a:gd name="connsiteY15" fmla="*/ 5997 h 489062"/>
                  <a:gd name="connsiteX16" fmla="*/ 187643 w 670083"/>
                  <a:gd name="connsiteY16" fmla="*/ 81003 h 489062"/>
                  <a:gd name="connsiteX17" fmla="*/ 184404 w 670083"/>
                  <a:gd name="connsiteY17" fmla="*/ 84144 h 489062"/>
                  <a:gd name="connsiteX18" fmla="*/ 134779 w 670083"/>
                  <a:gd name="connsiteY18" fmla="*/ 85096 h 489062"/>
                  <a:gd name="connsiteX19" fmla="*/ 131540 w 670083"/>
                  <a:gd name="connsiteY19" fmla="*/ 88046 h 489062"/>
                  <a:gd name="connsiteX20" fmla="*/ 130016 w 670083"/>
                  <a:gd name="connsiteY20" fmla="*/ 156485 h 489062"/>
                  <a:gd name="connsiteX21" fmla="*/ 126873 w 670083"/>
                  <a:gd name="connsiteY21" fmla="*/ 159435 h 489062"/>
                  <a:gd name="connsiteX22" fmla="*/ 0 w 670083"/>
                  <a:gd name="connsiteY22" fmla="*/ 164576 h 489062"/>
                  <a:gd name="connsiteX23" fmla="*/ 43815 w 670083"/>
                  <a:gd name="connsiteY23" fmla="*/ 321917 h 489062"/>
                  <a:gd name="connsiteX24" fmla="*/ 119063 w 670083"/>
                  <a:gd name="connsiteY24" fmla="*/ 387975 h 489062"/>
                  <a:gd name="connsiteX25" fmla="*/ 127826 w 670083"/>
                  <a:gd name="connsiteY25" fmla="*/ 395495 h 489062"/>
                  <a:gd name="connsiteX26" fmla="*/ 91154 w 670083"/>
                  <a:gd name="connsiteY26" fmla="*/ 417483 h 489062"/>
                  <a:gd name="connsiteX27" fmla="*/ 159258 w 670083"/>
                  <a:gd name="connsiteY27" fmla="*/ 428715 h 489062"/>
                  <a:gd name="connsiteX28" fmla="*/ 202883 w 670083"/>
                  <a:gd name="connsiteY28" fmla="*/ 446324 h 489062"/>
                  <a:gd name="connsiteX29" fmla="*/ 292608 w 670083"/>
                  <a:gd name="connsiteY29" fmla="*/ 465361 h 489062"/>
                  <a:gd name="connsiteX30" fmla="*/ 341281 w 670083"/>
                  <a:gd name="connsiteY30" fmla="*/ 466884 h 489062"/>
                  <a:gd name="connsiteX31" fmla="*/ 350520 w 670083"/>
                  <a:gd name="connsiteY31" fmla="*/ 489062 h 489062"/>
                  <a:gd name="connsiteX32" fmla="*/ 380333 w 670083"/>
                  <a:gd name="connsiteY32" fmla="*/ 488015 h 489062"/>
                  <a:gd name="connsiteX33" fmla="*/ 670084 w 670083"/>
                  <a:gd name="connsiteY33" fmla="*/ 477545 h 489062"/>
                  <a:gd name="connsiteX34" fmla="*/ 663512 w 670083"/>
                  <a:gd name="connsiteY34" fmla="*/ 367415 h 4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70083" h="489062">
                    <a:moveTo>
                      <a:pt x="651891" y="176283"/>
                    </a:moveTo>
                    <a:lnTo>
                      <a:pt x="396526" y="185992"/>
                    </a:lnTo>
                    <a:cubicBezTo>
                      <a:pt x="394811" y="185992"/>
                      <a:pt x="393192" y="185516"/>
                      <a:pt x="391859" y="184755"/>
                    </a:cubicBezTo>
                    <a:cubicBezTo>
                      <a:pt x="391382" y="184469"/>
                      <a:pt x="391001" y="184279"/>
                      <a:pt x="390811" y="183898"/>
                    </a:cubicBezTo>
                    <a:cubicBezTo>
                      <a:pt x="389382" y="182661"/>
                      <a:pt x="388430" y="180947"/>
                      <a:pt x="388430" y="179139"/>
                    </a:cubicBezTo>
                    <a:lnTo>
                      <a:pt x="383953" y="64345"/>
                    </a:lnTo>
                    <a:lnTo>
                      <a:pt x="381762" y="7234"/>
                    </a:lnTo>
                    <a:lnTo>
                      <a:pt x="381762" y="6853"/>
                    </a:lnTo>
                    <a:cubicBezTo>
                      <a:pt x="381762" y="6853"/>
                      <a:pt x="381667" y="6187"/>
                      <a:pt x="381571" y="5806"/>
                    </a:cubicBezTo>
                    <a:lnTo>
                      <a:pt x="381571" y="5806"/>
                    </a:lnTo>
                    <a:cubicBezTo>
                      <a:pt x="381286" y="4283"/>
                      <a:pt x="380524" y="3046"/>
                      <a:pt x="379381" y="2094"/>
                    </a:cubicBezTo>
                    <a:cubicBezTo>
                      <a:pt x="379095" y="1713"/>
                      <a:pt x="378714" y="1523"/>
                      <a:pt x="378333" y="1237"/>
                    </a:cubicBezTo>
                    <a:lnTo>
                      <a:pt x="378333" y="1237"/>
                    </a:lnTo>
                    <a:cubicBezTo>
                      <a:pt x="377666" y="761"/>
                      <a:pt x="376809" y="476"/>
                      <a:pt x="376047" y="286"/>
                    </a:cubicBezTo>
                    <a:cubicBezTo>
                      <a:pt x="375285" y="0"/>
                      <a:pt x="374523" y="0"/>
                      <a:pt x="373761" y="0"/>
                    </a:cubicBezTo>
                    <a:lnTo>
                      <a:pt x="184213" y="5997"/>
                    </a:lnTo>
                    <a:lnTo>
                      <a:pt x="187643" y="81003"/>
                    </a:lnTo>
                    <a:cubicBezTo>
                      <a:pt x="187643" y="82621"/>
                      <a:pt x="186214" y="84144"/>
                      <a:pt x="184404" y="84144"/>
                    </a:cubicBezTo>
                    <a:lnTo>
                      <a:pt x="134779" y="85096"/>
                    </a:lnTo>
                    <a:cubicBezTo>
                      <a:pt x="132969" y="85096"/>
                      <a:pt x="131540" y="86523"/>
                      <a:pt x="131540" y="88046"/>
                    </a:cubicBezTo>
                    <a:lnTo>
                      <a:pt x="130016" y="156485"/>
                    </a:lnTo>
                    <a:cubicBezTo>
                      <a:pt x="130016" y="158008"/>
                      <a:pt x="128588" y="159340"/>
                      <a:pt x="126873" y="159435"/>
                    </a:cubicBezTo>
                    <a:lnTo>
                      <a:pt x="0" y="164576"/>
                    </a:lnTo>
                    <a:cubicBezTo>
                      <a:pt x="18193" y="210550"/>
                      <a:pt x="30480" y="282510"/>
                      <a:pt x="43815" y="321917"/>
                    </a:cubicBezTo>
                    <a:cubicBezTo>
                      <a:pt x="53912" y="351710"/>
                      <a:pt x="84106" y="384834"/>
                      <a:pt x="119063" y="387975"/>
                    </a:cubicBezTo>
                    <a:cubicBezTo>
                      <a:pt x="123730" y="388451"/>
                      <a:pt x="128778" y="390736"/>
                      <a:pt x="127826" y="395495"/>
                    </a:cubicBezTo>
                    <a:cubicBezTo>
                      <a:pt x="124968" y="410725"/>
                      <a:pt x="98298" y="406346"/>
                      <a:pt x="91154" y="417483"/>
                    </a:cubicBezTo>
                    <a:cubicBezTo>
                      <a:pt x="54197" y="474023"/>
                      <a:pt x="126873" y="445848"/>
                      <a:pt x="159258" y="428715"/>
                    </a:cubicBezTo>
                    <a:cubicBezTo>
                      <a:pt x="180213" y="417578"/>
                      <a:pt x="189071" y="449465"/>
                      <a:pt x="202883" y="446324"/>
                    </a:cubicBezTo>
                    <a:cubicBezTo>
                      <a:pt x="233267" y="439471"/>
                      <a:pt x="263938" y="457556"/>
                      <a:pt x="292608" y="465361"/>
                    </a:cubicBezTo>
                    <a:cubicBezTo>
                      <a:pt x="310610" y="470311"/>
                      <a:pt x="323279" y="472119"/>
                      <a:pt x="341281" y="466884"/>
                    </a:cubicBezTo>
                    <a:cubicBezTo>
                      <a:pt x="359664" y="461554"/>
                      <a:pt x="362141" y="477926"/>
                      <a:pt x="350520" y="489062"/>
                    </a:cubicBezTo>
                    <a:lnTo>
                      <a:pt x="380333" y="488015"/>
                    </a:lnTo>
                    <a:lnTo>
                      <a:pt x="670084" y="477545"/>
                    </a:lnTo>
                    <a:lnTo>
                      <a:pt x="663512" y="367415"/>
                    </a:lnTo>
                  </a:path>
                </a:pathLst>
              </a:custGeom>
              <a:noFill/>
              <a:ln w="9525" cap="flat">
                <a:solidFill>
                  <a:srgbClr val="FFFFFF"/>
                </a:solidFill>
                <a:prstDash val="solid"/>
                <a:miter/>
              </a:ln>
            </p:spPr>
            <p:txBody>
              <a:bodyPr rtlCol="0" anchor="ctr"/>
              <a:lstStyle/>
              <a:p>
                <a:endParaRPr lang="en-US"/>
              </a:p>
            </p:txBody>
          </p:sp>
          <p:sp>
            <p:nvSpPr>
              <p:cNvPr id="726" name="Freeform 725">
                <a:extLst>
                  <a:ext uri="{FF2B5EF4-FFF2-40B4-BE49-F238E27FC236}">
                    <a16:creationId xmlns:a16="http://schemas.microsoft.com/office/drawing/2014/main" id="{8F83A4A6-591D-F587-C46C-3A443AA2CB74}"/>
                  </a:ext>
                </a:extLst>
              </p:cNvPr>
              <p:cNvSpPr/>
              <p:nvPr/>
            </p:nvSpPr>
            <p:spPr>
              <a:xfrm>
                <a:off x="8040147" y="4611296"/>
                <a:ext cx="480060" cy="620669"/>
              </a:xfrm>
              <a:custGeom>
                <a:avLst/>
                <a:gdLst>
                  <a:gd name="connsiteX0" fmla="*/ 0 w 480060"/>
                  <a:gd name="connsiteY0" fmla="*/ 35790 h 620669"/>
                  <a:gd name="connsiteX1" fmla="*/ 33909 w 480060"/>
                  <a:gd name="connsiteY1" fmla="*/ 599002 h 620669"/>
                  <a:gd name="connsiteX2" fmla="*/ 37052 w 480060"/>
                  <a:gd name="connsiteY2" fmla="*/ 599573 h 620669"/>
                  <a:gd name="connsiteX3" fmla="*/ 142685 w 480060"/>
                  <a:gd name="connsiteY3" fmla="*/ 610614 h 620669"/>
                  <a:gd name="connsiteX4" fmla="*/ 218694 w 480060"/>
                  <a:gd name="connsiteY4" fmla="*/ 563402 h 620669"/>
                  <a:gd name="connsiteX5" fmla="*/ 294704 w 480060"/>
                  <a:gd name="connsiteY5" fmla="*/ 581582 h 620669"/>
                  <a:gd name="connsiteX6" fmla="*/ 364617 w 480060"/>
                  <a:gd name="connsiteY6" fmla="*/ 463934 h 620669"/>
                  <a:gd name="connsiteX7" fmla="*/ 379952 w 480060"/>
                  <a:gd name="connsiteY7" fmla="*/ 414627 h 620669"/>
                  <a:gd name="connsiteX8" fmla="*/ 437102 w 480060"/>
                  <a:gd name="connsiteY8" fmla="*/ 154962 h 620669"/>
                  <a:gd name="connsiteX9" fmla="*/ 480060 w 480060"/>
                  <a:gd name="connsiteY9" fmla="*/ 0 h 62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060" h="620669">
                    <a:moveTo>
                      <a:pt x="0" y="35790"/>
                    </a:moveTo>
                    <a:lnTo>
                      <a:pt x="33909" y="599002"/>
                    </a:lnTo>
                    <a:cubicBezTo>
                      <a:pt x="34957" y="599192"/>
                      <a:pt x="36005" y="599477"/>
                      <a:pt x="37052" y="599573"/>
                    </a:cubicBezTo>
                    <a:cubicBezTo>
                      <a:pt x="70676" y="607187"/>
                      <a:pt x="110966" y="635553"/>
                      <a:pt x="142685" y="610614"/>
                    </a:cubicBezTo>
                    <a:cubicBezTo>
                      <a:pt x="156782" y="579679"/>
                      <a:pt x="219647" y="602618"/>
                      <a:pt x="218694" y="563402"/>
                    </a:cubicBezTo>
                    <a:cubicBezTo>
                      <a:pt x="217266" y="512478"/>
                      <a:pt x="277559" y="596907"/>
                      <a:pt x="294704" y="581582"/>
                    </a:cubicBezTo>
                    <a:cubicBezTo>
                      <a:pt x="339281" y="559785"/>
                      <a:pt x="323279" y="490681"/>
                      <a:pt x="364617" y="463934"/>
                    </a:cubicBezTo>
                    <a:cubicBezTo>
                      <a:pt x="385763" y="454415"/>
                      <a:pt x="388430" y="433760"/>
                      <a:pt x="379952" y="414627"/>
                    </a:cubicBezTo>
                    <a:cubicBezTo>
                      <a:pt x="344519" y="321060"/>
                      <a:pt x="409766" y="240724"/>
                      <a:pt x="437102" y="154962"/>
                    </a:cubicBezTo>
                    <a:cubicBezTo>
                      <a:pt x="453390" y="103752"/>
                      <a:pt x="471107" y="52637"/>
                      <a:pt x="480060" y="0"/>
                    </a:cubicBezTo>
                  </a:path>
                </a:pathLst>
              </a:custGeom>
              <a:noFill/>
              <a:ln w="9525" cap="flat">
                <a:solidFill>
                  <a:srgbClr val="FFFFFF"/>
                </a:solidFill>
                <a:prstDash val="solid"/>
                <a:miter/>
              </a:ln>
            </p:spPr>
            <p:txBody>
              <a:bodyPr rtlCol="0" anchor="ctr"/>
              <a:lstStyle/>
              <a:p>
                <a:endParaRPr lang="en-US"/>
              </a:p>
            </p:txBody>
          </p:sp>
          <p:sp>
            <p:nvSpPr>
              <p:cNvPr id="727" name="Freeform 726">
                <a:extLst>
                  <a:ext uri="{FF2B5EF4-FFF2-40B4-BE49-F238E27FC236}">
                    <a16:creationId xmlns:a16="http://schemas.microsoft.com/office/drawing/2014/main" id="{3A83D992-C501-61CB-F59A-E028CA72D1F5}"/>
                  </a:ext>
                </a:extLst>
              </p:cNvPr>
              <p:cNvSpPr/>
              <p:nvPr/>
            </p:nvSpPr>
            <p:spPr>
              <a:xfrm>
                <a:off x="8024717" y="4348775"/>
                <a:ext cx="509968" cy="304514"/>
              </a:xfrm>
              <a:custGeom>
                <a:avLst/>
                <a:gdLst>
                  <a:gd name="connsiteX0" fmla="*/ 0 w 509968"/>
                  <a:gd name="connsiteY0" fmla="*/ 42738 h 304514"/>
                  <a:gd name="connsiteX1" fmla="*/ 3905 w 509968"/>
                  <a:gd name="connsiteY1" fmla="*/ 107084 h 304514"/>
                  <a:gd name="connsiteX2" fmla="*/ 15430 w 509968"/>
                  <a:gd name="connsiteY2" fmla="*/ 298311 h 304514"/>
                  <a:gd name="connsiteX3" fmla="*/ 133350 w 509968"/>
                  <a:gd name="connsiteY3" fmla="*/ 294884 h 304514"/>
                  <a:gd name="connsiteX4" fmla="*/ 137636 w 509968"/>
                  <a:gd name="connsiteY4" fmla="*/ 299739 h 304514"/>
                  <a:gd name="connsiteX5" fmla="*/ 138208 w 509968"/>
                  <a:gd name="connsiteY5" fmla="*/ 300786 h 304514"/>
                  <a:gd name="connsiteX6" fmla="*/ 144780 w 509968"/>
                  <a:gd name="connsiteY6" fmla="*/ 304498 h 304514"/>
                  <a:gd name="connsiteX7" fmla="*/ 369951 w 509968"/>
                  <a:gd name="connsiteY7" fmla="*/ 290315 h 304514"/>
                  <a:gd name="connsiteX8" fmla="*/ 377571 w 509968"/>
                  <a:gd name="connsiteY8" fmla="*/ 282796 h 304514"/>
                  <a:gd name="connsiteX9" fmla="*/ 377762 w 509968"/>
                  <a:gd name="connsiteY9" fmla="*/ 280035 h 304514"/>
                  <a:gd name="connsiteX10" fmla="*/ 380905 w 509968"/>
                  <a:gd name="connsiteY10" fmla="*/ 271468 h 304514"/>
                  <a:gd name="connsiteX11" fmla="*/ 387763 w 509968"/>
                  <a:gd name="connsiteY11" fmla="*/ 267376 h 304514"/>
                  <a:gd name="connsiteX12" fmla="*/ 495491 w 509968"/>
                  <a:gd name="connsiteY12" fmla="*/ 262521 h 304514"/>
                  <a:gd name="connsiteX13" fmla="*/ 501301 w 509968"/>
                  <a:gd name="connsiteY13" fmla="*/ 187991 h 304514"/>
                  <a:gd name="connsiteX14" fmla="*/ 509969 w 509968"/>
                  <a:gd name="connsiteY14" fmla="*/ 0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968" h="304514">
                    <a:moveTo>
                      <a:pt x="0" y="42738"/>
                    </a:moveTo>
                    <a:lnTo>
                      <a:pt x="3905" y="107084"/>
                    </a:lnTo>
                    <a:lnTo>
                      <a:pt x="15430" y="298311"/>
                    </a:lnTo>
                    <a:lnTo>
                      <a:pt x="133350" y="294884"/>
                    </a:lnTo>
                    <a:cubicBezTo>
                      <a:pt x="135636" y="295170"/>
                      <a:pt x="136398" y="297930"/>
                      <a:pt x="137636" y="299739"/>
                    </a:cubicBezTo>
                    <a:cubicBezTo>
                      <a:pt x="137827" y="300024"/>
                      <a:pt x="138017" y="300310"/>
                      <a:pt x="138208" y="300786"/>
                    </a:cubicBezTo>
                    <a:cubicBezTo>
                      <a:pt x="139351" y="303260"/>
                      <a:pt x="141923" y="304688"/>
                      <a:pt x="144780" y="304498"/>
                    </a:cubicBezTo>
                    <a:lnTo>
                      <a:pt x="369951" y="290315"/>
                    </a:lnTo>
                    <a:cubicBezTo>
                      <a:pt x="374237" y="289934"/>
                      <a:pt x="377571" y="286793"/>
                      <a:pt x="377571" y="282796"/>
                    </a:cubicBezTo>
                    <a:cubicBezTo>
                      <a:pt x="377571" y="281939"/>
                      <a:pt x="377571" y="280987"/>
                      <a:pt x="377762" y="280035"/>
                    </a:cubicBezTo>
                    <a:cubicBezTo>
                      <a:pt x="378238" y="277084"/>
                      <a:pt x="379286" y="274134"/>
                      <a:pt x="380905" y="271468"/>
                    </a:cubicBezTo>
                    <a:cubicBezTo>
                      <a:pt x="382238" y="269089"/>
                      <a:pt x="384810" y="267566"/>
                      <a:pt x="387763" y="267376"/>
                    </a:cubicBezTo>
                    <a:lnTo>
                      <a:pt x="495491" y="262521"/>
                    </a:lnTo>
                    <a:cubicBezTo>
                      <a:pt x="499682" y="238059"/>
                      <a:pt x="501968" y="213215"/>
                      <a:pt x="501301" y="187991"/>
                    </a:cubicBezTo>
                    <a:cubicBezTo>
                      <a:pt x="499396" y="126121"/>
                      <a:pt x="504254" y="63108"/>
                      <a:pt x="509969" y="0"/>
                    </a:cubicBezTo>
                  </a:path>
                </a:pathLst>
              </a:custGeom>
              <a:noFill/>
              <a:ln w="9525" cap="flat">
                <a:solidFill>
                  <a:srgbClr val="FFFFFF"/>
                </a:solidFill>
                <a:prstDash val="solid"/>
                <a:miter/>
              </a:ln>
            </p:spPr>
            <p:txBody>
              <a:bodyPr rtlCol="0" anchor="ctr"/>
              <a:lstStyle/>
              <a:p>
                <a:endParaRPr lang="en-US"/>
              </a:p>
            </p:txBody>
          </p:sp>
          <p:sp>
            <p:nvSpPr>
              <p:cNvPr id="728" name="Freeform 727">
                <a:extLst>
                  <a:ext uri="{FF2B5EF4-FFF2-40B4-BE49-F238E27FC236}">
                    <a16:creationId xmlns:a16="http://schemas.microsoft.com/office/drawing/2014/main" id="{8D014D87-7110-6B20-BE12-07F171AE5472}"/>
                  </a:ext>
                </a:extLst>
              </p:cNvPr>
              <p:cNvSpPr/>
              <p:nvPr/>
            </p:nvSpPr>
            <p:spPr>
              <a:xfrm>
                <a:off x="7991665" y="3893599"/>
                <a:ext cx="558203" cy="497819"/>
              </a:xfrm>
              <a:custGeom>
                <a:avLst/>
                <a:gdLst>
                  <a:gd name="connsiteX0" fmla="*/ 0 w 558203"/>
                  <a:gd name="connsiteY0" fmla="*/ 27128 h 497819"/>
                  <a:gd name="connsiteX1" fmla="*/ 3810 w 558203"/>
                  <a:gd name="connsiteY1" fmla="*/ 37598 h 497819"/>
                  <a:gd name="connsiteX2" fmla="*/ 5906 w 558203"/>
                  <a:gd name="connsiteY2" fmla="*/ 46355 h 497819"/>
                  <a:gd name="connsiteX3" fmla="*/ 14288 w 558203"/>
                  <a:gd name="connsiteY3" fmla="*/ 185897 h 497819"/>
                  <a:gd name="connsiteX4" fmla="*/ 33052 w 558203"/>
                  <a:gd name="connsiteY4" fmla="*/ 497819 h 497819"/>
                  <a:gd name="connsiteX5" fmla="*/ 543021 w 558203"/>
                  <a:gd name="connsiteY5" fmla="*/ 454986 h 497819"/>
                  <a:gd name="connsiteX6" fmla="*/ 533305 w 558203"/>
                  <a:gd name="connsiteY6" fmla="*/ 38836 h 497819"/>
                  <a:gd name="connsiteX7" fmla="*/ 532352 w 558203"/>
                  <a:gd name="connsiteY7" fmla="*/ 11232 h 497819"/>
                  <a:gd name="connsiteX8" fmla="*/ 534733 w 558203"/>
                  <a:gd name="connsiteY8" fmla="*/ 0 h 49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203" h="497819">
                    <a:moveTo>
                      <a:pt x="0" y="27128"/>
                    </a:moveTo>
                    <a:cubicBezTo>
                      <a:pt x="1143" y="30745"/>
                      <a:pt x="2381" y="34267"/>
                      <a:pt x="3810" y="37598"/>
                    </a:cubicBezTo>
                    <a:cubicBezTo>
                      <a:pt x="5048" y="40358"/>
                      <a:pt x="5715" y="43309"/>
                      <a:pt x="5906" y="46355"/>
                    </a:cubicBezTo>
                    <a:lnTo>
                      <a:pt x="14288" y="185897"/>
                    </a:lnTo>
                    <a:lnTo>
                      <a:pt x="33052" y="497819"/>
                    </a:lnTo>
                    <a:lnTo>
                      <a:pt x="543021" y="454986"/>
                    </a:lnTo>
                    <a:cubicBezTo>
                      <a:pt x="555879" y="314492"/>
                      <a:pt x="573596" y="172761"/>
                      <a:pt x="533305" y="38836"/>
                    </a:cubicBezTo>
                    <a:cubicBezTo>
                      <a:pt x="530638" y="29793"/>
                      <a:pt x="530257" y="20370"/>
                      <a:pt x="532352" y="11232"/>
                    </a:cubicBezTo>
                    <a:cubicBezTo>
                      <a:pt x="533210" y="7520"/>
                      <a:pt x="534067" y="3712"/>
                      <a:pt x="534733" y="0"/>
                    </a:cubicBezTo>
                  </a:path>
                </a:pathLst>
              </a:custGeom>
              <a:noFill/>
              <a:ln w="9525" cap="flat">
                <a:solidFill>
                  <a:srgbClr val="FFFFFF"/>
                </a:solidFill>
                <a:prstDash val="solid"/>
                <a:miter/>
              </a:ln>
            </p:spPr>
            <p:txBody>
              <a:bodyPr rtlCol="0" anchor="ctr"/>
              <a:lstStyle/>
              <a:p>
                <a:endParaRPr lang="en-US"/>
              </a:p>
            </p:txBody>
          </p:sp>
          <p:sp>
            <p:nvSpPr>
              <p:cNvPr id="729" name="Freeform 728">
                <a:extLst>
                  <a:ext uri="{FF2B5EF4-FFF2-40B4-BE49-F238E27FC236}">
                    <a16:creationId xmlns:a16="http://schemas.microsoft.com/office/drawing/2014/main" id="{E5132661-5726-FBB3-867A-B8D92DC50BC4}"/>
                  </a:ext>
                </a:extLst>
              </p:cNvPr>
              <p:cNvSpPr/>
              <p:nvPr/>
            </p:nvSpPr>
            <p:spPr>
              <a:xfrm>
                <a:off x="7753646" y="3441088"/>
                <a:ext cx="236780" cy="475260"/>
              </a:xfrm>
              <a:custGeom>
                <a:avLst/>
                <a:gdLst>
                  <a:gd name="connsiteX0" fmla="*/ 201157 w 236780"/>
                  <a:gd name="connsiteY0" fmla="*/ 0 h 475260"/>
                  <a:gd name="connsiteX1" fmla="*/ 200681 w 236780"/>
                  <a:gd name="connsiteY1" fmla="*/ 190 h 475260"/>
                  <a:gd name="connsiteX2" fmla="*/ 198871 w 236780"/>
                  <a:gd name="connsiteY2" fmla="*/ 476 h 475260"/>
                  <a:gd name="connsiteX3" fmla="*/ 39899 w 236780"/>
                  <a:gd name="connsiteY3" fmla="*/ 9233 h 475260"/>
                  <a:gd name="connsiteX4" fmla="*/ 38756 w 236780"/>
                  <a:gd name="connsiteY4" fmla="*/ 9233 h 475260"/>
                  <a:gd name="connsiteX5" fmla="*/ 27516 w 236780"/>
                  <a:gd name="connsiteY5" fmla="*/ 57492 h 475260"/>
                  <a:gd name="connsiteX6" fmla="*/ 4084 w 236780"/>
                  <a:gd name="connsiteY6" fmla="*/ 92044 h 475260"/>
                  <a:gd name="connsiteX7" fmla="*/ 8847 w 236780"/>
                  <a:gd name="connsiteY7" fmla="*/ 129833 h 475260"/>
                  <a:gd name="connsiteX8" fmla="*/ 37327 w 236780"/>
                  <a:gd name="connsiteY8" fmla="*/ 147252 h 475260"/>
                  <a:gd name="connsiteX9" fmla="*/ 44185 w 236780"/>
                  <a:gd name="connsiteY9" fmla="*/ 174189 h 475260"/>
                  <a:gd name="connsiteX10" fmla="*/ 86095 w 236780"/>
                  <a:gd name="connsiteY10" fmla="*/ 193226 h 475260"/>
                  <a:gd name="connsiteX11" fmla="*/ 116956 w 236780"/>
                  <a:gd name="connsiteY11" fmla="*/ 230063 h 475260"/>
                  <a:gd name="connsiteX12" fmla="*/ 119813 w 236780"/>
                  <a:gd name="connsiteY12" fmla="*/ 247482 h 475260"/>
                  <a:gd name="connsiteX13" fmla="*/ 131053 w 236780"/>
                  <a:gd name="connsiteY13" fmla="*/ 261760 h 475260"/>
                  <a:gd name="connsiteX14" fmla="*/ 144769 w 236780"/>
                  <a:gd name="connsiteY14" fmla="*/ 289173 h 475260"/>
                  <a:gd name="connsiteX15" fmla="*/ 172963 w 236780"/>
                  <a:gd name="connsiteY15" fmla="*/ 307449 h 475260"/>
                  <a:gd name="connsiteX16" fmla="*/ 178487 w 236780"/>
                  <a:gd name="connsiteY16" fmla="*/ 311066 h 475260"/>
                  <a:gd name="connsiteX17" fmla="*/ 181726 w 236780"/>
                  <a:gd name="connsiteY17" fmla="*/ 313445 h 475260"/>
                  <a:gd name="connsiteX18" fmla="*/ 186584 w 236780"/>
                  <a:gd name="connsiteY18" fmla="*/ 317443 h 475260"/>
                  <a:gd name="connsiteX19" fmla="*/ 190489 w 236780"/>
                  <a:gd name="connsiteY19" fmla="*/ 321250 h 475260"/>
                  <a:gd name="connsiteX20" fmla="*/ 190584 w 236780"/>
                  <a:gd name="connsiteY20" fmla="*/ 321250 h 475260"/>
                  <a:gd name="connsiteX21" fmla="*/ 192584 w 236780"/>
                  <a:gd name="connsiteY21" fmla="*/ 323344 h 475260"/>
                  <a:gd name="connsiteX22" fmla="*/ 196680 w 236780"/>
                  <a:gd name="connsiteY22" fmla="*/ 327818 h 475260"/>
                  <a:gd name="connsiteX23" fmla="*/ 212492 w 236780"/>
                  <a:gd name="connsiteY23" fmla="*/ 348854 h 475260"/>
                  <a:gd name="connsiteX24" fmla="*/ 217064 w 236780"/>
                  <a:gd name="connsiteY24" fmla="*/ 355612 h 475260"/>
                  <a:gd name="connsiteX25" fmla="*/ 234209 w 236780"/>
                  <a:gd name="connsiteY25" fmla="*/ 390736 h 475260"/>
                  <a:gd name="connsiteX26" fmla="*/ 232113 w 236780"/>
                  <a:gd name="connsiteY26" fmla="*/ 431285 h 475260"/>
                  <a:gd name="connsiteX27" fmla="*/ 232018 w 236780"/>
                  <a:gd name="connsiteY27" fmla="*/ 446610 h 475260"/>
                  <a:gd name="connsiteX28" fmla="*/ 232399 w 236780"/>
                  <a:gd name="connsiteY28" fmla="*/ 450607 h 475260"/>
                  <a:gd name="connsiteX29" fmla="*/ 233066 w 236780"/>
                  <a:gd name="connsiteY29" fmla="*/ 456985 h 475260"/>
                  <a:gd name="connsiteX30" fmla="*/ 233066 w 236780"/>
                  <a:gd name="connsiteY30" fmla="*/ 457461 h 475260"/>
                  <a:gd name="connsiteX31" fmla="*/ 236780 w 236780"/>
                  <a:gd name="connsiteY31" fmla="*/ 475260 h 47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6780" h="475260">
                    <a:moveTo>
                      <a:pt x="201157" y="0"/>
                    </a:moveTo>
                    <a:cubicBezTo>
                      <a:pt x="201157" y="0"/>
                      <a:pt x="200776" y="0"/>
                      <a:pt x="200681" y="190"/>
                    </a:cubicBezTo>
                    <a:cubicBezTo>
                      <a:pt x="200109" y="190"/>
                      <a:pt x="199442" y="476"/>
                      <a:pt x="198871" y="476"/>
                    </a:cubicBezTo>
                    <a:lnTo>
                      <a:pt x="39899" y="9233"/>
                    </a:lnTo>
                    <a:lnTo>
                      <a:pt x="38756" y="9233"/>
                    </a:lnTo>
                    <a:cubicBezTo>
                      <a:pt x="40280" y="25890"/>
                      <a:pt x="36374" y="42929"/>
                      <a:pt x="27516" y="57492"/>
                    </a:cubicBezTo>
                    <a:cubicBezTo>
                      <a:pt x="20372" y="69390"/>
                      <a:pt x="9990" y="79670"/>
                      <a:pt x="4084" y="92044"/>
                    </a:cubicBezTo>
                    <a:cubicBezTo>
                      <a:pt x="-1821" y="104418"/>
                      <a:pt x="-2202" y="120790"/>
                      <a:pt x="8847" y="129833"/>
                    </a:cubicBezTo>
                    <a:cubicBezTo>
                      <a:pt x="17419" y="136972"/>
                      <a:pt x="31231" y="138304"/>
                      <a:pt x="37327" y="147252"/>
                    </a:cubicBezTo>
                    <a:cubicBezTo>
                      <a:pt x="42661" y="155152"/>
                      <a:pt x="39708" y="165813"/>
                      <a:pt x="44185" y="174189"/>
                    </a:cubicBezTo>
                    <a:cubicBezTo>
                      <a:pt x="51233" y="187420"/>
                      <a:pt x="71236" y="187705"/>
                      <a:pt x="86095" y="193226"/>
                    </a:cubicBezTo>
                    <a:cubicBezTo>
                      <a:pt x="102668" y="199318"/>
                      <a:pt x="114956" y="213881"/>
                      <a:pt x="116956" y="230063"/>
                    </a:cubicBezTo>
                    <a:cubicBezTo>
                      <a:pt x="117718" y="235869"/>
                      <a:pt x="117337" y="242056"/>
                      <a:pt x="119813" y="247482"/>
                    </a:cubicBezTo>
                    <a:cubicBezTo>
                      <a:pt x="122385" y="252907"/>
                      <a:pt x="127529" y="256905"/>
                      <a:pt x="131053" y="261760"/>
                    </a:cubicBezTo>
                    <a:cubicBezTo>
                      <a:pt x="137149" y="270231"/>
                      <a:pt x="138197" y="281177"/>
                      <a:pt x="144769" y="289173"/>
                    </a:cubicBezTo>
                    <a:cubicBezTo>
                      <a:pt x="151627" y="297740"/>
                      <a:pt x="163152" y="301642"/>
                      <a:pt x="172963" y="307449"/>
                    </a:cubicBezTo>
                    <a:cubicBezTo>
                      <a:pt x="174868" y="308591"/>
                      <a:pt x="176677" y="309828"/>
                      <a:pt x="178487" y="311066"/>
                    </a:cubicBezTo>
                    <a:cubicBezTo>
                      <a:pt x="179630" y="311732"/>
                      <a:pt x="180678" y="312588"/>
                      <a:pt x="181726" y="313445"/>
                    </a:cubicBezTo>
                    <a:cubicBezTo>
                      <a:pt x="183440" y="314778"/>
                      <a:pt x="185059" y="316015"/>
                      <a:pt x="186584" y="317443"/>
                    </a:cubicBezTo>
                    <a:cubicBezTo>
                      <a:pt x="188012" y="318680"/>
                      <a:pt x="189346" y="319918"/>
                      <a:pt x="190489" y="321250"/>
                    </a:cubicBezTo>
                    <a:lnTo>
                      <a:pt x="190584" y="321250"/>
                    </a:lnTo>
                    <a:cubicBezTo>
                      <a:pt x="191346" y="321917"/>
                      <a:pt x="192013" y="322678"/>
                      <a:pt x="192584" y="323344"/>
                    </a:cubicBezTo>
                    <a:cubicBezTo>
                      <a:pt x="194108" y="324867"/>
                      <a:pt x="195442" y="326295"/>
                      <a:pt x="196680" y="327818"/>
                    </a:cubicBezTo>
                    <a:cubicBezTo>
                      <a:pt x="202490" y="334386"/>
                      <a:pt x="207634" y="341620"/>
                      <a:pt x="212492" y="348854"/>
                    </a:cubicBezTo>
                    <a:lnTo>
                      <a:pt x="217064" y="355612"/>
                    </a:lnTo>
                    <a:cubicBezTo>
                      <a:pt x="224398" y="366654"/>
                      <a:pt x="231923" y="378076"/>
                      <a:pt x="234209" y="390736"/>
                    </a:cubicBezTo>
                    <a:cubicBezTo>
                      <a:pt x="236685" y="404157"/>
                      <a:pt x="233161" y="417768"/>
                      <a:pt x="232113" y="431285"/>
                    </a:cubicBezTo>
                    <a:cubicBezTo>
                      <a:pt x="231732" y="436139"/>
                      <a:pt x="231732" y="441375"/>
                      <a:pt x="232018" y="446610"/>
                    </a:cubicBezTo>
                    <a:cubicBezTo>
                      <a:pt x="232113" y="447942"/>
                      <a:pt x="232208" y="449179"/>
                      <a:pt x="232399" y="450607"/>
                    </a:cubicBezTo>
                    <a:cubicBezTo>
                      <a:pt x="232494" y="452701"/>
                      <a:pt x="232780" y="454795"/>
                      <a:pt x="233066" y="456985"/>
                    </a:cubicBezTo>
                    <a:lnTo>
                      <a:pt x="233066" y="457461"/>
                    </a:lnTo>
                    <a:cubicBezTo>
                      <a:pt x="233923" y="463457"/>
                      <a:pt x="235161" y="469454"/>
                      <a:pt x="236780" y="475260"/>
                    </a:cubicBezTo>
                  </a:path>
                </a:pathLst>
              </a:custGeom>
              <a:noFill/>
              <a:ln w="9525" cap="flat">
                <a:solidFill>
                  <a:srgbClr val="FFFFFF"/>
                </a:solidFill>
                <a:prstDash val="solid"/>
                <a:miter/>
              </a:ln>
            </p:spPr>
            <p:txBody>
              <a:bodyPr rtlCol="0" anchor="ctr"/>
              <a:lstStyle/>
              <a:p>
                <a:endParaRPr lang="en-US"/>
              </a:p>
            </p:txBody>
          </p:sp>
          <p:sp>
            <p:nvSpPr>
              <p:cNvPr id="730" name="Freeform 729">
                <a:extLst>
                  <a:ext uri="{FF2B5EF4-FFF2-40B4-BE49-F238E27FC236}">
                    <a16:creationId xmlns:a16="http://schemas.microsoft.com/office/drawing/2014/main" id="{9F07327E-FFA9-66C8-F67F-2E1EF11A367F}"/>
                  </a:ext>
                </a:extLst>
              </p:cNvPr>
              <p:cNvSpPr/>
              <p:nvPr/>
            </p:nvSpPr>
            <p:spPr>
              <a:xfrm>
                <a:off x="7954803" y="3438423"/>
                <a:ext cx="129825" cy="57782"/>
              </a:xfrm>
              <a:custGeom>
                <a:avLst/>
                <a:gdLst>
                  <a:gd name="connsiteX0" fmla="*/ 0 w 129825"/>
                  <a:gd name="connsiteY0" fmla="*/ 2665 h 57782"/>
                  <a:gd name="connsiteX1" fmla="*/ 1619 w 129825"/>
                  <a:gd name="connsiteY1" fmla="*/ 1808 h 57782"/>
                  <a:gd name="connsiteX2" fmla="*/ 1714 w 129825"/>
                  <a:gd name="connsiteY2" fmla="*/ 1808 h 57782"/>
                  <a:gd name="connsiteX3" fmla="*/ 63246 w 129825"/>
                  <a:gd name="connsiteY3" fmla="*/ 0 h 57782"/>
                  <a:gd name="connsiteX4" fmla="*/ 66389 w 129825"/>
                  <a:gd name="connsiteY4" fmla="*/ 2760 h 57782"/>
                  <a:gd name="connsiteX5" fmla="*/ 66770 w 129825"/>
                  <a:gd name="connsiteY5" fmla="*/ 55017 h 57782"/>
                  <a:gd name="connsiteX6" fmla="*/ 70009 w 129825"/>
                  <a:gd name="connsiteY6" fmla="*/ 57777 h 57782"/>
                  <a:gd name="connsiteX7" fmla="*/ 127635 w 129825"/>
                  <a:gd name="connsiteY7" fmla="*/ 55398 h 57782"/>
                  <a:gd name="connsiteX8" fmla="*/ 129826 w 129825"/>
                  <a:gd name="connsiteY8" fmla="*/ 56064 h 5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25" h="57782">
                    <a:moveTo>
                      <a:pt x="0" y="2665"/>
                    </a:moveTo>
                    <a:cubicBezTo>
                      <a:pt x="571" y="2380"/>
                      <a:pt x="1143" y="2189"/>
                      <a:pt x="1619" y="1808"/>
                    </a:cubicBezTo>
                    <a:lnTo>
                      <a:pt x="1714" y="1808"/>
                    </a:lnTo>
                    <a:lnTo>
                      <a:pt x="63246" y="0"/>
                    </a:lnTo>
                    <a:cubicBezTo>
                      <a:pt x="64961" y="0"/>
                      <a:pt x="66389" y="1237"/>
                      <a:pt x="66389" y="2760"/>
                    </a:cubicBezTo>
                    <a:lnTo>
                      <a:pt x="66770" y="55017"/>
                    </a:lnTo>
                    <a:cubicBezTo>
                      <a:pt x="66770" y="56635"/>
                      <a:pt x="68199" y="57873"/>
                      <a:pt x="70009" y="57777"/>
                    </a:cubicBezTo>
                    <a:lnTo>
                      <a:pt x="127635" y="55398"/>
                    </a:lnTo>
                    <a:cubicBezTo>
                      <a:pt x="128492" y="55398"/>
                      <a:pt x="129254" y="55683"/>
                      <a:pt x="129826" y="56064"/>
                    </a:cubicBezTo>
                  </a:path>
                </a:pathLst>
              </a:custGeom>
              <a:noFill/>
              <a:ln w="9525" cap="flat">
                <a:solidFill>
                  <a:srgbClr val="FFFFFF"/>
                </a:solidFill>
                <a:prstDash val="solid"/>
                <a:miter/>
              </a:ln>
            </p:spPr>
            <p:txBody>
              <a:bodyPr rtlCol="0" anchor="ctr"/>
              <a:lstStyle/>
              <a:p>
                <a:endParaRPr lang="en-US"/>
              </a:p>
            </p:txBody>
          </p:sp>
          <p:sp>
            <p:nvSpPr>
              <p:cNvPr id="731" name="Freeform 730">
                <a:extLst>
                  <a:ext uri="{FF2B5EF4-FFF2-40B4-BE49-F238E27FC236}">
                    <a16:creationId xmlns:a16="http://schemas.microsoft.com/office/drawing/2014/main" id="{8791367F-62A9-9BAF-6395-5E86A78BD65A}"/>
                  </a:ext>
                </a:extLst>
              </p:cNvPr>
              <p:cNvSpPr/>
              <p:nvPr/>
            </p:nvSpPr>
            <p:spPr>
              <a:xfrm>
                <a:off x="7952708" y="3252145"/>
                <a:ext cx="377666" cy="227207"/>
              </a:xfrm>
              <a:custGeom>
                <a:avLst/>
                <a:gdLst>
                  <a:gd name="connsiteX0" fmla="*/ 377666 w 377666"/>
                  <a:gd name="connsiteY0" fmla="*/ 227207 h 227207"/>
                  <a:gd name="connsiteX1" fmla="*/ 300514 w 377666"/>
                  <a:gd name="connsiteY1" fmla="*/ 35409 h 227207"/>
                  <a:gd name="connsiteX2" fmla="*/ 277178 w 377666"/>
                  <a:gd name="connsiteY2" fmla="*/ 11042 h 227207"/>
                  <a:gd name="connsiteX3" fmla="*/ 259080 w 377666"/>
                  <a:gd name="connsiteY3" fmla="*/ 0 h 227207"/>
                  <a:gd name="connsiteX4" fmla="*/ 249841 w 377666"/>
                  <a:gd name="connsiteY4" fmla="*/ 11993 h 227207"/>
                  <a:gd name="connsiteX5" fmla="*/ 243935 w 377666"/>
                  <a:gd name="connsiteY5" fmla="*/ 24272 h 227207"/>
                  <a:gd name="connsiteX6" fmla="*/ 240887 w 377666"/>
                  <a:gd name="connsiteY6" fmla="*/ 38645 h 227207"/>
                  <a:gd name="connsiteX7" fmla="*/ 230314 w 377666"/>
                  <a:gd name="connsiteY7" fmla="*/ 46070 h 227207"/>
                  <a:gd name="connsiteX8" fmla="*/ 0 w 377666"/>
                  <a:gd name="connsiteY8" fmla="*/ 58349 h 227207"/>
                  <a:gd name="connsiteX9" fmla="*/ 6668 w 377666"/>
                  <a:gd name="connsiteY9" fmla="*/ 182470 h 227207"/>
                  <a:gd name="connsiteX10" fmla="*/ 3810 w 377666"/>
                  <a:gd name="connsiteY10" fmla="*/ 188181 h 22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666" h="227207">
                    <a:moveTo>
                      <a:pt x="377666" y="227207"/>
                    </a:moveTo>
                    <a:cubicBezTo>
                      <a:pt x="350806" y="163624"/>
                      <a:pt x="330613" y="97565"/>
                      <a:pt x="300514" y="35409"/>
                    </a:cubicBezTo>
                    <a:cubicBezTo>
                      <a:pt x="295561" y="25319"/>
                      <a:pt x="287560" y="16848"/>
                      <a:pt x="277178" y="11042"/>
                    </a:cubicBezTo>
                    <a:cubicBezTo>
                      <a:pt x="270891" y="7520"/>
                      <a:pt x="264605" y="4283"/>
                      <a:pt x="259080" y="0"/>
                    </a:cubicBezTo>
                    <a:cubicBezTo>
                      <a:pt x="255270" y="3427"/>
                      <a:pt x="252508" y="7710"/>
                      <a:pt x="249841" y="11993"/>
                    </a:cubicBezTo>
                    <a:cubicBezTo>
                      <a:pt x="247460" y="15896"/>
                      <a:pt x="245174" y="19894"/>
                      <a:pt x="243935" y="24272"/>
                    </a:cubicBezTo>
                    <a:cubicBezTo>
                      <a:pt x="242602" y="29127"/>
                      <a:pt x="242411" y="34172"/>
                      <a:pt x="240887" y="38645"/>
                    </a:cubicBezTo>
                    <a:cubicBezTo>
                      <a:pt x="239459" y="42929"/>
                      <a:pt x="235172" y="45784"/>
                      <a:pt x="230314" y="46070"/>
                    </a:cubicBezTo>
                    <a:lnTo>
                      <a:pt x="0" y="58349"/>
                    </a:lnTo>
                    <a:lnTo>
                      <a:pt x="6668" y="182470"/>
                    </a:lnTo>
                    <a:cubicBezTo>
                      <a:pt x="6858" y="184850"/>
                      <a:pt x="5620" y="186849"/>
                      <a:pt x="3810" y="188181"/>
                    </a:cubicBezTo>
                  </a:path>
                </a:pathLst>
              </a:custGeom>
              <a:noFill/>
              <a:ln w="9525" cap="flat">
                <a:solidFill>
                  <a:srgbClr val="FFFFFF"/>
                </a:solidFill>
                <a:prstDash val="solid"/>
                <a:miter/>
              </a:ln>
            </p:spPr>
            <p:txBody>
              <a:bodyPr rtlCol="0" anchor="ctr"/>
              <a:lstStyle/>
              <a:p>
                <a:endParaRPr lang="en-US"/>
              </a:p>
            </p:txBody>
          </p:sp>
          <p:sp>
            <p:nvSpPr>
              <p:cNvPr id="732" name="Freeform 731">
                <a:extLst>
                  <a:ext uri="{FF2B5EF4-FFF2-40B4-BE49-F238E27FC236}">
                    <a16:creationId xmlns:a16="http://schemas.microsoft.com/office/drawing/2014/main" id="{23FE0C79-EA44-919C-D33C-E3FD804853A7}"/>
                  </a:ext>
                </a:extLst>
              </p:cNvPr>
              <p:cNvSpPr/>
              <p:nvPr/>
            </p:nvSpPr>
            <p:spPr>
              <a:xfrm>
                <a:off x="8084629" y="3479352"/>
                <a:ext cx="363593" cy="257952"/>
              </a:xfrm>
              <a:custGeom>
                <a:avLst/>
                <a:gdLst>
                  <a:gd name="connsiteX0" fmla="*/ 288988 w 363593"/>
                  <a:gd name="connsiteY0" fmla="*/ 243199 h 257952"/>
                  <a:gd name="connsiteX1" fmla="*/ 251841 w 363593"/>
                  <a:gd name="connsiteY1" fmla="*/ 203697 h 257952"/>
                  <a:gd name="connsiteX2" fmla="*/ 322136 w 363593"/>
                  <a:gd name="connsiteY2" fmla="*/ 215785 h 257952"/>
                  <a:gd name="connsiteX3" fmla="*/ 356235 w 363593"/>
                  <a:gd name="connsiteY3" fmla="*/ 245673 h 257952"/>
                  <a:gd name="connsiteX4" fmla="*/ 359855 w 363593"/>
                  <a:gd name="connsiteY4" fmla="*/ 242152 h 257952"/>
                  <a:gd name="connsiteX5" fmla="*/ 304419 w 363593"/>
                  <a:gd name="connsiteY5" fmla="*/ 111462 h 257952"/>
                  <a:gd name="connsiteX6" fmla="*/ 298990 w 363593"/>
                  <a:gd name="connsiteY6" fmla="*/ 101658 h 257952"/>
                  <a:gd name="connsiteX7" fmla="*/ 245745 w 363593"/>
                  <a:gd name="connsiteY7" fmla="*/ 0 h 257952"/>
                  <a:gd name="connsiteX8" fmla="*/ 0 w 363593"/>
                  <a:gd name="connsiteY8" fmla="*/ 15230 h 257952"/>
                  <a:gd name="connsiteX9" fmla="*/ 1048 w 363593"/>
                  <a:gd name="connsiteY9" fmla="*/ 17229 h 257952"/>
                  <a:gd name="connsiteX10" fmla="*/ 12573 w 363593"/>
                  <a:gd name="connsiteY10" fmla="*/ 257952 h 25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593" h="257952">
                    <a:moveTo>
                      <a:pt x="288988" y="243199"/>
                    </a:moveTo>
                    <a:cubicBezTo>
                      <a:pt x="273368" y="236345"/>
                      <a:pt x="262699" y="216261"/>
                      <a:pt x="251841" y="203697"/>
                    </a:cubicBezTo>
                    <a:cubicBezTo>
                      <a:pt x="229362" y="177425"/>
                      <a:pt x="312515" y="204839"/>
                      <a:pt x="322136" y="215785"/>
                    </a:cubicBezTo>
                    <a:cubicBezTo>
                      <a:pt x="330994" y="225970"/>
                      <a:pt x="347377" y="248243"/>
                      <a:pt x="356235" y="245673"/>
                    </a:cubicBezTo>
                    <a:cubicBezTo>
                      <a:pt x="357664" y="245197"/>
                      <a:pt x="358807" y="244150"/>
                      <a:pt x="359855" y="242152"/>
                    </a:cubicBezTo>
                    <a:cubicBezTo>
                      <a:pt x="378428" y="205124"/>
                      <a:pt x="322707" y="152011"/>
                      <a:pt x="304419" y="111462"/>
                    </a:cubicBezTo>
                    <a:cubicBezTo>
                      <a:pt x="302895" y="108036"/>
                      <a:pt x="301085" y="104799"/>
                      <a:pt x="298990" y="101658"/>
                    </a:cubicBezTo>
                    <a:cubicBezTo>
                      <a:pt x="277368" y="69295"/>
                      <a:pt x="260509" y="35028"/>
                      <a:pt x="245745" y="0"/>
                    </a:cubicBezTo>
                    <a:lnTo>
                      <a:pt x="0" y="15230"/>
                    </a:lnTo>
                    <a:cubicBezTo>
                      <a:pt x="571" y="15706"/>
                      <a:pt x="1048" y="16467"/>
                      <a:pt x="1048" y="17229"/>
                    </a:cubicBezTo>
                    <a:lnTo>
                      <a:pt x="12573" y="257952"/>
                    </a:lnTo>
                  </a:path>
                </a:pathLst>
              </a:custGeom>
              <a:noFill/>
              <a:ln w="9525" cap="flat">
                <a:solidFill>
                  <a:srgbClr val="FFFFFF"/>
                </a:solidFill>
                <a:prstDash val="solid"/>
                <a:miter/>
              </a:ln>
            </p:spPr>
            <p:txBody>
              <a:bodyPr rtlCol="0" anchor="ctr"/>
              <a:lstStyle/>
              <a:p>
                <a:endParaRPr lang="en-US"/>
              </a:p>
            </p:txBody>
          </p:sp>
          <p:sp>
            <p:nvSpPr>
              <p:cNvPr id="733" name="Freeform 732">
                <a:extLst>
                  <a:ext uri="{FF2B5EF4-FFF2-40B4-BE49-F238E27FC236}">
                    <a16:creationId xmlns:a16="http://schemas.microsoft.com/office/drawing/2014/main" id="{F78D10AA-4060-99E8-99D9-31CDFD4A5A5E}"/>
                  </a:ext>
                </a:extLst>
              </p:cNvPr>
              <p:cNvSpPr/>
              <p:nvPr/>
            </p:nvSpPr>
            <p:spPr>
              <a:xfrm>
                <a:off x="7990427" y="3708346"/>
                <a:ext cx="538904" cy="212380"/>
              </a:xfrm>
              <a:custGeom>
                <a:avLst/>
                <a:gdLst>
                  <a:gd name="connsiteX0" fmla="*/ 535971 w 538904"/>
                  <a:gd name="connsiteY0" fmla="*/ 185348 h 212380"/>
                  <a:gd name="connsiteX1" fmla="*/ 526161 w 538904"/>
                  <a:gd name="connsiteY1" fmla="*/ 117862 h 212380"/>
                  <a:gd name="connsiteX2" fmla="*/ 457867 w 538904"/>
                  <a:gd name="connsiteY2" fmla="*/ 25246 h 212380"/>
                  <a:gd name="connsiteX3" fmla="*/ 453295 w 538904"/>
                  <a:gd name="connsiteY3" fmla="*/ 26674 h 212380"/>
                  <a:gd name="connsiteX4" fmla="*/ 405670 w 538904"/>
                  <a:gd name="connsiteY4" fmla="*/ 2592 h 212380"/>
                  <a:gd name="connsiteX5" fmla="*/ 398335 w 538904"/>
                  <a:gd name="connsiteY5" fmla="*/ 22 h 212380"/>
                  <a:gd name="connsiteX6" fmla="*/ 392049 w 538904"/>
                  <a:gd name="connsiteY6" fmla="*/ 16489 h 212380"/>
                  <a:gd name="connsiteX7" fmla="*/ 383191 w 538904"/>
                  <a:gd name="connsiteY7" fmla="*/ 14205 h 212380"/>
                  <a:gd name="connsiteX8" fmla="*/ 106775 w 538904"/>
                  <a:gd name="connsiteY8" fmla="*/ 28863 h 212380"/>
                  <a:gd name="connsiteX9" fmla="*/ 110966 w 538904"/>
                  <a:gd name="connsiteY9" fmla="*/ 115768 h 212380"/>
                  <a:gd name="connsiteX10" fmla="*/ 104584 w 538904"/>
                  <a:gd name="connsiteY10" fmla="*/ 128808 h 212380"/>
                  <a:gd name="connsiteX11" fmla="*/ 0 w 538904"/>
                  <a:gd name="connsiteY11" fmla="*/ 208097 h 212380"/>
                  <a:gd name="connsiteX12" fmla="*/ 1238 w 538904"/>
                  <a:gd name="connsiteY12" fmla="*/ 212381 h 212380"/>
                  <a:gd name="connsiteX13" fmla="*/ 465772 w 538904"/>
                  <a:gd name="connsiteY13" fmla="*/ 200102 h 212380"/>
                  <a:gd name="connsiteX14" fmla="*/ 478726 w 538904"/>
                  <a:gd name="connsiteY14" fmla="*/ 183063 h 212380"/>
                  <a:gd name="connsiteX15" fmla="*/ 487870 w 538904"/>
                  <a:gd name="connsiteY15" fmla="*/ 182873 h 212380"/>
                  <a:gd name="connsiteX16" fmla="*/ 535971 w 538904"/>
                  <a:gd name="connsiteY16" fmla="*/ 185348 h 21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8904" h="212380">
                    <a:moveTo>
                      <a:pt x="535971" y="185348"/>
                    </a:moveTo>
                    <a:cubicBezTo>
                      <a:pt x="540448" y="162504"/>
                      <a:pt x="541591" y="140040"/>
                      <a:pt x="526161" y="117862"/>
                    </a:cubicBezTo>
                    <a:cubicBezTo>
                      <a:pt x="508349" y="92828"/>
                      <a:pt x="490061" y="14110"/>
                      <a:pt x="457867" y="25246"/>
                    </a:cubicBezTo>
                    <a:cubicBezTo>
                      <a:pt x="456247" y="25722"/>
                      <a:pt x="454723" y="26293"/>
                      <a:pt x="453295" y="26674"/>
                    </a:cubicBezTo>
                    <a:cubicBezTo>
                      <a:pt x="429101" y="33242"/>
                      <a:pt x="424910" y="19630"/>
                      <a:pt x="405670" y="2592"/>
                    </a:cubicBezTo>
                    <a:cubicBezTo>
                      <a:pt x="403765" y="879"/>
                      <a:pt x="401098" y="-168"/>
                      <a:pt x="398335" y="22"/>
                    </a:cubicBezTo>
                    <a:cubicBezTo>
                      <a:pt x="387191" y="879"/>
                      <a:pt x="401098" y="17346"/>
                      <a:pt x="392049" y="16489"/>
                    </a:cubicBezTo>
                    <a:cubicBezTo>
                      <a:pt x="388906" y="16204"/>
                      <a:pt x="385953" y="15442"/>
                      <a:pt x="383191" y="14205"/>
                    </a:cubicBezTo>
                    <a:lnTo>
                      <a:pt x="106775" y="28863"/>
                    </a:lnTo>
                    <a:lnTo>
                      <a:pt x="110966" y="115768"/>
                    </a:lnTo>
                    <a:cubicBezTo>
                      <a:pt x="111157" y="120812"/>
                      <a:pt x="108871" y="125667"/>
                      <a:pt x="104584" y="128808"/>
                    </a:cubicBezTo>
                    <a:lnTo>
                      <a:pt x="0" y="208097"/>
                    </a:lnTo>
                    <a:cubicBezTo>
                      <a:pt x="381" y="209525"/>
                      <a:pt x="857" y="210953"/>
                      <a:pt x="1238" y="212381"/>
                    </a:cubicBezTo>
                    <a:lnTo>
                      <a:pt x="465772" y="200102"/>
                    </a:lnTo>
                    <a:cubicBezTo>
                      <a:pt x="473107" y="196580"/>
                      <a:pt x="470821" y="185158"/>
                      <a:pt x="478726" y="183063"/>
                    </a:cubicBezTo>
                    <a:cubicBezTo>
                      <a:pt x="481679" y="182302"/>
                      <a:pt x="484822" y="182588"/>
                      <a:pt x="487870" y="182873"/>
                    </a:cubicBezTo>
                    <a:cubicBezTo>
                      <a:pt x="503872" y="184396"/>
                      <a:pt x="519874" y="185253"/>
                      <a:pt x="535971" y="185348"/>
                    </a:cubicBezTo>
                    <a:close/>
                  </a:path>
                </a:pathLst>
              </a:custGeom>
              <a:noFill/>
              <a:ln w="9525" cap="flat">
                <a:solidFill>
                  <a:srgbClr val="FFFFFF"/>
                </a:solidFill>
                <a:prstDash val="solid"/>
                <a:miter/>
              </a:ln>
            </p:spPr>
            <p:txBody>
              <a:bodyPr rtlCol="0" anchor="ctr"/>
              <a:lstStyle/>
              <a:p>
                <a:endParaRPr lang="en-US"/>
              </a:p>
            </p:txBody>
          </p:sp>
          <p:sp>
            <p:nvSpPr>
              <p:cNvPr id="734" name="Freeform 733">
                <a:extLst>
                  <a:ext uri="{FF2B5EF4-FFF2-40B4-BE49-F238E27FC236}">
                    <a16:creationId xmlns:a16="http://schemas.microsoft.com/office/drawing/2014/main" id="{DBCF09B8-D1A7-BDA1-0066-35ED1E20EC02}"/>
                  </a:ext>
                </a:extLst>
              </p:cNvPr>
              <p:cNvSpPr/>
              <p:nvPr/>
            </p:nvSpPr>
            <p:spPr>
              <a:xfrm>
                <a:off x="7366431" y="2135907"/>
                <a:ext cx="618067" cy="606143"/>
              </a:xfrm>
              <a:custGeom>
                <a:avLst/>
                <a:gdLst>
                  <a:gd name="connsiteX0" fmla="*/ 35827 w 618067"/>
                  <a:gd name="connsiteY0" fmla="*/ 176569 h 606143"/>
                  <a:gd name="connsiteX1" fmla="*/ 42209 w 618067"/>
                  <a:gd name="connsiteY1" fmla="*/ 183993 h 606143"/>
                  <a:gd name="connsiteX2" fmla="*/ 52305 w 618067"/>
                  <a:gd name="connsiteY2" fmla="*/ 196082 h 606143"/>
                  <a:gd name="connsiteX3" fmla="*/ 72975 w 618067"/>
                  <a:gd name="connsiteY3" fmla="*/ 201317 h 606143"/>
                  <a:gd name="connsiteX4" fmla="*/ 92501 w 618067"/>
                  <a:gd name="connsiteY4" fmla="*/ 219212 h 606143"/>
                  <a:gd name="connsiteX5" fmla="*/ 140983 w 618067"/>
                  <a:gd name="connsiteY5" fmla="*/ 265091 h 606143"/>
                  <a:gd name="connsiteX6" fmla="*/ 147746 w 618067"/>
                  <a:gd name="connsiteY6" fmla="*/ 270897 h 606143"/>
                  <a:gd name="connsiteX7" fmla="*/ 150889 w 618067"/>
                  <a:gd name="connsiteY7" fmla="*/ 289459 h 606143"/>
                  <a:gd name="connsiteX8" fmla="*/ 169749 w 618067"/>
                  <a:gd name="connsiteY8" fmla="*/ 306306 h 606143"/>
                  <a:gd name="connsiteX9" fmla="*/ 193847 w 618067"/>
                  <a:gd name="connsiteY9" fmla="*/ 317729 h 606143"/>
                  <a:gd name="connsiteX10" fmla="*/ 208420 w 618067"/>
                  <a:gd name="connsiteY10" fmla="*/ 344571 h 606143"/>
                  <a:gd name="connsiteX11" fmla="*/ 219278 w 618067"/>
                  <a:gd name="connsiteY11" fmla="*/ 379790 h 606143"/>
                  <a:gd name="connsiteX12" fmla="*/ 222898 w 618067"/>
                  <a:gd name="connsiteY12" fmla="*/ 399303 h 606143"/>
                  <a:gd name="connsiteX13" fmla="*/ 215850 w 618067"/>
                  <a:gd name="connsiteY13" fmla="*/ 433379 h 606143"/>
                  <a:gd name="connsiteX14" fmla="*/ 216707 w 618067"/>
                  <a:gd name="connsiteY14" fmla="*/ 437472 h 606143"/>
                  <a:gd name="connsiteX15" fmla="*/ 216802 w 618067"/>
                  <a:gd name="connsiteY15" fmla="*/ 437757 h 606143"/>
                  <a:gd name="connsiteX16" fmla="*/ 218231 w 618067"/>
                  <a:gd name="connsiteY16" fmla="*/ 441184 h 606143"/>
                  <a:gd name="connsiteX17" fmla="*/ 218326 w 618067"/>
                  <a:gd name="connsiteY17" fmla="*/ 441470 h 606143"/>
                  <a:gd name="connsiteX18" fmla="*/ 220136 w 618067"/>
                  <a:gd name="connsiteY18" fmla="*/ 444420 h 606143"/>
                  <a:gd name="connsiteX19" fmla="*/ 222041 w 618067"/>
                  <a:gd name="connsiteY19" fmla="*/ 446895 h 606143"/>
                  <a:gd name="connsiteX20" fmla="*/ 228899 w 618067"/>
                  <a:gd name="connsiteY20" fmla="*/ 452416 h 606143"/>
                  <a:gd name="connsiteX21" fmla="*/ 231947 w 618067"/>
                  <a:gd name="connsiteY21" fmla="*/ 453939 h 606143"/>
                  <a:gd name="connsiteX22" fmla="*/ 235090 w 618067"/>
                  <a:gd name="connsiteY22" fmla="*/ 455081 h 606143"/>
                  <a:gd name="connsiteX23" fmla="*/ 235852 w 618067"/>
                  <a:gd name="connsiteY23" fmla="*/ 455271 h 606143"/>
                  <a:gd name="connsiteX24" fmla="*/ 239567 w 618067"/>
                  <a:gd name="connsiteY24" fmla="*/ 456033 h 606143"/>
                  <a:gd name="connsiteX25" fmla="*/ 268999 w 618067"/>
                  <a:gd name="connsiteY25" fmla="*/ 440042 h 606143"/>
                  <a:gd name="connsiteX26" fmla="*/ 272142 w 618067"/>
                  <a:gd name="connsiteY26" fmla="*/ 433950 h 606143"/>
                  <a:gd name="connsiteX27" fmla="*/ 290526 w 618067"/>
                  <a:gd name="connsiteY27" fmla="*/ 436520 h 606143"/>
                  <a:gd name="connsiteX28" fmla="*/ 298336 w 618067"/>
                  <a:gd name="connsiteY28" fmla="*/ 444991 h 606143"/>
                  <a:gd name="connsiteX29" fmla="*/ 298145 w 618067"/>
                  <a:gd name="connsiteY29" fmla="*/ 455557 h 606143"/>
                  <a:gd name="connsiteX30" fmla="*/ 328530 w 618067"/>
                  <a:gd name="connsiteY30" fmla="*/ 485255 h 606143"/>
                  <a:gd name="connsiteX31" fmla="*/ 342818 w 618067"/>
                  <a:gd name="connsiteY31" fmla="*/ 489253 h 606143"/>
                  <a:gd name="connsiteX32" fmla="*/ 391014 w 618067"/>
                  <a:gd name="connsiteY32" fmla="*/ 462791 h 606143"/>
                  <a:gd name="connsiteX33" fmla="*/ 410921 w 618067"/>
                  <a:gd name="connsiteY33" fmla="*/ 494393 h 606143"/>
                  <a:gd name="connsiteX34" fmla="*/ 409683 w 618067"/>
                  <a:gd name="connsiteY34" fmla="*/ 502864 h 606143"/>
                  <a:gd name="connsiteX35" fmla="*/ 416065 w 618067"/>
                  <a:gd name="connsiteY35" fmla="*/ 510003 h 606143"/>
                  <a:gd name="connsiteX36" fmla="*/ 434067 w 618067"/>
                  <a:gd name="connsiteY36" fmla="*/ 523234 h 606143"/>
                  <a:gd name="connsiteX37" fmla="*/ 466357 w 618067"/>
                  <a:gd name="connsiteY37" fmla="*/ 596527 h 606143"/>
                  <a:gd name="connsiteX38" fmla="*/ 474072 w 618067"/>
                  <a:gd name="connsiteY38" fmla="*/ 604998 h 606143"/>
                  <a:gd name="connsiteX39" fmla="*/ 475215 w 618067"/>
                  <a:gd name="connsiteY39" fmla="*/ 605474 h 606143"/>
                  <a:gd name="connsiteX40" fmla="*/ 480549 w 618067"/>
                  <a:gd name="connsiteY40" fmla="*/ 605950 h 606143"/>
                  <a:gd name="connsiteX41" fmla="*/ 484169 w 618067"/>
                  <a:gd name="connsiteY41" fmla="*/ 604427 h 606143"/>
                  <a:gd name="connsiteX42" fmla="*/ 485121 w 618067"/>
                  <a:gd name="connsiteY42" fmla="*/ 603475 h 606143"/>
                  <a:gd name="connsiteX43" fmla="*/ 486455 w 618067"/>
                  <a:gd name="connsiteY43" fmla="*/ 595384 h 606143"/>
                  <a:gd name="connsiteX44" fmla="*/ 475501 w 618067"/>
                  <a:gd name="connsiteY44" fmla="*/ 480115 h 606143"/>
                  <a:gd name="connsiteX45" fmla="*/ 476549 w 618067"/>
                  <a:gd name="connsiteY45" fmla="*/ 473166 h 606143"/>
                  <a:gd name="connsiteX46" fmla="*/ 477501 w 618067"/>
                  <a:gd name="connsiteY46" fmla="*/ 472119 h 606143"/>
                  <a:gd name="connsiteX47" fmla="*/ 478644 w 618067"/>
                  <a:gd name="connsiteY47" fmla="*/ 471167 h 606143"/>
                  <a:gd name="connsiteX48" fmla="*/ 485026 w 618067"/>
                  <a:gd name="connsiteY48" fmla="*/ 468788 h 606143"/>
                  <a:gd name="connsiteX49" fmla="*/ 489122 w 618067"/>
                  <a:gd name="connsiteY49" fmla="*/ 468312 h 606143"/>
                  <a:gd name="connsiteX50" fmla="*/ 490932 w 618067"/>
                  <a:gd name="connsiteY50" fmla="*/ 468312 h 606143"/>
                  <a:gd name="connsiteX51" fmla="*/ 572180 w 618067"/>
                  <a:gd name="connsiteY51" fmla="*/ 470025 h 606143"/>
                  <a:gd name="connsiteX52" fmla="*/ 571608 w 618067"/>
                  <a:gd name="connsiteY52" fmla="*/ 462030 h 606143"/>
                  <a:gd name="connsiteX53" fmla="*/ 587420 w 618067"/>
                  <a:gd name="connsiteY53" fmla="*/ 454510 h 606143"/>
                  <a:gd name="connsiteX54" fmla="*/ 558940 w 618067"/>
                  <a:gd name="connsiteY54" fmla="*/ 358849 h 606143"/>
                  <a:gd name="connsiteX55" fmla="*/ 556273 w 618067"/>
                  <a:gd name="connsiteY55" fmla="*/ 353804 h 606143"/>
                  <a:gd name="connsiteX56" fmla="*/ 386537 w 618067"/>
                  <a:gd name="connsiteY56" fmla="*/ 0 h 606143"/>
                  <a:gd name="connsiteX57" fmla="*/ 345390 w 618067"/>
                  <a:gd name="connsiteY57" fmla="*/ 23416 h 606143"/>
                  <a:gd name="connsiteX58" fmla="*/ 338246 w 618067"/>
                  <a:gd name="connsiteY58" fmla="*/ 29888 h 606143"/>
                  <a:gd name="connsiteX59" fmla="*/ 337769 w 618067"/>
                  <a:gd name="connsiteY59" fmla="*/ 35028 h 606143"/>
                  <a:gd name="connsiteX60" fmla="*/ 339103 w 618067"/>
                  <a:gd name="connsiteY60" fmla="*/ 137543 h 606143"/>
                  <a:gd name="connsiteX61" fmla="*/ 179940 w 618067"/>
                  <a:gd name="connsiteY61" fmla="*/ 142302 h 606143"/>
                  <a:gd name="connsiteX62" fmla="*/ 175844 w 618067"/>
                  <a:gd name="connsiteY62" fmla="*/ 139161 h 606143"/>
                  <a:gd name="connsiteX63" fmla="*/ 168986 w 618067"/>
                  <a:gd name="connsiteY63" fmla="*/ 75196 h 606143"/>
                  <a:gd name="connsiteX64" fmla="*/ 168415 w 618067"/>
                  <a:gd name="connsiteY64" fmla="*/ 70532 h 606143"/>
                  <a:gd name="connsiteX65" fmla="*/ 167462 w 618067"/>
                  <a:gd name="connsiteY65" fmla="*/ 66059 h 606143"/>
                  <a:gd name="connsiteX66" fmla="*/ 159938 w 618067"/>
                  <a:gd name="connsiteY66" fmla="*/ 51590 h 606143"/>
                  <a:gd name="connsiteX67" fmla="*/ 150032 w 618067"/>
                  <a:gd name="connsiteY67" fmla="*/ 62346 h 606143"/>
                  <a:gd name="connsiteX68" fmla="*/ 105359 w 618067"/>
                  <a:gd name="connsiteY68" fmla="*/ 79765 h 606143"/>
                  <a:gd name="connsiteX69" fmla="*/ 76403 w 618067"/>
                  <a:gd name="connsiteY69" fmla="*/ 84334 h 606143"/>
                  <a:gd name="connsiteX70" fmla="*/ 62211 w 618067"/>
                  <a:gd name="connsiteY70" fmla="*/ 86048 h 606143"/>
                  <a:gd name="connsiteX71" fmla="*/ 56115 w 618067"/>
                  <a:gd name="connsiteY71" fmla="*/ 89189 h 606143"/>
                  <a:gd name="connsiteX72" fmla="*/ 31922 w 618067"/>
                  <a:gd name="connsiteY72" fmla="*/ 97375 h 606143"/>
                  <a:gd name="connsiteX73" fmla="*/ 24587 w 618067"/>
                  <a:gd name="connsiteY73" fmla="*/ 98517 h 606143"/>
                  <a:gd name="connsiteX74" fmla="*/ 16015 w 618067"/>
                  <a:gd name="connsiteY74" fmla="*/ 97375 h 606143"/>
                  <a:gd name="connsiteX75" fmla="*/ 12205 w 618067"/>
                  <a:gd name="connsiteY75" fmla="*/ 96899 h 606143"/>
                  <a:gd name="connsiteX76" fmla="*/ 12110 w 618067"/>
                  <a:gd name="connsiteY76" fmla="*/ 96899 h 606143"/>
                  <a:gd name="connsiteX77" fmla="*/ 11348 w 618067"/>
                  <a:gd name="connsiteY77" fmla="*/ 97755 h 606143"/>
                  <a:gd name="connsiteX78" fmla="*/ 3061 w 618067"/>
                  <a:gd name="connsiteY78" fmla="*/ 102991 h 606143"/>
                  <a:gd name="connsiteX79" fmla="*/ 2299 w 618067"/>
                  <a:gd name="connsiteY79" fmla="*/ 118506 h 606143"/>
                  <a:gd name="connsiteX80" fmla="*/ 14205 w 618067"/>
                  <a:gd name="connsiteY80" fmla="*/ 131070 h 606143"/>
                  <a:gd name="connsiteX81" fmla="*/ 35160 w 618067"/>
                  <a:gd name="connsiteY81" fmla="*/ 172571 h 606143"/>
                  <a:gd name="connsiteX82" fmla="*/ 35827 w 618067"/>
                  <a:gd name="connsiteY82" fmla="*/ 176283 h 60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18067" h="606143">
                    <a:moveTo>
                      <a:pt x="35827" y="176569"/>
                    </a:moveTo>
                    <a:cubicBezTo>
                      <a:pt x="38208" y="178853"/>
                      <a:pt x="40399" y="181233"/>
                      <a:pt x="42209" y="183993"/>
                    </a:cubicBezTo>
                    <a:cubicBezTo>
                      <a:pt x="45257" y="188277"/>
                      <a:pt x="47638" y="193226"/>
                      <a:pt x="52305" y="196082"/>
                    </a:cubicBezTo>
                    <a:cubicBezTo>
                      <a:pt x="58211" y="199699"/>
                      <a:pt x="66212" y="198937"/>
                      <a:pt x="72975" y="201317"/>
                    </a:cubicBezTo>
                    <a:cubicBezTo>
                      <a:pt x="81737" y="204363"/>
                      <a:pt x="87167" y="212168"/>
                      <a:pt x="92501" y="219212"/>
                    </a:cubicBezTo>
                    <a:cubicBezTo>
                      <a:pt x="105931" y="236631"/>
                      <a:pt x="122314" y="252336"/>
                      <a:pt x="140983" y="265091"/>
                    </a:cubicBezTo>
                    <a:cubicBezTo>
                      <a:pt x="143459" y="266709"/>
                      <a:pt x="146126" y="268518"/>
                      <a:pt x="147746" y="270897"/>
                    </a:cubicBezTo>
                    <a:cubicBezTo>
                      <a:pt x="151365" y="276323"/>
                      <a:pt x="149270" y="283367"/>
                      <a:pt x="150889" y="289459"/>
                    </a:cubicBezTo>
                    <a:cubicBezTo>
                      <a:pt x="153080" y="297454"/>
                      <a:pt x="161462" y="302880"/>
                      <a:pt x="169749" y="306306"/>
                    </a:cubicBezTo>
                    <a:cubicBezTo>
                      <a:pt x="178035" y="309733"/>
                      <a:pt x="187084" y="312208"/>
                      <a:pt x="193847" y="317729"/>
                    </a:cubicBezTo>
                    <a:cubicBezTo>
                      <a:pt x="202038" y="324487"/>
                      <a:pt x="205372" y="334862"/>
                      <a:pt x="208420" y="344571"/>
                    </a:cubicBezTo>
                    <a:lnTo>
                      <a:pt x="219278" y="379790"/>
                    </a:lnTo>
                    <a:cubicBezTo>
                      <a:pt x="221279" y="386262"/>
                      <a:pt x="223279" y="392735"/>
                      <a:pt x="222898" y="399303"/>
                    </a:cubicBezTo>
                    <a:cubicBezTo>
                      <a:pt x="222326" y="410915"/>
                      <a:pt x="214707" y="421766"/>
                      <a:pt x="215850" y="433379"/>
                    </a:cubicBezTo>
                    <a:cubicBezTo>
                      <a:pt x="215945" y="434807"/>
                      <a:pt x="216326" y="436139"/>
                      <a:pt x="216707" y="437472"/>
                    </a:cubicBezTo>
                    <a:cubicBezTo>
                      <a:pt x="216707" y="437472"/>
                      <a:pt x="216802" y="437662"/>
                      <a:pt x="216802" y="437757"/>
                    </a:cubicBezTo>
                    <a:cubicBezTo>
                      <a:pt x="217183" y="438995"/>
                      <a:pt x="217659" y="440137"/>
                      <a:pt x="218231" y="441184"/>
                    </a:cubicBezTo>
                    <a:cubicBezTo>
                      <a:pt x="218231" y="441184"/>
                      <a:pt x="218326" y="441374"/>
                      <a:pt x="218326" y="441470"/>
                    </a:cubicBezTo>
                    <a:cubicBezTo>
                      <a:pt x="218802" y="442517"/>
                      <a:pt x="219469" y="443469"/>
                      <a:pt x="220136" y="444420"/>
                    </a:cubicBezTo>
                    <a:cubicBezTo>
                      <a:pt x="220707" y="445277"/>
                      <a:pt x="221374" y="446038"/>
                      <a:pt x="222041" y="446895"/>
                    </a:cubicBezTo>
                    <a:cubicBezTo>
                      <a:pt x="223946" y="449084"/>
                      <a:pt x="226327" y="450988"/>
                      <a:pt x="228899" y="452416"/>
                    </a:cubicBezTo>
                    <a:cubicBezTo>
                      <a:pt x="229851" y="452987"/>
                      <a:pt x="230899" y="453558"/>
                      <a:pt x="231947" y="453939"/>
                    </a:cubicBezTo>
                    <a:cubicBezTo>
                      <a:pt x="232994" y="454415"/>
                      <a:pt x="234042" y="454795"/>
                      <a:pt x="235090" y="455081"/>
                    </a:cubicBezTo>
                    <a:cubicBezTo>
                      <a:pt x="235280" y="455081"/>
                      <a:pt x="235566" y="455271"/>
                      <a:pt x="235852" y="455271"/>
                    </a:cubicBezTo>
                    <a:cubicBezTo>
                      <a:pt x="237090" y="455747"/>
                      <a:pt x="238328" y="455843"/>
                      <a:pt x="239567" y="456033"/>
                    </a:cubicBezTo>
                    <a:cubicBezTo>
                      <a:pt x="251759" y="457556"/>
                      <a:pt x="264617" y="450512"/>
                      <a:pt x="268999" y="440042"/>
                    </a:cubicBezTo>
                    <a:cubicBezTo>
                      <a:pt x="269856" y="437948"/>
                      <a:pt x="270428" y="435568"/>
                      <a:pt x="272142" y="433950"/>
                    </a:cubicBezTo>
                    <a:cubicBezTo>
                      <a:pt x="276714" y="429476"/>
                      <a:pt x="285001" y="432808"/>
                      <a:pt x="290526" y="436520"/>
                    </a:cubicBezTo>
                    <a:cubicBezTo>
                      <a:pt x="293764" y="438804"/>
                      <a:pt x="297193" y="441279"/>
                      <a:pt x="298336" y="444991"/>
                    </a:cubicBezTo>
                    <a:cubicBezTo>
                      <a:pt x="299479" y="448418"/>
                      <a:pt x="298241" y="452035"/>
                      <a:pt x="298145" y="455557"/>
                    </a:cubicBezTo>
                    <a:cubicBezTo>
                      <a:pt x="297669" y="470025"/>
                      <a:pt x="314243" y="479163"/>
                      <a:pt x="328530" y="485255"/>
                    </a:cubicBezTo>
                    <a:cubicBezTo>
                      <a:pt x="333102" y="487254"/>
                      <a:pt x="337865" y="489157"/>
                      <a:pt x="342818" y="489253"/>
                    </a:cubicBezTo>
                    <a:cubicBezTo>
                      <a:pt x="362153" y="489443"/>
                      <a:pt x="371678" y="462791"/>
                      <a:pt x="391014" y="462791"/>
                    </a:cubicBezTo>
                    <a:cubicBezTo>
                      <a:pt x="406350" y="462791"/>
                      <a:pt x="414732" y="480781"/>
                      <a:pt x="410921" y="494393"/>
                    </a:cubicBezTo>
                    <a:cubicBezTo>
                      <a:pt x="410064" y="497153"/>
                      <a:pt x="408921" y="500104"/>
                      <a:pt x="409683" y="502864"/>
                    </a:cubicBezTo>
                    <a:cubicBezTo>
                      <a:pt x="410541" y="505910"/>
                      <a:pt x="413398" y="508099"/>
                      <a:pt x="416065" y="510003"/>
                    </a:cubicBezTo>
                    <a:cubicBezTo>
                      <a:pt x="422066" y="514477"/>
                      <a:pt x="428067" y="518760"/>
                      <a:pt x="434067" y="523234"/>
                    </a:cubicBezTo>
                    <a:cubicBezTo>
                      <a:pt x="457308" y="540272"/>
                      <a:pt x="452736" y="572254"/>
                      <a:pt x="466357" y="596527"/>
                    </a:cubicBezTo>
                    <a:cubicBezTo>
                      <a:pt x="468262" y="599858"/>
                      <a:pt x="470548" y="603094"/>
                      <a:pt x="474072" y="604998"/>
                    </a:cubicBezTo>
                    <a:cubicBezTo>
                      <a:pt x="474453" y="605188"/>
                      <a:pt x="474834" y="605379"/>
                      <a:pt x="475215" y="605474"/>
                    </a:cubicBezTo>
                    <a:cubicBezTo>
                      <a:pt x="476834" y="606140"/>
                      <a:pt x="478740" y="606331"/>
                      <a:pt x="480549" y="605950"/>
                    </a:cubicBezTo>
                    <a:cubicBezTo>
                      <a:pt x="481883" y="605759"/>
                      <a:pt x="483121" y="605284"/>
                      <a:pt x="484169" y="604427"/>
                    </a:cubicBezTo>
                    <a:cubicBezTo>
                      <a:pt x="484550" y="604141"/>
                      <a:pt x="484835" y="603856"/>
                      <a:pt x="485121" y="603475"/>
                    </a:cubicBezTo>
                    <a:cubicBezTo>
                      <a:pt x="486931" y="601191"/>
                      <a:pt x="486741" y="598145"/>
                      <a:pt x="486455" y="595384"/>
                    </a:cubicBezTo>
                    <a:cubicBezTo>
                      <a:pt x="482835" y="557025"/>
                      <a:pt x="479120" y="518570"/>
                      <a:pt x="475501" y="480115"/>
                    </a:cubicBezTo>
                    <a:cubicBezTo>
                      <a:pt x="475310" y="477735"/>
                      <a:pt x="475025" y="475260"/>
                      <a:pt x="476549" y="473166"/>
                    </a:cubicBezTo>
                    <a:cubicBezTo>
                      <a:pt x="476834" y="472786"/>
                      <a:pt x="477120" y="472405"/>
                      <a:pt x="477501" y="472119"/>
                    </a:cubicBezTo>
                    <a:cubicBezTo>
                      <a:pt x="477787" y="471643"/>
                      <a:pt x="478168" y="471453"/>
                      <a:pt x="478644" y="471167"/>
                    </a:cubicBezTo>
                    <a:cubicBezTo>
                      <a:pt x="480359" y="469835"/>
                      <a:pt x="482645" y="469169"/>
                      <a:pt x="485026" y="468788"/>
                    </a:cubicBezTo>
                    <a:cubicBezTo>
                      <a:pt x="486359" y="468502"/>
                      <a:pt x="487693" y="468312"/>
                      <a:pt x="489122" y="468312"/>
                    </a:cubicBezTo>
                    <a:cubicBezTo>
                      <a:pt x="489693" y="468312"/>
                      <a:pt x="490360" y="468312"/>
                      <a:pt x="490932" y="468312"/>
                    </a:cubicBezTo>
                    <a:cubicBezTo>
                      <a:pt x="517983" y="468883"/>
                      <a:pt x="545034" y="469454"/>
                      <a:pt x="572180" y="470025"/>
                    </a:cubicBezTo>
                    <a:cubicBezTo>
                      <a:pt x="571989" y="467360"/>
                      <a:pt x="571703" y="464600"/>
                      <a:pt x="571608" y="462030"/>
                    </a:cubicBezTo>
                    <a:cubicBezTo>
                      <a:pt x="571227" y="454320"/>
                      <a:pt x="580752" y="449751"/>
                      <a:pt x="587420" y="454510"/>
                    </a:cubicBezTo>
                    <a:cubicBezTo>
                      <a:pt x="664953" y="510860"/>
                      <a:pt x="572561" y="397494"/>
                      <a:pt x="558940" y="358849"/>
                    </a:cubicBezTo>
                    <a:cubicBezTo>
                      <a:pt x="558083" y="357230"/>
                      <a:pt x="557130" y="355422"/>
                      <a:pt x="556273" y="353804"/>
                    </a:cubicBezTo>
                    <a:cubicBezTo>
                      <a:pt x="494646" y="237487"/>
                      <a:pt x="439496" y="119553"/>
                      <a:pt x="386537" y="0"/>
                    </a:cubicBezTo>
                    <a:cubicBezTo>
                      <a:pt x="372821" y="7805"/>
                      <a:pt x="359105" y="15610"/>
                      <a:pt x="345390" y="23416"/>
                    </a:cubicBezTo>
                    <a:cubicBezTo>
                      <a:pt x="342437" y="25034"/>
                      <a:pt x="339389" y="26937"/>
                      <a:pt x="338246" y="29888"/>
                    </a:cubicBezTo>
                    <a:cubicBezTo>
                      <a:pt x="337674" y="31411"/>
                      <a:pt x="337674" y="33315"/>
                      <a:pt x="337769" y="35028"/>
                    </a:cubicBezTo>
                    <a:cubicBezTo>
                      <a:pt x="338722" y="69295"/>
                      <a:pt x="339293" y="136686"/>
                      <a:pt x="339103" y="137543"/>
                    </a:cubicBezTo>
                    <a:cubicBezTo>
                      <a:pt x="339008" y="138304"/>
                      <a:pt x="234328" y="138019"/>
                      <a:pt x="179940" y="142302"/>
                    </a:cubicBezTo>
                    <a:cubicBezTo>
                      <a:pt x="177845" y="142492"/>
                      <a:pt x="176035" y="141065"/>
                      <a:pt x="175844" y="139161"/>
                    </a:cubicBezTo>
                    <a:cubicBezTo>
                      <a:pt x="173844" y="118125"/>
                      <a:pt x="170987" y="96232"/>
                      <a:pt x="168986" y="75196"/>
                    </a:cubicBezTo>
                    <a:cubicBezTo>
                      <a:pt x="168891" y="73673"/>
                      <a:pt x="168605" y="72055"/>
                      <a:pt x="168415" y="70532"/>
                    </a:cubicBezTo>
                    <a:cubicBezTo>
                      <a:pt x="168129" y="69009"/>
                      <a:pt x="167843" y="67582"/>
                      <a:pt x="167462" y="66059"/>
                    </a:cubicBezTo>
                    <a:cubicBezTo>
                      <a:pt x="166129" y="60538"/>
                      <a:pt x="163748" y="55112"/>
                      <a:pt x="159938" y="51590"/>
                    </a:cubicBezTo>
                    <a:cubicBezTo>
                      <a:pt x="157080" y="55588"/>
                      <a:pt x="153937" y="59205"/>
                      <a:pt x="150032" y="62346"/>
                    </a:cubicBezTo>
                    <a:cubicBezTo>
                      <a:pt x="137840" y="72436"/>
                      <a:pt x="121266" y="76243"/>
                      <a:pt x="105359" y="79765"/>
                    </a:cubicBezTo>
                    <a:cubicBezTo>
                      <a:pt x="95739" y="81859"/>
                      <a:pt x="86214" y="84049"/>
                      <a:pt x="76403" y="84334"/>
                    </a:cubicBezTo>
                    <a:cubicBezTo>
                      <a:pt x="71546" y="84525"/>
                      <a:pt x="66593" y="84334"/>
                      <a:pt x="62211" y="86048"/>
                    </a:cubicBezTo>
                    <a:cubicBezTo>
                      <a:pt x="60020" y="86809"/>
                      <a:pt x="58116" y="88142"/>
                      <a:pt x="56115" y="89189"/>
                    </a:cubicBezTo>
                    <a:cubicBezTo>
                      <a:pt x="48781" y="93282"/>
                      <a:pt x="40304" y="95376"/>
                      <a:pt x="31922" y="97375"/>
                    </a:cubicBezTo>
                    <a:cubicBezTo>
                      <a:pt x="29541" y="97851"/>
                      <a:pt x="27064" y="98517"/>
                      <a:pt x="24587" y="98517"/>
                    </a:cubicBezTo>
                    <a:cubicBezTo>
                      <a:pt x="21730" y="98517"/>
                      <a:pt x="18872" y="97946"/>
                      <a:pt x="16015" y="97375"/>
                    </a:cubicBezTo>
                    <a:cubicBezTo>
                      <a:pt x="14682" y="97184"/>
                      <a:pt x="13538" y="97089"/>
                      <a:pt x="12205" y="96899"/>
                    </a:cubicBezTo>
                    <a:lnTo>
                      <a:pt x="12110" y="96899"/>
                    </a:lnTo>
                    <a:cubicBezTo>
                      <a:pt x="12110" y="96899"/>
                      <a:pt x="11634" y="97470"/>
                      <a:pt x="11348" y="97755"/>
                    </a:cubicBezTo>
                    <a:cubicBezTo>
                      <a:pt x="8776" y="99754"/>
                      <a:pt x="5442" y="100801"/>
                      <a:pt x="3061" y="102991"/>
                    </a:cubicBezTo>
                    <a:cubicBezTo>
                      <a:pt x="-1130" y="106988"/>
                      <a:pt x="-654" y="113651"/>
                      <a:pt x="2299" y="118506"/>
                    </a:cubicBezTo>
                    <a:cubicBezTo>
                      <a:pt x="5252" y="123360"/>
                      <a:pt x="10014" y="126977"/>
                      <a:pt x="14205" y="131070"/>
                    </a:cubicBezTo>
                    <a:cubicBezTo>
                      <a:pt x="25635" y="142397"/>
                      <a:pt x="32017" y="157437"/>
                      <a:pt x="35160" y="172571"/>
                    </a:cubicBezTo>
                    <a:cubicBezTo>
                      <a:pt x="35446" y="173808"/>
                      <a:pt x="35636" y="175046"/>
                      <a:pt x="35827" y="176283"/>
                    </a:cubicBezTo>
                    <a:close/>
                  </a:path>
                </a:pathLst>
              </a:custGeom>
              <a:noFill/>
              <a:ln w="9525" cap="flat">
                <a:solidFill>
                  <a:srgbClr val="FFFFFF"/>
                </a:solidFill>
                <a:prstDash val="solid"/>
                <a:miter/>
              </a:ln>
            </p:spPr>
            <p:txBody>
              <a:bodyPr rtlCol="0" anchor="ctr"/>
              <a:lstStyle/>
              <a:p>
                <a:endParaRPr lang="en-US"/>
              </a:p>
            </p:txBody>
          </p:sp>
        </p:grpSp>
      </p:grpSp>
    </p:spTree>
    <p:extLst>
      <p:ext uri="{BB962C8B-B14F-4D97-AF65-F5344CB8AC3E}">
        <p14:creationId xmlns:p14="http://schemas.microsoft.com/office/powerpoint/2010/main" val="455811630"/>
      </p:ext>
    </p:extLst>
  </p:cSld>
  <p:clrMapOvr>
    <a:masterClrMapping/>
  </p:clrMapOvr>
</p:sld>
</file>

<file path=ppt/theme/theme1.xml><?xml version="1.0" encoding="utf-8"?>
<a:theme xmlns:a="http://schemas.openxmlformats.org/drawingml/2006/main" name="Office Theme">
  <a:themeElements>
    <a:clrScheme name="Custom 7">
      <a:dk1>
        <a:srgbClr val="1C1C1C"/>
      </a:dk1>
      <a:lt1>
        <a:srgbClr val="FFFFFF"/>
      </a:lt1>
      <a:dk2>
        <a:srgbClr val="00253A"/>
      </a:dk2>
      <a:lt2>
        <a:srgbClr val="E8E8E8"/>
      </a:lt2>
      <a:accent1>
        <a:srgbClr val="ECC879"/>
      </a:accent1>
      <a:accent2>
        <a:srgbClr val="164045"/>
      </a:accent2>
      <a:accent3>
        <a:srgbClr val="52787F"/>
      </a:accent3>
      <a:accent4>
        <a:srgbClr val="FF6656"/>
      </a:accent4>
      <a:accent5>
        <a:srgbClr val="B9E4F1"/>
      </a:accent5>
      <a:accent6>
        <a:srgbClr val="AEA3CF"/>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2158</TotalTime>
  <Words>2089</Words>
  <Application>Microsoft Macintosh PowerPoint</Application>
  <PresentationFormat>Widescreen</PresentationFormat>
  <Paragraphs>177</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Aptos</vt:lpstr>
      <vt:lpstr>Aptos Display</vt:lpstr>
      <vt:lpstr>Arial</vt:lpstr>
      <vt:lpstr>Montserrat</vt:lpstr>
      <vt:lpstr>Montserrat Black</vt:lpstr>
      <vt:lpstr>Oswald</vt:lpstr>
      <vt:lpstr>Oswald Medium</vt:lpstr>
      <vt:lpstr>Poppins</vt:lpstr>
      <vt:lpstr>Poppins Black</vt:lpstr>
      <vt:lpstr>Poppins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Cunningham</dc:creator>
  <cp:lastModifiedBy>Dan Cunningham</cp:lastModifiedBy>
  <cp:revision>34</cp:revision>
  <dcterms:created xsi:type="dcterms:W3CDTF">2025-06-19T15:37:25Z</dcterms:created>
  <dcterms:modified xsi:type="dcterms:W3CDTF">2026-06-17T21:15:48Z</dcterms:modified>
</cp:coreProperties>
</file>