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media/image12.jpg" ContentType="image/jpg"/>
  <Override PartName="/ppt/theme/theme3.xml" ContentType="application/vnd.openxmlformats-officedocument.theme+xml"/>
  <Override PartName="/ppt/theme/theme2.xml" ContentType="application/vnd.openxmlformats-officedocument.theme+xml"/>
  <Override PartName="/ppt/media/image13.jpg" ContentType="image/jp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3" r:id="rId2"/>
    <p:sldMasterId id="2147483675" r:id="rId3"/>
  </p:sldMasterIdLst>
  <p:notesMasterIdLst>
    <p:notesMasterId r:id="rId13"/>
  </p:notesMasterIdLst>
  <p:sldIdLst>
    <p:sldId id="256" r:id="rId4"/>
    <p:sldId id="264" r:id="rId5"/>
    <p:sldId id="258" r:id="rId6"/>
    <p:sldId id="261" r:id="rId7"/>
    <p:sldId id="262" r:id="rId8"/>
    <p:sldId id="263" r:id="rId9"/>
    <p:sldId id="265" r:id="rId10"/>
    <p:sldId id="259" r:id="rId11"/>
    <p:sldId id="266" r:id="rId12"/>
  </p:sldIdLst>
  <p:sldSz cx="20104100" cy="11309350"/>
  <p:notesSz cx="20104100" cy="11309350"/>
  <p:embeddedFontLst>
    <p:embeddedFont>
      <p:font typeface="Anybody" panose="020B0604020202020204" charset="0"/>
      <p:regular r:id="rId14"/>
      <p:bold r:id="rId15"/>
      <p:italic r:id="rId16"/>
      <p:boldItalic r:id="rId17"/>
    </p:embeddedFont>
    <p:embeddedFont>
      <p:font typeface="IBM Plex Sans" panose="020B0503050203000203"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616"/>
    <a:srgbClr val="0021A5"/>
    <a:srgbClr val="F26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333CF-0E81-4D5E-9442-0DA561E7FC31}" v="15" dt="2025-11-20T13:58:54.8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21"/>
  </p:normalViewPr>
  <p:slideViewPr>
    <p:cSldViewPr>
      <p:cViewPr varScale="1">
        <p:scale>
          <a:sx n="55" d="100"/>
          <a:sy n="55" d="100"/>
        </p:scale>
        <p:origin x="374" y="53"/>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C06F43E-A362-5F42-8DDF-DA264A7EB60C}" type="datetimeFigureOut">
              <a:rPr lang="en-US" smtClean="0"/>
              <a:t>11/20/2025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84B6503-91FF-2244-BDA7-1435BE62BA3C}" type="slidenum">
              <a:rPr lang="en-US" smtClean="0"/>
              <a:t>‹#›</a:t>
            </a:fld>
            <a:endParaRPr lang="en-US"/>
          </a:p>
        </p:txBody>
      </p:sp>
    </p:spTree>
    <p:extLst>
      <p:ext uri="{BB962C8B-B14F-4D97-AF65-F5344CB8AC3E}">
        <p14:creationId xmlns:p14="http://schemas.microsoft.com/office/powerpoint/2010/main" val="376707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1">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5519447-8E2C-DFE7-2789-AC3A5AA3D9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69" y="2381"/>
            <a:ext cx="20081561" cy="11308556"/>
          </a:xfrm>
          <a:prstGeom prst="rect">
            <a:avLst/>
          </a:prstGeom>
        </p:spPr>
      </p:pic>
      <p:pic>
        <p:nvPicPr>
          <p:cNvPr id="2" name="Picture 1" descr="UF/IFAS Extension logo.">
            <a:extLst>
              <a:ext uri="{FF2B5EF4-FFF2-40B4-BE49-F238E27FC236}">
                <a16:creationId xmlns:a16="http://schemas.microsoft.com/office/drawing/2014/main" id="{68E577D8-90A9-7ED4-0B11-A4E11C51FB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800" y="4445887"/>
            <a:ext cx="3829050" cy="921605"/>
          </a:xfrm>
          <a:prstGeom prst="rect">
            <a:avLst/>
          </a:prstGeom>
        </p:spPr>
      </p:pic>
      <p:sp>
        <p:nvSpPr>
          <p:cNvPr id="3" name="Title 2">
            <a:extLst>
              <a:ext uri="{FF2B5EF4-FFF2-40B4-BE49-F238E27FC236}">
                <a16:creationId xmlns:a16="http://schemas.microsoft.com/office/drawing/2014/main" id="{D13C1332-F866-8A7C-C900-FFA3B5C9352E}"/>
              </a:ext>
            </a:extLst>
          </p:cNvPr>
          <p:cNvSpPr>
            <a:spLocks noGrp="1"/>
          </p:cNvSpPr>
          <p:nvPr>
            <p:ph type="title" hasCustomPrompt="1"/>
          </p:nvPr>
        </p:nvSpPr>
        <p:spPr>
          <a:xfrm>
            <a:off x="5022010" y="4243010"/>
            <a:ext cx="13425995" cy="1676401"/>
          </a:xfrm>
          <a:prstGeom prst="rect">
            <a:avLst/>
          </a:prstGeom>
        </p:spPr>
        <p:txBody>
          <a:bodyPr/>
          <a:lstStyle>
            <a:lvl1pPr>
              <a:defRPr sz="9600" b="1" spc="600">
                <a:solidFill>
                  <a:schemeClr val="bg1"/>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MAIN TITLE</a:t>
            </a:r>
          </a:p>
        </p:txBody>
      </p:sp>
      <p:sp>
        <p:nvSpPr>
          <p:cNvPr id="35" name="Text Placeholder 34">
            <a:extLst>
              <a:ext uri="{FF2B5EF4-FFF2-40B4-BE49-F238E27FC236}">
                <a16:creationId xmlns:a16="http://schemas.microsoft.com/office/drawing/2014/main" id="{2BB37E59-4869-21B8-3FF0-7F137AA4C11A}"/>
              </a:ext>
            </a:extLst>
          </p:cNvPr>
          <p:cNvSpPr>
            <a:spLocks noGrp="1"/>
          </p:cNvSpPr>
          <p:nvPr>
            <p:ph type="body" sz="quarter" idx="14" hasCustomPrompt="1"/>
          </p:nvPr>
        </p:nvSpPr>
        <p:spPr>
          <a:xfrm>
            <a:off x="5054667" y="7519401"/>
            <a:ext cx="9792977" cy="430887"/>
          </a:xfrm>
          <a:prstGeom prst="rect">
            <a:avLst/>
          </a:prstGeom>
        </p:spPr>
        <p:txBody>
          <a:bodyPr/>
          <a:lstStyle>
            <a:lvl1pPr>
              <a:defRPr sz="2800" b="0" i="0" spc="0">
                <a:solidFill>
                  <a:schemeClr val="bg1"/>
                </a:solidFill>
                <a:latin typeface="IBM Plex Sans" panose="020B0503050203000203" pitchFamily="34" charset="0"/>
              </a:defRPr>
            </a:lvl1pPr>
          </a:lstStyle>
          <a:p>
            <a:pPr lvl="0"/>
            <a:r>
              <a:rPr lang="en-US" dirty="0"/>
              <a:t>Subtitle or further description, as necessary</a:t>
            </a:r>
          </a:p>
        </p:txBody>
      </p:sp>
      <p:sp>
        <p:nvSpPr>
          <p:cNvPr id="25" name="Text Placeholder 34">
            <a:extLst>
              <a:ext uri="{FF2B5EF4-FFF2-40B4-BE49-F238E27FC236}">
                <a16:creationId xmlns:a16="http://schemas.microsoft.com/office/drawing/2014/main" id="{6D1807FD-E2E5-A309-DFFB-44F3751DAEE5}"/>
              </a:ext>
            </a:extLst>
          </p:cNvPr>
          <p:cNvSpPr>
            <a:spLocks noGrp="1"/>
          </p:cNvSpPr>
          <p:nvPr>
            <p:ph type="body" sz="quarter" idx="16" hasCustomPrompt="1"/>
          </p:nvPr>
        </p:nvSpPr>
        <p:spPr>
          <a:xfrm>
            <a:off x="5054667" y="8550275"/>
            <a:ext cx="9792977" cy="861774"/>
          </a:xfrm>
          <a:prstGeom prst="rect">
            <a:avLst/>
          </a:prstGeom>
        </p:spPr>
        <p:txBody>
          <a:bodyPr/>
          <a:lstStyle>
            <a:lvl1pPr>
              <a:defRPr sz="2800" b="0" i="1" spc="0">
                <a:solidFill>
                  <a:schemeClr val="bg1"/>
                </a:solidFill>
                <a:latin typeface="IBM Plex Sans" panose="020B0503050203000203" pitchFamily="34" charset="0"/>
              </a:defRPr>
            </a:lvl1pPr>
          </a:lstStyle>
          <a:p>
            <a:pPr lvl="0"/>
            <a:r>
              <a:rPr lang="en-US" dirty="0"/>
              <a:t>Presenter Name</a:t>
            </a:r>
          </a:p>
        </p:txBody>
      </p:sp>
      <p:sp>
        <p:nvSpPr>
          <p:cNvPr id="4" name="Text Placeholder 34">
            <a:extLst>
              <a:ext uri="{FF2B5EF4-FFF2-40B4-BE49-F238E27FC236}">
                <a16:creationId xmlns:a16="http://schemas.microsoft.com/office/drawing/2014/main" id="{2271CA88-F313-ED9E-0A75-E9B35F30E720}"/>
              </a:ext>
            </a:extLst>
          </p:cNvPr>
          <p:cNvSpPr>
            <a:spLocks noGrp="1"/>
          </p:cNvSpPr>
          <p:nvPr>
            <p:ph type="body" sz="quarter" idx="17" hasCustomPrompt="1"/>
          </p:nvPr>
        </p:nvSpPr>
        <p:spPr>
          <a:xfrm>
            <a:off x="5054666" y="8981161"/>
            <a:ext cx="9792977" cy="430887"/>
          </a:xfrm>
          <a:prstGeom prst="rect">
            <a:avLst/>
          </a:prstGeom>
        </p:spPr>
        <p:txBody>
          <a:bodyPr/>
          <a:lstStyle>
            <a:lvl1pPr>
              <a:defRPr sz="2800" b="0" i="1" spc="0">
                <a:solidFill>
                  <a:schemeClr val="bg1"/>
                </a:solidFill>
                <a:latin typeface="IBM Plex Sans" panose="020B0503050203000203" pitchFamily="34" charset="0"/>
              </a:defRPr>
            </a:lvl1pPr>
          </a:lstStyle>
          <a:p>
            <a:pPr lvl="0"/>
            <a:r>
              <a:rPr lang="en-US" dirty="0"/>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C96A05-6624-F591-675B-17441CF5E8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6050" y="168275"/>
            <a:ext cx="19812000" cy="11018104"/>
          </a:xfrm>
          <a:prstGeom prst="rect">
            <a:avLst/>
          </a:prstGeom>
          <a:ln w="254000">
            <a:solidFill>
              <a:srgbClr val="FA4616"/>
            </a:solidFill>
            <a:miter lim="800000"/>
          </a:ln>
        </p:spPr>
      </p:pic>
      <p:sp>
        <p:nvSpPr>
          <p:cNvPr id="15" name="Text Placeholder 14">
            <a:extLst>
              <a:ext uri="{FF2B5EF4-FFF2-40B4-BE49-F238E27FC236}">
                <a16:creationId xmlns:a16="http://schemas.microsoft.com/office/drawing/2014/main" id="{75C8963A-51FB-6B4F-C253-4BF94D2CD9E6}"/>
              </a:ext>
            </a:extLst>
          </p:cNvPr>
          <p:cNvSpPr>
            <a:spLocks noGrp="1"/>
          </p:cNvSpPr>
          <p:nvPr>
            <p:ph type="body" sz="quarter" idx="12" hasCustomPrompt="1"/>
          </p:nvPr>
        </p:nvSpPr>
        <p:spPr>
          <a:xfrm>
            <a:off x="8337550" y="2987675"/>
            <a:ext cx="3429000" cy="369332"/>
          </a:xfrm>
          <a:prstGeom prst="rect">
            <a:avLst/>
          </a:prstGeom>
        </p:spPr>
        <p:txBody>
          <a:bodyPr/>
          <a:lstStyle>
            <a:lvl1pPr algn="ctr">
              <a:defRPr sz="2400" b="1" spc="600">
                <a:solidFill>
                  <a:schemeClr val="bg1"/>
                </a:solidFill>
                <a:latin typeface="IBM Plex Sans" panose="020B0503050203000203" pitchFamily="34" charset="0"/>
              </a:defRPr>
            </a:lvl1pPr>
          </a:lstStyle>
          <a:p>
            <a:pPr lvl="0"/>
            <a:r>
              <a:rPr lang="en-US" dirty="0"/>
              <a:t>SECTION ONE</a:t>
            </a:r>
          </a:p>
        </p:txBody>
      </p:sp>
      <p:sp>
        <p:nvSpPr>
          <p:cNvPr id="2" name="Title 1">
            <a:extLst>
              <a:ext uri="{FF2B5EF4-FFF2-40B4-BE49-F238E27FC236}">
                <a16:creationId xmlns:a16="http://schemas.microsoft.com/office/drawing/2014/main" id="{DE6733A9-3A37-AB63-8C9C-F41CE30EF830}"/>
              </a:ext>
            </a:extLst>
          </p:cNvPr>
          <p:cNvSpPr>
            <a:spLocks noGrp="1"/>
          </p:cNvSpPr>
          <p:nvPr>
            <p:ph type="title" hasCustomPrompt="1"/>
          </p:nvPr>
        </p:nvSpPr>
        <p:spPr>
          <a:xfrm>
            <a:off x="5060950" y="4760500"/>
            <a:ext cx="9982200" cy="2831813"/>
          </a:xfrm>
          <a:prstGeom prst="rect">
            <a:avLst/>
          </a:prstGeom>
        </p:spPr>
        <p:txBody>
          <a:bodyPr/>
          <a:lstStyle>
            <a:lvl1pPr algn="ctr">
              <a:lnSpc>
                <a:spcPct val="80000"/>
              </a:lnSpc>
              <a:defRPr sz="12000" b="1" spc="600">
                <a:solidFill>
                  <a:schemeClr val="bg1"/>
                </a:solidFill>
              </a:defRPr>
            </a:lvl1pPr>
          </a:lstStyle>
          <a:p>
            <a:pPr lvl="0"/>
            <a:r>
              <a:rPr lang="en-US" dirty="0"/>
              <a:t>SECTION TITLE</a:t>
            </a:r>
          </a:p>
        </p:txBody>
      </p:sp>
    </p:spTree>
    <p:extLst>
      <p:ext uri="{BB962C8B-B14F-4D97-AF65-F5344CB8AC3E}">
        <p14:creationId xmlns:p14="http://schemas.microsoft.com/office/powerpoint/2010/main" val="2278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02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mp; NB content White">
    <p:spTree>
      <p:nvGrpSpPr>
        <p:cNvPr id="1" name=""/>
        <p:cNvGrpSpPr/>
        <p:nvPr/>
      </p:nvGrpSpPr>
      <p:grpSpPr>
        <a:xfrm>
          <a:off x="0" y="0"/>
          <a:ext cx="0" cy="0"/>
          <a:chOff x="0" y="0"/>
          <a:chExt cx="0" cy="0"/>
        </a:xfrm>
      </p:grpSpPr>
      <p:pic>
        <p:nvPicPr>
          <p:cNvPr id="4"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20104100" cy="351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2157" y="602119"/>
            <a:ext cx="17339786" cy="2434652"/>
          </a:xfrm>
          <a:prstGeom prst="rect">
            <a:avLst/>
          </a:prstGeom>
        </p:spPr>
        <p:txBody>
          <a:bodyPr anchor="ctr" anchorCtr="0"/>
          <a:lstStyle>
            <a:lvl1pPr>
              <a:defRPr>
                <a:latin typeface="Gentona Book" pitchFamily="2" charset="77"/>
              </a:defRPr>
            </a:lvl1pPr>
          </a:lstStyle>
          <a:p>
            <a:r>
              <a:rPr lang="en-US"/>
              <a:t>Click to edit Master title style</a:t>
            </a:r>
          </a:p>
        </p:txBody>
      </p:sp>
      <p:sp>
        <p:nvSpPr>
          <p:cNvPr id="3" name="Content Placeholder 2"/>
          <p:cNvSpPr>
            <a:spLocks noGrp="1"/>
          </p:cNvSpPr>
          <p:nvPr>
            <p:ph idx="1"/>
          </p:nvPr>
        </p:nvSpPr>
        <p:spPr>
          <a:xfrm>
            <a:off x="1382157" y="4120582"/>
            <a:ext cx="17339786" cy="6748959"/>
          </a:xfrm>
          <a:prstGeom prst="rect">
            <a:avLst/>
          </a:prstGeom>
        </p:spPr>
        <p:txBody>
          <a:bodyPr/>
          <a:lstStyle>
            <a:lvl1pPr marL="0" indent="0">
              <a:buFontTx/>
              <a:buNone/>
              <a:defRPr>
                <a:solidFill>
                  <a:srgbClr val="002060"/>
                </a:solidFill>
                <a:latin typeface="Gentona Book" pitchFamily="2" charset="77"/>
              </a:defRPr>
            </a:lvl1pPr>
            <a:lvl2pPr marL="753923" indent="0">
              <a:buFontTx/>
              <a:buNone/>
              <a:defRPr/>
            </a:lvl2pPr>
            <a:lvl3pPr marL="1507846" indent="0">
              <a:buFontTx/>
              <a:buNone/>
              <a:defRPr sz="3958"/>
            </a:lvl3pPr>
            <a:lvl4pPr marL="2261768" indent="0">
              <a:buFontTx/>
              <a:buNone/>
              <a:defRPr sz="3958"/>
            </a:lvl4pPr>
            <a:lvl5pPr marL="3015691" indent="0">
              <a:buFontTx/>
              <a:buNone/>
              <a:defRPr sz="3958"/>
            </a:lvl5pPr>
          </a:lstStyle>
          <a:p>
            <a:pPr lvl="0"/>
            <a:r>
              <a:rPr lang="en-US"/>
              <a:t>Click to edit Master text styles</a:t>
            </a:r>
          </a:p>
        </p:txBody>
      </p:sp>
    </p:spTree>
    <p:extLst>
      <p:ext uri="{BB962C8B-B14F-4D97-AF65-F5344CB8AC3E}">
        <p14:creationId xmlns:p14="http://schemas.microsoft.com/office/powerpoint/2010/main" val="2026702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0AA5544F-5C83-B11D-B8E0-C2959D779F12}"/>
              </a:ext>
              <a:ext uri="{C183D7F6-B498-43B3-948B-1728B52AA6E4}">
                <adec:decorative xmlns:adec="http://schemas.microsoft.com/office/drawing/2017/decorative" val="1"/>
              </a:ext>
            </a:extLst>
          </p:cNvPr>
          <p:cNvSpPr/>
          <p:nvPr userDrawn="1"/>
        </p:nvSpPr>
        <p:spPr>
          <a:xfrm>
            <a:off x="10046814" y="3328597"/>
            <a:ext cx="0" cy="6200140"/>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a:latin typeface="IBM Plex Sans" panose="020B0503050203000203" pitchFamily="34" charset="0"/>
            </a:endParaRPr>
          </a:p>
        </p:txBody>
      </p:sp>
      <p:pic>
        <p:nvPicPr>
          <p:cNvPr id="11" name="object 7">
            <a:extLst>
              <a:ext uri="{FF2B5EF4-FFF2-40B4-BE49-F238E27FC236}">
                <a16:creationId xmlns:a16="http://schemas.microsoft.com/office/drawing/2014/main" id="{B96CA4BF-8B14-282D-DB8A-9C36D205AA25}"/>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0"/>
            <a:ext cx="20104099" cy="523544"/>
          </a:xfrm>
          <a:prstGeom prst="rect">
            <a:avLst/>
          </a:prstGeom>
        </p:spPr>
      </p:pic>
      <p:sp>
        <p:nvSpPr>
          <p:cNvPr id="2" name="Title 1">
            <a:extLst>
              <a:ext uri="{FF2B5EF4-FFF2-40B4-BE49-F238E27FC236}">
                <a16:creationId xmlns:a16="http://schemas.microsoft.com/office/drawing/2014/main" id="{9DA72B7F-BD04-64DA-2135-1C504C561E2A}"/>
              </a:ext>
            </a:extLst>
          </p:cNvPr>
          <p:cNvSpPr>
            <a:spLocks noGrp="1"/>
          </p:cNvSpPr>
          <p:nvPr>
            <p:ph type="title" hasCustomPrompt="1"/>
          </p:nvPr>
        </p:nvSpPr>
        <p:spPr>
          <a:xfrm>
            <a:off x="908050" y="958850"/>
            <a:ext cx="7924800" cy="1538883"/>
          </a:xfrm>
          <a:prstGeom prst="rect">
            <a:avLst/>
          </a:prstGeom>
        </p:spPr>
        <p:txBody>
          <a:bodyPr/>
          <a:lstStyle>
            <a:lvl1pPr>
              <a:defRPr sz="5000" b="1" spc="300">
                <a:solidFill>
                  <a:srgbClr val="0021A5"/>
                </a:solidFill>
              </a:defRPr>
            </a:lvl1pPr>
          </a:lstStyle>
          <a:p>
            <a:pPr lvl="0"/>
            <a:r>
              <a:rPr lang="en-US" dirty="0"/>
              <a:t>SLIDE TILE </a:t>
            </a:r>
            <a:br>
              <a:rPr lang="en-US" dirty="0"/>
            </a:br>
            <a:r>
              <a:rPr lang="en-US" dirty="0"/>
              <a:t>LINE TWO</a:t>
            </a:r>
          </a:p>
        </p:txBody>
      </p:sp>
      <p:sp>
        <p:nvSpPr>
          <p:cNvPr id="17" name="Text Placeholder 16">
            <a:extLst>
              <a:ext uri="{FF2B5EF4-FFF2-40B4-BE49-F238E27FC236}">
                <a16:creationId xmlns:a16="http://schemas.microsoft.com/office/drawing/2014/main" id="{9880B1A1-EC66-E94A-F558-929EB80AC4B9}"/>
              </a:ext>
            </a:extLst>
          </p:cNvPr>
          <p:cNvSpPr>
            <a:spLocks noGrp="1"/>
          </p:cNvSpPr>
          <p:nvPr>
            <p:ph type="body" sz="quarter" idx="11" hasCustomPrompt="1"/>
          </p:nvPr>
        </p:nvSpPr>
        <p:spPr>
          <a:xfrm>
            <a:off x="929679" y="3216275"/>
            <a:ext cx="6381748" cy="761747"/>
          </a:xfrm>
          <a:prstGeom prst="rect">
            <a:avLst/>
          </a:prstGeom>
        </p:spPr>
        <p:txBody>
          <a:bodyPr/>
          <a:lstStyle>
            <a:lvl1pPr>
              <a:defRPr sz="5000" b="1" i="0">
                <a:solidFill>
                  <a:srgbClr val="FA4616"/>
                </a:solidFill>
                <a:latin typeface="IBM Plex Sans" panose="020B0503050203000203" pitchFamily="34" charset="0"/>
              </a:defRPr>
            </a:lvl1pPr>
          </a:lstStyle>
          <a:p>
            <a:pPr lvl="0"/>
            <a:r>
              <a:rPr lang="en-US" dirty="0"/>
              <a:t>Section Header Here</a:t>
            </a:r>
          </a:p>
        </p:txBody>
      </p:sp>
      <p:sp>
        <p:nvSpPr>
          <p:cNvPr id="4" name="Text Placeholder 3">
            <a:extLst>
              <a:ext uri="{FF2B5EF4-FFF2-40B4-BE49-F238E27FC236}">
                <a16:creationId xmlns:a16="http://schemas.microsoft.com/office/drawing/2014/main" id="{9CF4AE1D-6FB6-FA27-7B95-766248821A73}"/>
              </a:ext>
            </a:extLst>
          </p:cNvPr>
          <p:cNvSpPr>
            <a:spLocks noGrp="1"/>
          </p:cNvSpPr>
          <p:nvPr>
            <p:ph type="body" sz="quarter" idx="15"/>
          </p:nvPr>
        </p:nvSpPr>
        <p:spPr>
          <a:xfrm>
            <a:off x="908050" y="4338638"/>
            <a:ext cx="7238999" cy="3602037"/>
          </a:xfrm>
          <a:prstGeom prst="rect">
            <a:avLst/>
          </a:prstGeom>
        </p:spPr>
        <p:txBody>
          <a:bodyPr/>
          <a:lstStyle>
            <a:lvl1pPr>
              <a:defRPr sz="4000">
                <a:latin typeface="+mn-lt"/>
              </a:defRPr>
            </a:lvl1pPr>
            <a:lvl2pPr>
              <a:defRPr sz="4000">
                <a:latin typeface="+mn-lt"/>
              </a:defRPr>
            </a:lvl2pPr>
            <a:lvl3pPr>
              <a:defRPr sz="4000">
                <a:latin typeface="+mn-lt"/>
              </a:defRPr>
            </a:lvl3pPr>
            <a:lvl4pPr>
              <a:defRPr sz="4000">
                <a:latin typeface="+mn-lt"/>
              </a:defRPr>
            </a:lvl4pPr>
            <a:lvl5pPr>
              <a:defRPr sz="4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6">
            <a:extLst>
              <a:ext uri="{FF2B5EF4-FFF2-40B4-BE49-F238E27FC236}">
                <a16:creationId xmlns:a16="http://schemas.microsoft.com/office/drawing/2014/main" id="{822753FA-5417-E129-4E91-396D8E51F07C}"/>
              </a:ext>
            </a:extLst>
          </p:cNvPr>
          <p:cNvSpPr>
            <a:spLocks noGrp="1"/>
          </p:cNvSpPr>
          <p:nvPr>
            <p:ph type="body" sz="quarter" idx="13" hasCustomPrompt="1"/>
          </p:nvPr>
        </p:nvSpPr>
        <p:spPr>
          <a:xfrm>
            <a:off x="11060261" y="4435475"/>
            <a:ext cx="6381748" cy="492443"/>
          </a:xfrm>
          <a:prstGeom prst="rect">
            <a:avLst/>
          </a:prstGeom>
        </p:spPr>
        <p:txBody>
          <a:bodyPr/>
          <a:lstStyle>
            <a:lvl1pPr>
              <a:defRPr sz="3200" b="1" i="0">
                <a:solidFill>
                  <a:srgbClr val="FA4616"/>
                </a:solidFill>
                <a:latin typeface="IBM Plex Sans" panose="020B0503050203000203" pitchFamily="34" charset="0"/>
              </a:defRPr>
            </a:lvl1pPr>
          </a:lstStyle>
          <a:p>
            <a:pPr lvl="0"/>
            <a:r>
              <a:rPr lang="en-US" dirty="0"/>
              <a:t>SHORT LIST TITLE HERE</a:t>
            </a:r>
          </a:p>
        </p:txBody>
      </p:sp>
      <p:sp>
        <p:nvSpPr>
          <p:cNvPr id="6" name="Text Placeholder 5">
            <a:extLst>
              <a:ext uri="{FF2B5EF4-FFF2-40B4-BE49-F238E27FC236}">
                <a16:creationId xmlns:a16="http://schemas.microsoft.com/office/drawing/2014/main" id="{B79272C2-5FBE-60EB-F121-085E5CAA3432}"/>
              </a:ext>
            </a:extLst>
          </p:cNvPr>
          <p:cNvSpPr>
            <a:spLocks noGrp="1"/>
          </p:cNvSpPr>
          <p:nvPr>
            <p:ph type="body" sz="quarter" idx="16"/>
          </p:nvPr>
        </p:nvSpPr>
        <p:spPr>
          <a:xfrm>
            <a:off x="11118850" y="5157788"/>
            <a:ext cx="6019800" cy="2782887"/>
          </a:xfrm>
          <a:prstGeom prst="rect">
            <a:avLst/>
          </a:prstGeom>
        </p:spPr>
        <p:txBody>
          <a:bodyPr/>
          <a:lstStyle>
            <a:lvl1pPr marL="342900" indent="-342900">
              <a:buFont typeface="Arial" panose="020B0604020202020204" pitchFamily="34" charset="0"/>
              <a:buChar char="•"/>
              <a:defRPr sz="2000">
                <a:latin typeface="+mn-lt"/>
              </a:defRPr>
            </a:lvl1pPr>
            <a:lvl2pPr marL="800100" indent="-342900">
              <a:buFont typeface="Arial" panose="020B0604020202020204" pitchFamily="34" charset="0"/>
              <a:buChar char="•"/>
              <a:defRPr sz="2000">
                <a:latin typeface="+mn-lt"/>
              </a:defRPr>
            </a:lvl2pPr>
            <a:lvl3pPr marL="1257300" indent="-342900">
              <a:buFont typeface="Arial" panose="020B0604020202020204" pitchFamily="34" charset="0"/>
              <a:buChar char="•"/>
              <a:defRPr sz="2000">
                <a:latin typeface="+mn-lt"/>
              </a:defRPr>
            </a:lvl3pPr>
            <a:lvl4pPr marL="1714500" indent="-342900">
              <a:buFont typeface="Arial" panose="020B0604020202020204" pitchFamily="34" charset="0"/>
              <a:buChar char="•"/>
              <a:defRPr sz="2000">
                <a:latin typeface="+mn-lt"/>
              </a:defRPr>
            </a:lvl4pPr>
            <a:lvl5pPr marL="2171700" indent="-342900">
              <a:buFont typeface="Arial" panose="020B0604020202020204" pitchFamily="34" charset="0"/>
              <a:buChar char="•"/>
              <a:defRPr sz="2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4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pic>
        <p:nvPicPr>
          <p:cNvPr id="7" name="object 7">
            <a:extLst>
              <a:ext uri="{FF2B5EF4-FFF2-40B4-BE49-F238E27FC236}">
                <a16:creationId xmlns:a16="http://schemas.microsoft.com/office/drawing/2014/main" id="{F2769902-69A7-A205-E74A-753A1D6EF551}"/>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0"/>
            <a:ext cx="20104099" cy="523544"/>
          </a:xfrm>
          <a:prstGeom prst="rect">
            <a:avLst/>
          </a:prstGeom>
        </p:spPr>
      </p:pic>
      <p:sp>
        <p:nvSpPr>
          <p:cNvPr id="2" name="Title 1">
            <a:extLst>
              <a:ext uri="{FF2B5EF4-FFF2-40B4-BE49-F238E27FC236}">
                <a16:creationId xmlns:a16="http://schemas.microsoft.com/office/drawing/2014/main" id="{EF24A2D9-EFE4-A10E-36C7-1566B31C0264}"/>
              </a:ext>
            </a:extLst>
          </p:cNvPr>
          <p:cNvSpPr>
            <a:spLocks noGrp="1"/>
          </p:cNvSpPr>
          <p:nvPr>
            <p:ph type="title" hasCustomPrompt="1"/>
          </p:nvPr>
        </p:nvSpPr>
        <p:spPr>
          <a:xfrm>
            <a:off x="908050" y="958849"/>
            <a:ext cx="7924800" cy="1538883"/>
          </a:xfrm>
          <a:prstGeom prst="rect">
            <a:avLst/>
          </a:prstGeom>
        </p:spPr>
        <p:txBody>
          <a:bodyPr/>
          <a:lstStyle>
            <a:lvl1pPr>
              <a:defRPr sz="5000" b="1" spc="300">
                <a:solidFill>
                  <a:srgbClr val="0021A5"/>
                </a:solidFill>
              </a:defRPr>
            </a:lvl1pPr>
          </a:lstStyle>
          <a:p>
            <a:pPr lvl="0"/>
            <a:r>
              <a:rPr lang="en-US" dirty="0"/>
              <a:t>SLIDE TILE </a:t>
            </a:r>
            <a:br>
              <a:rPr lang="en-US" dirty="0"/>
            </a:br>
            <a:r>
              <a:rPr lang="en-US" dirty="0"/>
              <a:t>LINE TWO</a:t>
            </a:r>
          </a:p>
        </p:txBody>
      </p:sp>
      <p:sp>
        <p:nvSpPr>
          <p:cNvPr id="3" name="Text Placeholder 16">
            <a:extLst>
              <a:ext uri="{FF2B5EF4-FFF2-40B4-BE49-F238E27FC236}">
                <a16:creationId xmlns:a16="http://schemas.microsoft.com/office/drawing/2014/main" id="{479D5071-699D-AB5E-4FC8-95F1CC0EC655}"/>
              </a:ext>
            </a:extLst>
          </p:cNvPr>
          <p:cNvSpPr>
            <a:spLocks noGrp="1"/>
          </p:cNvSpPr>
          <p:nvPr>
            <p:ph type="body" sz="quarter" idx="11" hasCustomPrompt="1"/>
          </p:nvPr>
        </p:nvSpPr>
        <p:spPr>
          <a:xfrm>
            <a:off x="929679" y="3216275"/>
            <a:ext cx="6381748" cy="761747"/>
          </a:xfrm>
          <a:prstGeom prst="rect">
            <a:avLst/>
          </a:prstGeom>
        </p:spPr>
        <p:txBody>
          <a:bodyPr/>
          <a:lstStyle>
            <a:lvl1pPr>
              <a:defRPr sz="5000" b="1" i="0">
                <a:solidFill>
                  <a:srgbClr val="FA4616"/>
                </a:solidFill>
                <a:latin typeface="IBM Plex Sans" panose="020B0503050203000203" pitchFamily="34" charset="0"/>
              </a:defRPr>
            </a:lvl1pPr>
          </a:lstStyle>
          <a:p>
            <a:pPr lvl="0"/>
            <a:r>
              <a:rPr lang="en-US" dirty="0"/>
              <a:t>Section Header Here</a:t>
            </a:r>
          </a:p>
        </p:txBody>
      </p:sp>
      <p:sp>
        <p:nvSpPr>
          <p:cNvPr id="5" name="Text Placeholder 4">
            <a:extLst>
              <a:ext uri="{FF2B5EF4-FFF2-40B4-BE49-F238E27FC236}">
                <a16:creationId xmlns:a16="http://schemas.microsoft.com/office/drawing/2014/main" id="{9972C6FB-C681-3A10-CC55-C63CDF4DDB8E}"/>
              </a:ext>
            </a:extLst>
          </p:cNvPr>
          <p:cNvSpPr>
            <a:spLocks noGrp="1"/>
          </p:cNvSpPr>
          <p:nvPr>
            <p:ph type="body" sz="quarter" idx="17"/>
          </p:nvPr>
        </p:nvSpPr>
        <p:spPr>
          <a:xfrm>
            <a:off x="908050" y="4338638"/>
            <a:ext cx="8458200" cy="3449637"/>
          </a:xfrm>
          <a:prstGeom prst="rect">
            <a:avLst/>
          </a:prstGeom>
        </p:spPr>
        <p:txBody>
          <a:bodyPr/>
          <a:lstStyle>
            <a:lvl1pPr>
              <a:defRPr sz="4000">
                <a:latin typeface="+mn-lt"/>
              </a:defRPr>
            </a:lvl1pPr>
            <a:lvl2pPr>
              <a:defRPr sz="4000">
                <a:latin typeface="+mn-lt"/>
              </a:defRPr>
            </a:lvl2pPr>
            <a:lvl3pPr>
              <a:defRPr sz="4000">
                <a:latin typeface="+mn-lt"/>
              </a:defRPr>
            </a:lvl3pPr>
            <a:lvl4pPr>
              <a:defRPr sz="4000">
                <a:latin typeface="+mn-lt"/>
              </a:defRPr>
            </a:lvl4pPr>
            <a:lvl5pPr>
              <a:defRPr sz="4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A40D1DAC-DDD2-C3C3-0976-2B73B9F6F22D}"/>
              </a:ext>
            </a:extLst>
          </p:cNvPr>
          <p:cNvSpPr>
            <a:spLocks noGrp="1"/>
          </p:cNvSpPr>
          <p:nvPr>
            <p:ph type="body" sz="quarter" idx="18"/>
          </p:nvPr>
        </p:nvSpPr>
        <p:spPr>
          <a:xfrm>
            <a:off x="10737850" y="4338638"/>
            <a:ext cx="8458200" cy="3449637"/>
          </a:xfrm>
          <a:prstGeom prst="rect">
            <a:avLst/>
          </a:prstGeom>
        </p:spPr>
        <p:txBody>
          <a:bodyPr/>
          <a:lstStyle>
            <a:lvl1pPr>
              <a:defRPr sz="4000">
                <a:latin typeface="+mn-lt"/>
              </a:defRPr>
            </a:lvl1pPr>
            <a:lvl2pPr>
              <a:defRPr sz="4000">
                <a:latin typeface="+mn-lt"/>
              </a:defRPr>
            </a:lvl2pPr>
            <a:lvl3pPr>
              <a:defRPr sz="4000">
                <a:latin typeface="+mn-lt"/>
              </a:defRPr>
            </a:lvl3pPr>
            <a:lvl4pPr>
              <a:defRPr sz="4000">
                <a:latin typeface="+mn-lt"/>
              </a:defRPr>
            </a:lvl4pPr>
            <a:lvl5pPr>
              <a:defRPr sz="4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73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pic>
        <p:nvPicPr>
          <p:cNvPr id="6" name="object 7">
            <a:extLst>
              <a:ext uri="{FF2B5EF4-FFF2-40B4-BE49-F238E27FC236}">
                <a16:creationId xmlns:a16="http://schemas.microsoft.com/office/drawing/2014/main" id="{7466F7D4-9D54-E713-0EC7-FF9F961CF5BD}"/>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0"/>
            <a:ext cx="20104099" cy="523544"/>
          </a:xfrm>
          <a:prstGeom prst="rect">
            <a:avLst/>
          </a:prstGeom>
        </p:spPr>
      </p:pic>
      <p:sp>
        <p:nvSpPr>
          <p:cNvPr id="5" name="Title 1">
            <a:extLst>
              <a:ext uri="{FF2B5EF4-FFF2-40B4-BE49-F238E27FC236}">
                <a16:creationId xmlns:a16="http://schemas.microsoft.com/office/drawing/2014/main" id="{96C8BA27-03A7-1CE6-D044-36AB641C3B9A}"/>
              </a:ext>
            </a:extLst>
          </p:cNvPr>
          <p:cNvSpPr>
            <a:spLocks noGrp="1"/>
          </p:cNvSpPr>
          <p:nvPr>
            <p:ph type="title" hasCustomPrompt="1"/>
          </p:nvPr>
        </p:nvSpPr>
        <p:spPr>
          <a:xfrm>
            <a:off x="908050" y="958849"/>
            <a:ext cx="7924800" cy="1538883"/>
          </a:xfrm>
          <a:prstGeom prst="rect">
            <a:avLst/>
          </a:prstGeom>
        </p:spPr>
        <p:txBody>
          <a:bodyPr/>
          <a:lstStyle>
            <a:lvl1pPr>
              <a:defRPr sz="5000" b="1" spc="300">
                <a:solidFill>
                  <a:srgbClr val="0021A5"/>
                </a:solidFill>
              </a:defRPr>
            </a:lvl1pPr>
          </a:lstStyle>
          <a:p>
            <a:pPr lvl="0"/>
            <a:r>
              <a:rPr lang="en-US" dirty="0"/>
              <a:t>SLIDE TILE </a:t>
            </a:r>
            <a:br>
              <a:rPr lang="en-US" dirty="0"/>
            </a:br>
            <a:r>
              <a:rPr lang="en-US" dirty="0"/>
              <a:t>LINE TWO</a:t>
            </a:r>
          </a:p>
        </p:txBody>
      </p:sp>
      <p:sp>
        <p:nvSpPr>
          <p:cNvPr id="3" name="Text Placeholder 16">
            <a:extLst>
              <a:ext uri="{FF2B5EF4-FFF2-40B4-BE49-F238E27FC236}">
                <a16:creationId xmlns:a16="http://schemas.microsoft.com/office/drawing/2014/main" id="{CE50B9E8-264E-3FBC-72D2-1E980111F411}"/>
              </a:ext>
            </a:extLst>
          </p:cNvPr>
          <p:cNvSpPr>
            <a:spLocks noGrp="1"/>
          </p:cNvSpPr>
          <p:nvPr>
            <p:ph type="body" sz="quarter" idx="11" hasCustomPrompt="1"/>
          </p:nvPr>
        </p:nvSpPr>
        <p:spPr>
          <a:xfrm>
            <a:off x="929679" y="3216275"/>
            <a:ext cx="6381748" cy="761747"/>
          </a:xfrm>
          <a:prstGeom prst="rect">
            <a:avLst/>
          </a:prstGeom>
        </p:spPr>
        <p:txBody>
          <a:bodyPr/>
          <a:lstStyle>
            <a:lvl1pPr>
              <a:defRPr sz="5000" b="1" i="0">
                <a:solidFill>
                  <a:srgbClr val="FA4616"/>
                </a:solidFill>
                <a:latin typeface="IBM Plex Sans" panose="020B0503050203000203" pitchFamily="34" charset="0"/>
              </a:defRPr>
            </a:lvl1pPr>
          </a:lstStyle>
          <a:p>
            <a:pPr lvl="0"/>
            <a:r>
              <a:rPr lang="en-US" dirty="0"/>
              <a:t>Section Header Here</a:t>
            </a:r>
          </a:p>
        </p:txBody>
      </p:sp>
      <p:sp>
        <p:nvSpPr>
          <p:cNvPr id="4" name="Text Placeholder 3">
            <a:extLst>
              <a:ext uri="{FF2B5EF4-FFF2-40B4-BE49-F238E27FC236}">
                <a16:creationId xmlns:a16="http://schemas.microsoft.com/office/drawing/2014/main" id="{CACC659B-D091-F164-28C1-8C96EFEF8149}"/>
              </a:ext>
            </a:extLst>
          </p:cNvPr>
          <p:cNvSpPr>
            <a:spLocks noGrp="1"/>
          </p:cNvSpPr>
          <p:nvPr>
            <p:ph type="body" sz="quarter" idx="17"/>
          </p:nvPr>
        </p:nvSpPr>
        <p:spPr>
          <a:xfrm>
            <a:off x="908050" y="4338638"/>
            <a:ext cx="8458200" cy="3678237"/>
          </a:xfrm>
          <a:prstGeom prst="rect">
            <a:avLst/>
          </a:prstGeom>
        </p:spPr>
        <p:txBody>
          <a:bodyPr/>
          <a:lstStyle>
            <a:lvl1pPr marL="571500" indent="-571500">
              <a:buFont typeface="Arial" panose="020B0604020202020204" pitchFamily="34" charset="0"/>
              <a:buChar char="•"/>
              <a:defRPr sz="4000">
                <a:latin typeface="+mn-lt"/>
              </a:defRPr>
            </a:lvl1pPr>
            <a:lvl2pPr marL="1028700" indent="-571500">
              <a:buFont typeface="Arial" panose="020B0604020202020204" pitchFamily="34" charset="0"/>
              <a:buChar char="•"/>
              <a:defRPr sz="4000">
                <a:latin typeface="+mn-lt"/>
              </a:defRPr>
            </a:lvl2pPr>
            <a:lvl3pPr marL="1485900" indent="-571500">
              <a:buFont typeface="Arial" panose="020B0604020202020204" pitchFamily="34" charset="0"/>
              <a:buChar char="•"/>
              <a:defRPr sz="4000">
                <a:latin typeface="+mn-lt"/>
              </a:defRPr>
            </a:lvl3pPr>
            <a:lvl4pPr marL="1943100" indent="-571500">
              <a:buFont typeface="Arial" panose="020B0604020202020204" pitchFamily="34" charset="0"/>
              <a:buChar char="•"/>
              <a:defRPr sz="4000">
                <a:latin typeface="+mn-lt"/>
              </a:defRPr>
            </a:lvl4pPr>
            <a:lvl5pPr marL="2400300" indent="-571500">
              <a:buFont typeface="Arial" panose="020B0604020202020204" pitchFamily="34" charset="0"/>
              <a:buChar char="•"/>
              <a:defRPr sz="4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090240A-52B7-476C-9075-DB0C02AFF18C}"/>
              </a:ext>
            </a:extLst>
          </p:cNvPr>
          <p:cNvSpPr>
            <a:spLocks noGrp="1"/>
          </p:cNvSpPr>
          <p:nvPr>
            <p:ph type="body" sz="quarter" idx="18"/>
          </p:nvPr>
        </p:nvSpPr>
        <p:spPr>
          <a:xfrm>
            <a:off x="10737850" y="4338638"/>
            <a:ext cx="8458200" cy="3678237"/>
          </a:xfrm>
          <a:prstGeom prst="rect">
            <a:avLst/>
          </a:prstGeom>
        </p:spPr>
        <p:txBody>
          <a:bodyPr/>
          <a:lstStyle>
            <a:lvl1pPr marL="571500" indent="-571500">
              <a:buFont typeface="Arial" panose="020B0604020202020204" pitchFamily="34" charset="0"/>
              <a:buChar char="•"/>
              <a:defRPr sz="4000">
                <a:latin typeface="+mn-lt"/>
              </a:defRPr>
            </a:lvl1pPr>
            <a:lvl2pPr marL="1028700" indent="-571500">
              <a:buFont typeface="Arial" panose="020B0604020202020204" pitchFamily="34" charset="0"/>
              <a:buChar char="•"/>
              <a:defRPr sz="4000">
                <a:latin typeface="+mn-lt"/>
              </a:defRPr>
            </a:lvl2pPr>
            <a:lvl3pPr marL="1485900" indent="-571500">
              <a:buFont typeface="Arial" panose="020B0604020202020204" pitchFamily="34" charset="0"/>
              <a:buChar char="•"/>
              <a:defRPr sz="4000">
                <a:latin typeface="+mn-lt"/>
              </a:defRPr>
            </a:lvl3pPr>
            <a:lvl4pPr marL="1943100" indent="-571500">
              <a:buFont typeface="Arial" panose="020B0604020202020204" pitchFamily="34" charset="0"/>
              <a:buChar char="•"/>
              <a:defRPr sz="4000">
                <a:latin typeface="+mn-lt"/>
              </a:defRPr>
            </a:lvl4pPr>
            <a:lvl5pPr marL="2400300" indent="-571500">
              <a:buFont typeface="Arial" panose="020B0604020202020204" pitchFamily="34" charset="0"/>
              <a:buChar char="•"/>
              <a:defRPr sz="4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82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F9591F-D8E3-C795-4B96-533583DC087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3" y="0"/>
            <a:ext cx="20082975" cy="11309350"/>
          </a:xfrm>
          <a:prstGeom prst="rect">
            <a:avLst/>
          </a:prstGeom>
        </p:spPr>
      </p:pic>
      <p:pic>
        <p:nvPicPr>
          <p:cNvPr id="4" name="Picture 3" descr="UF/IFAS Extension logo.">
            <a:extLst>
              <a:ext uri="{FF2B5EF4-FFF2-40B4-BE49-F238E27FC236}">
                <a16:creationId xmlns:a16="http://schemas.microsoft.com/office/drawing/2014/main" id="{30700F03-62AC-6D0A-E73A-51E361E8D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543" y="945264"/>
            <a:ext cx="3898900" cy="584200"/>
          </a:xfrm>
          <a:prstGeom prst="rect">
            <a:avLst/>
          </a:prstGeom>
        </p:spPr>
      </p:pic>
      <p:sp>
        <p:nvSpPr>
          <p:cNvPr id="6" name="Title 5">
            <a:extLst>
              <a:ext uri="{FF2B5EF4-FFF2-40B4-BE49-F238E27FC236}">
                <a16:creationId xmlns:a16="http://schemas.microsoft.com/office/drawing/2014/main" id="{C8D414E8-C123-6F12-CA36-4DF70B52DDB7}"/>
              </a:ext>
            </a:extLst>
          </p:cNvPr>
          <p:cNvSpPr>
            <a:spLocks noGrp="1"/>
          </p:cNvSpPr>
          <p:nvPr>
            <p:ph type="title" hasCustomPrompt="1"/>
          </p:nvPr>
        </p:nvSpPr>
        <p:spPr>
          <a:xfrm>
            <a:off x="1051170" y="3755380"/>
            <a:ext cx="8411538" cy="2580316"/>
          </a:xfrm>
          <a:prstGeom prst="rect">
            <a:avLst/>
          </a:prstGeom>
        </p:spPr>
        <p:txBody>
          <a:bodyPr/>
          <a:lstStyle>
            <a:lvl1pPr>
              <a:lnSpc>
                <a:spcPct val="80000"/>
              </a:lnSpc>
              <a:defRPr sz="7000" b="1" spc="600">
                <a:solidFill>
                  <a:schemeClr val="bg1"/>
                </a:solidFill>
              </a:defRPr>
            </a:lvl1pPr>
          </a:lstStyle>
          <a:p>
            <a:pPr lvl="0"/>
            <a:r>
              <a:rPr lang="en-US" dirty="0"/>
              <a:t>MAIN TITLE </a:t>
            </a:r>
            <a:br>
              <a:rPr lang="en-US" dirty="0"/>
            </a:br>
            <a:r>
              <a:rPr lang="en-US" dirty="0"/>
              <a:t>SECOND LINE </a:t>
            </a:r>
            <a:br>
              <a:rPr lang="en-US" dirty="0"/>
            </a:br>
            <a:r>
              <a:rPr lang="en-US" dirty="0"/>
              <a:t>THIRD LINE </a:t>
            </a:r>
          </a:p>
        </p:txBody>
      </p:sp>
      <p:sp>
        <p:nvSpPr>
          <p:cNvPr id="23" name="Text Placeholder 22">
            <a:extLst>
              <a:ext uri="{FF2B5EF4-FFF2-40B4-BE49-F238E27FC236}">
                <a16:creationId xmlns:a16="http://schemas.microsoft.com/office/drawing/2014/main" id="{7060DF1C-EE11-BE6C-9FB6-97B5AEBE4955}"/>
              </a:ext>
            </a:extLst>
          </p:cNvPr>
          <p:cNvSpPr>
            <a:spLocks noGrp="1"/>
          </p:cNvSpPr>
          <p:nvPr>
            <p:ph type="body" sz="quarter" idx="11" hasCustomPrompt="1"/>
          </p:nvPr>
        </p:nvSpPr>
        <p:spPr>
          <a:xfrm>
            <a:off x="1343508" y="6867954"/>
            <a:ext cx="8119200" cy="1231106"/>
          </a:xfrm>
          <a:prstGeom prst="rect">
            <a:avLst/>
          </a:prstGeom>
        </p:spPr>
        <p:txBody>
          <a:bodyPr/>
          <a:lstStyle>
            <a:lvl1pPr>
              <a:defRPr sz="2000" b="1" i="0" spc="600">
                <a:solidFill>
                  <a:schemeClr val="bg1"/>
                </a:solidFill>
                <a:latin typeface="IBM Plex Sans" panose="020B0503050203000203" pitchFamily="34" charset="0"/>
              </a:defRPr>
            </a:lvl1pPr>
          </a:lstStyle>
          <a:p>
            <a:pPr lvl="0"/>
            <a:r>
              <a:rPr lang="en-US" dirty="0"/>
              <a:t>SUBTITLE OR FURTHER DESCRIPTION, AS NECESSARY – CAN BE MULTIPLE LINES</a:t>
            </a:r>
          </a:p>
        </p:txBody>
      </p:sp>
      <p:sp>
        <p:nvSpPr>
          <p:cNvPr id="5" name="Text Placeholder 4">
            <a:extLst>
              <a:ext uri="{FF2B5EF4-FFF2-40B4-BE49-F238E27FC236}">
                <a16:creationId xmlns:a16="http://schemas.microsoft.com/office/drawing/2014/main" id="{DBB5205A-AC2E-E36D-2A8C-1B66C87E8CC2}"/>
              </a:ext>
            </a:extLst>
          </p:cNvPr>
          <p:cNvSpPr>
            <a:spLocks noGrp="1"/>
          </p:cNvSpPr>
          <p:nvPr>
            <p:ph type="body" sz="quarter" idx="13" hasCustomPrompt="1"/>
          </p:nvPr>
        </p:nvSpPr>
        <p:spPr>
          <a:xfrm>
            <a:off x="1047099" y="9702654"/>
            <a:ext cx="4280551" cy="369332"/>
          </a:xfrm>
          <a:prstGeom prst="rect">
            <a:avLst/>
          </a:prstGeom>
        </p:spPr>
        <p:txBody>
          <a:bodyPr/>
          <a:lstStyle>
            <a:lvl1pPr>
              <a:defRPr sz="2400" i="0" spc="600">
                <a:solidFill>
                  <a:schemeClr val="bg1"/>
                </a:solidFill>
                <a:latin typeface="IBM Plex Sans" panose="020B0503050203000203" pitchFamily="34" charset="0"/>
              </a:defRPr>
            </a:lvl1pPr>
          </a:lstStyle>
          <a:p>
            <a:pPr lvl="0"/>
            <a:r>
              <a:rPr lang="en-US" dirty="0"/>
              <a:t>MONTH DD, YEAR</a:t>
            </a:r>
          </a:p>
        </p:txBody>
      </p:sp>
      <p:sp>
        <p:nvSpPr>
          <p:cNvPr id="8" name="Text Placeholder 7">
            <a:extLst>
              <a:ext uri="{FF2B5EF4-FFF2-40B4-BE49-F238E27FC236}">
                <a16:creationId xmlns:a16="http://schemas.microsoft.com/office/drawing/2014/main" id="{2B8CE0DA-47EA-8601-D2A6-7FB756C4EE56}"/>
              </a:ext>
            </a:extLst>
          </p:cNvPr>
          <p:cNvSpPr>
            <a:spLocks noGrp="1"/>
          </p:cNvSpPr>
          <p:nvPr>
            <p:ph type="body" sz="quarter" idx="14" hasCustomPrompt="1"/>
          </p:nvPr>
        </p:nvSpPr>
        <p:spPr>
          <a:xfrm>
            <a:off x="1060450" y="10113145"/>
            <a:ext cx="7772400" cy="307777"/>
          </a:xfrm>
          <a:prstGeom prst="rect">
            <a:avLst/>
          </a:prstGeom>
        </p:spPr>
        <p:txBody>
          <a:bodyPr/>
          <a:lstStyle>
            <a:lvl1pPr>
              <a:defRPr sz="2000" i="1" spc="600">
                <a:solidFill>
                  <a:schemeClr val="bg1"/>
                </a:solidFill>
                <a:latin typeface="IBM Plex Sans" panose="020B0503050203000203" pitchFamily="34" charset="0"/>
              </a:defRPr>
            </a:lvl1pPr>
          </a:lstStyle>
          <a:p>
            <a:pPr lvl="0"/>
            <a:r>
              <a:rPr lang="en-US" dirty="0"/>
              <a:t>PRESENTED BY NAME</a:t>
            </a:r>
          </a:p>
        </p:txBody>
      </p:sp>
      <p:sp>
        <p:nvSpPr>
          <p:cNvPr id="3" name="Picture Placeholder 2" descr="Placed alt text for photo here.">
            <a:extLst>
              <a:ext uri="{FF2B5EF4-FFF2-40B4-BE49-F238E27FC236}">
                <a16:creationId xmlns:a16="http://schemas.microsoft.com/office/drawing/2014/main" id="{B404D34E-5CEA-E2DB-1AB6-67660A8FAA6A}"/>
              </a:ext>
            </a:extLst>
          </p:cNvPr>
          <p:cNvSpPr>
            <a:spLocks noGrp="1"/>
          </p:cNvSpPr>
          <p:nvPr>
            <p:ph type="pic" sz="quarter" idx="12"/>
          </p:nvPr>
        </p:nvSpPr>
        <p:spPr>
          <a:xfrm>
            <a:off x="10499725" y="942975"/>
            <a:ext cx="8543925" cy="9356027"/>
          </a:xfrm>
          <a:prstGeom prst="rect">
            <a:avLst/>
          </a:prstGeom>
        </p:spPr>
        <p:txBody>
          <a:bodyPr/>
          <a:lstStyle>
            <a:lvl1pPr>
              <a:defRPr sz="4000">
                <a:solidFill>
                  <a:schemeClr val="bg1"/>
                </a:solidFill>
                <a:latin typeface="IBM Plex Sans" panose="020B0503050203000203" pitchFamily="34" charset="0"/>
              </a:defRPr>
            </a:lvl1pPr>
          </a:lstStyle>
          <a:p>
            <a:r>
              <a:rPr lang="en-US"/>
              <a:t>Click icon to add picture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3ED81E-B83C-CF5C-4C1E-DB7F18CF240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69" y="2381"/>
            <a:ext cx="20081561" cy="1130855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One pers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9143D5-835A-6B81-5D99-4D6FFEEF506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69" y="2381"/>
            <a:ext cx="20081561" cy="11308556"/>
          </a:xfrm>
          <a:prstGeom prst="rect">
            <a:avLst/>
          </a:prstGeom>
        </p:spPr>
      </p:pic>
      <p:grpSp>
        <p:nvGrpSpPr>
          <p:cNvPr id="11" name="object 5">
            <a:extLst>
              <a:ext uri="{FF2B5EF4-FFF2-40B4-BE49-F238E27FC236}">
                <a16:creationId xmlns:a16="http://schemas.microsoft.com/office/drawing/2014/main" id="{509C9DAE-8A61-8738-947D-B32B0A282275}"/>
              </a:ext>
              <a:ext uri="{C183D7F6-B498-43B3-948B-1728B52AA6E4}">
                <adec:decorative xmlns:adec="http://schemas.microsoft.com/office/drawing/2017/decorative" val="1"/>
              </a:ext>
            </a:extLst>
          </p:cNvPr>
          <p:cNvGrpSpPr/>
          <p:nvPr userDrawn="1"/>
        </p:nvGrpSpPr>
        <p:grpSpPr>
          <a:xfrm>
            <a:off x="248025" y="4080689"/>
            <a:ext cx="19619509" cy="3664909"/>
            <a:chOff x="240378" y="4083645"/>
            <a:chExt cx="19619509" cy="3664909"/>
          </a:xfrm>
        </p:grpSpPr>
        <p:sp>
          <p:nvSpPr>
            <p:cNvPr id="13" name="object 7">
              <a:extLst>
                <a:ext uri="{FF2B5EF4-FFF2-40B4-BE49-F238E27FC236}">
                  <a16:creationId xmlns:a16="http://schemas.microsoft.com/office/drawing/2014/main" id="{DE035ED1-950B-53B6-33B1-7BA2DDFD5D5E}"/>
                </a:ext>
              </a:extLst>
            </p:cNvPr>
            <p:cNvSpPr/>
            <p:nvPr/>
          </p:nvSpPr>
          <p:spPr>
            <a:xfrm>
              <a:off x="624383" y="5628289"/>
              <a:ext cx="0" cy="1638935"/>
            </a:xfrm>
            <a:custGeom>
              <a:avLst/>
              <a:gdLst/>
              <a:ahLst/>
              <a:cxnLst/>
              <a:rect l="l" t="t" r="r" b="b"/>
              <a:pathLst>
                <a:path h="1638934">
                  <a:moveTo>
                    <a:pt x="0" y="1638505"/>
                  </a:moveTo>
                  <a:lnTo>
                    <a:pt x="0" y="0"/>
                  </a:lnTo>
                </a:path>
              </a:pathLst>
            </a:custGeom>
            <a:ln w="38700">
              <a:solidFill>
                <a:srgbClr val="FA4616"/>
              </a:solidFill>
            </a:ln>
          </p:spPr>
          <p:txBody>
            <a:bodyPr wrap="square" lIns="0" tIns="0" rIns="0" bIns="0" rtlCol="0"/>
            <a:lstStyle/>
            <a:p>
              <a:endParaRPr>
                <a:latin typeface="IBM Plex Sans" panose="020B0503050203000203" pitchFamily="34" charset="0"/>
              </a:endParaRPr>
            </a:p>
          </p:txBody>
        </p:sp>
        <p:sp>
          <p:nvSpPr>
            <p:cNvPr id="14" name="object 8">
              <a:extLst>
                <a:ext uri="{FF2B5EF4-FFF2-40B4-BE49-F238E27FC236}">
                  <a16:creationId xmlns:a16="http://schemas.microsoft.com/office/drawing/2014/main" id="{A9FFD11D-9E31-6D71-286F-959A6848C2F5}"/>
                </a:ext>
              </a:extLst>
            </p:cNvPr>
            <p:cNvSpPr/>
            <p:nvPr/>
          </p:nvSpPr>
          <p:spPr>
            <a:xfrm>
              <a:off x="5883289" y="5628293"/>
              <a:ext cx="0" cy="1161415"/>
            </a:xfrm>
            <a:custGeom>
              <a:avLst/>
              <a:gdLst/>
              <a:ahLst/>
              <a:cxnLst/>
              <a:rect l="l" t="t" r="r" b="b"/>
              <a:pathLst>
                <a:path h="1161415">
                  <a:moveTo>
                    <a:pt x="0" y="1161388"/>
                  </a:moveTo>
                  <a:lnTo>
                    <a:pt x="0" y="0"/>
                  </a:lnTo>
                </a:path>
              </a:pathLst>
            </a:custGeom>
            <a:ln w="37506">
              <a:solidFill>
                <a:srgbClr val="FA4616"/>
              </a:solidFill>
            </a:ln>
          </p:spPr>
          <p:txBody>
            <a:bodyPr wrap="square" lIns="0" tIns="0" rIns="0" bIns="0" rtlCol="0"/>
            <a:lstStyle/>
            <a:p>
              <a:endParaRPr>
                <a:latin typeface="IBM Plex Sans" panose="020B0503050203000203" pitchFamily="34" charset="0"/>
              </a:endParaRPr>
            </a:p>
          </p:txBody>
        </p:sp>
        <p:sp>
          <p:nvSpPr>
            <p:cNvPr id="15" name="object 9">
              <a:extLst>
                <a:ext uri="{FF2B5EF4-FFF2-40B4-BE49-F238E27FC236}">
                  <a16:creationId xmlns:a16="http://schemas.microsoft.com/office/drawing/2014/main" id="{399A03D7-BD79-2186-4CF3-AEB74BC6B308}"/>
                </a:ext>
              </a:extLst>
            </p:cNvPr>
            <p:cNvSpPr/>
            <p:nvPr/>
          </p:nvSpPr>
          <p:spPr>
            <a:xfrm>
              <a:off x="6314331" y="5628289"/>
              <a:ext cx="0" cy="1743710"/>
            </a:xfrm>
            <a:custGeom>
              <a:avLst/>
              <a:gdLst/>
              <a:ahLst/>
              <a:cxnLst/>
              <a:rect l="l" t="t" r="r" b="b"/>
              <a:pathLst>
                <a:path h="1743709">
                  <a:moveTo>
                    <a:pt x="0" y="1743213"/>
                  </a:moveTo>
                  <a:lnTo>
                    <a:pt x="0" y="0"/>
                  </a:lnTo>
                </a:path>
              </a:pathLst>
            </a:custGeom>
            <a:ln w="36313">
              <a:solidFill>
                <a:srgbClr val="FA4616"/>
              </a:solidFill>
            </a:ln>
          </p:spPr>
          <p:txBody>
            <a:bodyPr wrap="square" lIns="0" tIns="0" rIns="0" bIns="0" rtlCol="0"/>
            <a:lstStyle/>
            <a:p>
              <a:endParaRPr>
                <a:latin typeface="IBM Plex Sans" panose="020B0503050203000203" pitchFamily="34" charset="0"/>
              </a:endParaRPr>
            </a:p>
          </p:txBody>
        </p:sp>
        <p:sp>
          <p:nvSpPr>
            <p:cNvPr id="16" name="object 10">
              <a:extLst>
                <a:ext uri="{FF2B5EF4-FFF2-40B4-BE49-F238E27FC236}">
                  <a16:creationId xmlns:a16="http://schemas.microsoft.com/office/drawing/2014/main" id="{00674FDD-022E-F7CF-F13B-0657920EC247}"/>
                </a:ext>
              </a:extLst>
            </p:cNvPr>
            <p:cNvSpPr/>
            <p:nvPr/>
          </p:nvSpPr>
          <p:spPr>
            <a:xfrm>
              <a:off x="18261610" y="5628290"/>
              <a:ext cx="0" cy="1367790"/>
            </a:xfrm>
            <a:custGeom>
              <a:avLst/>
              <a:gdLst/>
              <a:ahLst/>
              <a:cxnLst/>
              <a:rect l="l" t="t" r="r" b="b"/>
              <a:pathLst>
                <a:path h="1367790">
                  <a:moveTo>
                    <a:pt x="0" y="1367591"/>
                  </a:moveTo>
                  <a:lnTo>
                    <a:pt x="0" y="0"/>
                  </a:lnTo>
                </a:path>
              </a:pathLst>
            </a:custGeom>
            <a:ln w="36313">
              <a:solidFill>
                <a:srgbClr val="FA4616"/>
              </a:solidFill>
            </a:ln>
          </p:spPr>
          <p:txBody>
            <a:bodyPr wrap="square" lIns="0" tIns="0" rIns="0" bIns="0" rtlCol="0"/>
            <a:lstStyle/>
            <a:p>
              <a:endParaRPr>
                <a:latin typeface="IBM Plex Sans" panose="020B0503050203000203" pitchFamily="34" charset="0"/>
              </a:endParaRPr>
            </a:p>
          </p:txBody>
        </p:sp>
        <p:sp>
          <p:nvSpPr>
            <p:cNvPr id="17" name="object 11">
              <a:extLst>
                <a:ext uri="{FF2B5EF4-FFF2-40B4-BE49-F238E27FC236}">
                  <a16:creationId xmlns:a16="http://schemas.microsoft.com/office/drawing/2014/main" id="{A97FFA4D-68AA-7908-6107-9787BCADA4E9}"/>
                </a:ext>
              </a:extLst>
            </p:cNvPr>
            <p:cNvSpPr/>
            <p:nvPr/>
          </p:nvSpPr>
          <p:spPr>
            <a:xfrm>
              <a:off x="13788576" y="5628290"/>
              <a:ext cx="0" cy="1367790"/>
            </a:xfrm>
            <a:custGeom>
              <a:avLst/>
              <a:gdLst/>
              <a:ahLst/>
              <a:cxnLst/>
              <a:rect l="l" t="t" r="r" b="b"/>
              <a:pathLst>
                <a:path h="1367790">
                  <a:moveTo>
                    <a:pt x="0" y="1367591"/>
                  </a:moveTo>
                  <a:lnTo>
                    <a:pt x="0" y="0"/>
                  </a:lnTo>
                </a:path>
              </a:pathLst>
            </a:custGeom>
            <a:ln w="33936">
              <a:solidFill>
                <a:srgbClr val="FA4616"/>
              </a:solidFill>
            </a:ln>
          </p:spPr>
          <p:txBody>
            <a:bodyPr wrap="square" lIns="0" tIns="0" rIns="0" bIns="0" rtlCol="0"/>
            <a:lstStyle/>
            <a:p>
              <a:endParaRPr>
                <a:latin typeface="IBM Plex Sans" panose="020B0503050203000203" pitchFamily="34" charset="0"/>
              </a:endParaRPr>
            </a:p>
          </p:txBody>
        </p:sp>
        <p:sp>
          <p:nvSpPr>
            <p:cNvPr id="18" name="object 12">
              <a:extLst>
                <a:ext uri="{FF2B5EF4-FFF2-40B4-BE49-F238E27FC236}">
                  <a16:creationId xmlns:a16="http://schemas.microsoft.com/office/drawing/2014/main" id="{D6E6A209-90D4-4299-43DC-83E57731D97D}"/>
                </a:ext>
              </a:extLst>
            </p:cNvPr>
            <p:cNvSpPr/>
            <p:nvPr/>
          </p:nvSpPr>
          <p:spPr>
            <a:xfrm>
              <a:off x="19723173" y="5628290"/>
              <a:ext cx="0" cy="1367790"/>
            </a:xfrm>
            <a:custGeom>
              <a:avLst/>
              <a:gdLst/>
              <a:ahLst/>
              <a:cxnLst/>
              <a:rect l="l" t="t" r="r" b="b"/>
              <a:pathLst>
                <a:path h="1367790">
                  <a:moveTo>
                    <a:pt x="0" y="1367591"/>
                  </a:moveTo>
                  <a:lnTo>
                    <a:pt x="0" y="0"/>
                  </a:lnTo>
                </a:path>
              </a:pathLst>
            </a:custGeom>
            <a:ln w="33936">
              <a:solidFill>
                <a:srgbClr val="FA4616"/>
              </a:solidFill>
            </a:ln>
          </p:spPr>
          <p:txBody>
            <a:bodyPr wrap="square" lIns="0" tIns="0" rIns="0" bIns="0" rtlCol="0"/>
            <a:lstStyle/>
            <a:p>
              <a:endParaRPr>
                <a:latin typeface="IBM Plex Sans" panose="020B0503050203000203" pitchFamily="34" charset="0"/>
              </a:endParaRPr>
            </a:p>
          </p:txBody>
        </p:sp>
        <p:sp>
          <p:nvSpPr>
            <p:cNvPr id="19" name="object 13">
              <a:extLst>
                <a:ext uri="{FF2B5EF4-FFF2-40B4-BE49-F238E27FC236}">
                  <a16:creationId xmlns:a16="http://schemas.microsoft.com/office/drawing/2014/main" id="{2A5EDAF0-51E0-DD71-F48D-7F0AF3B36D55}"/>
                </a:ext>
              </a:extLst>
            </p:cNvPr>
            <p:cNvSpPr/>
            <p:nvPr/>
          </p:nvSpPr>
          <p:spPr>
            <a:xfrm>
              <a:off x="14830765" y="5664881"/>
              <a:ext cx="0" cy="1367790"/>
            </a:xfrm>
            <a:custGeom>
              <a:avLst/>
              <a:gdLst/>
              <a:ahLst/>
              <a:cxnLst/>
              <a:rect l="l" t="t" r="r" b="b"/>
              <a:pathLst>
                <a:path h="1367790">
                  <a:moveTo>
                    <a:pt x="0" y="1367591"/>
                  </a:moveTo>
                  <a:lnTo>
                    <a:pt x="0" y="0"/>
                  </a:lnTo>
                </a:path>
              </a:pathLst>
            </a:custGeom>
            <a:ln w="18460">
              <a:solidFill>
                <a:srgbClr val="FA4616"/>
              </a:solidFill>
            </a:ln>
          </p:spPr>
          <p:txBody>
            <a:bodyPr wrap="square" lIns="0" tIns="0" rIns="0" bIns="0" rtlCol="0"/>
            <a:lstStyle/>
            <a:p>
              <a:endParaRPr>
                <a:latin typeface="IBM Plex Sans" panose="020B0503050203000203" pitchFamily="34" charset="0"/>
              </a:endParaRPr>
            </a:p>
          </p:txBody>
        </p:sp>
        <p:sp>
          <p:nvSpPr>
            <p:cNvPr id="20" name="object 14">
              <a:extLst>
                <a:ext uri="{FF2B5EF4-FFF2-40B4-BE49-F238E27FC236}">
                  <a16:creationId xmlns:a16="http://schemas.microsoft.com/office/drawing/2014/main" id="{457B9541-550B-76FA-C376-63F8D5AF5614}"/>
                </a:ext>
              </a:extLst>
            </p:cNvPr>
            <p:cNvSpPr/>
            <p:nvPr/>
          </p:nvSpPr>
          <p:spPr>
            <a:xfrm>
              <a:off x="16253153" y="5628289"/>
              <a:ext cx="0" cy="2120265"/>
            </a:xfrm>
            <a:custGeom>
              <a:avLst/>
              <a:gdLst/>
              <a:ahLst/>
              <a:cxnLst/>
              <a:rect l="l" t="t" r="r" b="b"/>
              <a:pathLst>
                <a:path h="2120265">
                  <a:moveTo>
                    <a:pt x="0" y="2120165"/>
                  </a:moveTo>
                  <a:lnTo>
                    <a:pt x="0" y="0"/>
                  </a:lnTo>
                </a:path>
              </a:pathLst>
            </a:custGeom>
            <a:ln w="13695">
              <a:solidFill>
                <a:srgbClr val="FA4616"/>
              </a:solidFill>
            </a:ln>
          </p:spPr>
          <p:txBody>
            <a:bodyPr wrap="square" lIns="0" tIns="0" rIns="0" bIns="0" rtlCol="0"/>
            <a:lstStyle/>
            <a:p>
              <a:endParaRPr>
                <a:latin typeface="IBM Plex Sans" panose="020B0503050203000203" pitchFamily="34" charset="0"/>
              </a:endParaRPr>
            </a:p>
          </p:txBody>
        </p:sp>
        <p:sp>
          <p:nvSpPr>
            <p:cNvPr id="21" name="object 15">
              <a:extLst>
                <a:ext uri="{FF2B5EF4-FFF2-40B4-BE49-F238E27FC236}">
                  <a16:creationId xmlns:a16="http://schemas.microsoft.com/office/drawing/2014/main" id="{EFD32A45-637B-9FE7-D63D-7F2E20469495}"/>
                </a:ext>
              </a:extLst>
            </p:cNvPr>
            <p:cNvSpPr/>
            <p:nvPr/>
          </p:nvSpPr>
          <p:spPr>
            <a:xfrm>
              <a:off x="14198365" y="5628289"/>
              <a:ext cx="0" cy="1638935"/>
            </a:xfrm>
            <a:custGeom>
              <a:avLst/>
              <a:gdLst/>
              <a:ahLst/>
              <a:cxnLst/>
              <a:rect l="l" t="t" r="r" b="b"/>
              <a:pathLst>
                <a:path h="1638934">
                  <a:moveTo>
                    <a:pt x="0" y="1638505"/>
                  </a:moveTo>
                  <a:lnTo>
                    <a:pt x="0" y="0"/>
                  </a:lnTo>
                </a:path>
              </a:pathLst>
            </a:custGeom>
            <a:ln w="13695">
              <a:solidFill>
                <a:srgbClr val="FA4616"/>
              </a:solidFill>
            </a:ln>
          </p:spPr>
          <p:txBody>
            <a:bodyPr wrap="square" lIns="0" tIns="0" rIns="0" bIns="0" rtlCol="0"/>
            <a:lstStyle/>
            <a:p>
              <a:endParaRPr>
                <a:latin typeface="IBM Plex Sans" panose="020B0503050203000203" pitchFamily="34" charset="0"/>
              </a:endParaRPr>
            </a:p>
          </p:txBody>
        </p:sp>
        <p:sp>
          <p:nvSpPr>
            <p:cNvPr id="22" name="object 16">
              <a:extLst>
                <a:ext uri="{FF2B5EF4-FFF2-40B4-BE49-F238E27FC236}">
                  <a16:creationId xmlns:a16="http://schemas.microsoft.com/office/drawing/2014/main" id="{8F93D348-597C-D224-F1C1-70DD0999EB1E}"/>
                </a:ext>
              </a:extLst>
            </p:cNvPr>
            <p:cNvSpPr/>
            <p:nvPr/>
          </p:nvSpPr>
          <p:spPr>
            <a:xfrm>
              <a:off x="17238634" y="5628290"/>
              <a:ext cx="0" cy="1367790"/>
            </a:xfrm>
            <a:custGeom>
              <a:avLst/>
              <a:gdLst/>
              <a:ahLst/>
              <a:cxnLst/>
              <a:rect l="l" t="t" r="r" b="b"/>
              <a:pathLst>
                <a:path h="1367790">
                  <a:moveTo>
                    <a:pt x="0" y="1367591"/>
                  </a:moveTo>
                  <a:lnTo>
                    <a:pt x="0" y="0"/>
                  </a:lnTo>
                </a:path>
              </a:pathLst>
            </a:custGeom>
            <a:ln w="7737">
              <a:solidFill>
                <a:srgbClr val="FA4616"/>
              </a:solidFill>
            </a:ln>
          </p:spPr>
          <p:txBody>
            <a:bodyPr wrap="square" lIns="0" tIns="0" rIns="0" bIns="0" rtlCol="0"/>
            <a:lstStyle/>
            <a:p>
              <a:endParaRPr>
                <a:latin typeface="IBM Plex Sans" panose="020B0503050203000203" pitchFamily="34" charset="0"/>
              </a:endParaRPr>
            </a:p>
          </p:txBody>
        </p:sp>
        <p:sp>
          <p:nvSpPr>
            <p:cNvPr id="23" name="object 17">
              <a:extLst>
                <a:ext uri="{FF2B5EF4-FFF2-40B4-BE49-F238E27FC236}">
                  <a16:creationId xmlns:a16="http://schemas.microsoft.com/office/drawing/2014/main" id="{403AF111-0EF8-C253-4D5E-AF5B7E62383C}"/>
                </a:ext>
              </a:extLst>
            </p:cNvPr>
            <p:cNvSpPr/>
            <p:nvPr/>
          </p:nvSpPr>
          <p:spPr>
            <a:xfrm>
              <a:off x="17336739" y="4738307"/>
              <a:ext cx="0" cy="1367790"/>
            </a:xfrm>
            <a:custGeom>
              <a:avLst/>
              <a:gdLst/>
              <a:ahLst/>
              <a:cxnLst/>
              <a:rect l="l" t="t" r="r" b="b"/>
              <a:pathLst>
                <a:path h="1367789">
                  <a:moveTo>
                    <a:pt x="0" y="1367581"/>
                  </a:moveTo>
                  <a:lnTo>
                    <a:pt x="0" y="0"/>
                  </a:lnTo>
                </a:path>
              </a:pathLst>
            </a:custGeom>
            <a:ln w="37506">
              <a:solidFill>
                <a:srgbClr val="FA4616"/>
              </a:solidFill>
            </a:ln>
          </p:spPr>
          <p:txBody>
            <a:bodyPr wrap="square" lIns="0" tIns="0" rIns="0" bIns="0" rtlCol="0"/>
            <a:lstStyle/>
            <a:p>
              <a:endParaRPr>
                <a:latin typeface="IBM Plex Sans" panose="020B0503050203000203" pitchFamily="34" charset="0"/>
              </a:endParaRPr>
            </a:p>
          </p:txBody>
        </p:sp>
        <p:sp>
          <p:nvSpPr>
            <p:cNvPr id="24" name="object 18">
              <a:extLst>
                <a:ext uri="{FF2B5EF4-FFF2-40B4-BE49-F238E27FC236}">
                  <a16:creationId xmlns:a16="http://schemas.microsoft.com/office/drawing/2014/main" id="{1DBD892B-E6D3-3DAF-C8C2-4E1DF6235B2E}"/>
                </a:ext>
              </a:extLst>
            </p:cNvPr>
            <p:cNvSpPr/>
            <p:nvPr/>
          </p:nvSpPr>
          <p:spPr>
            <a:xfrm>
              <a:off x="16334886" y="4083645"/>
              <a:ext cx="0" cy="1825625"/>
            </a:xfrm>
            <a:custGeom>
              <a:avLst/>
              <a:gdLst/>
              <a:ahLst/>
              <a:cxnLst/>
              <a:rect l="l" t="t" r="r" b="b"/>
              <a:pathLst>
                <a:path h="1825625">
                  <a:moveTo>
                    <a:pt x="0" y="1825002"/>
                  </a:moveTo>
                  <a:lnTo>
                    <a:pt x="0" y="0"/>
                  </a:lnTo>
                </a:path>
              </a:pathLst>
            </a:custGeom>
            <a:ln w="32742">
              <a:solidFill>
                <a:srgbClr val="FA4616"/>
              </a:solidFill>
            </a:ln>
          </p:spPr>
          <p:txBody>
            <a:bodyPr wrap="square" lIns="0" tIns="0" rIns="0" bIns="0" rtlCol="0"/>
            <a:lstStyle/>
            <a:p>
              <a:endParaRPr>
                <a:latin typeface="IBM Plex Sans" panose="020B0503050203000203" pitchFamily="34" charset="0"/>
              </a:endParaRPr>
            </a:p>
          </p:txBody>
        </p:sp>
        <p:sp>
          <p:nvSpPr>
            <p:cNvPr id="25" name="object 19">
              <a:extLst>
                <a:ext uri="{FF2B5EF4-FFF2-40B4-BE49-F238E27FC236}">
                  <a16:creationId xmlns:a16="http://schemas.microsoft.com/office/drawing/2014/main" id="{2320DFA2-7E5B-A4E4-6B0B-33DA8DCEF78F}"/>
                </a:ext>
              </a:extLst>
            </p:cNvPr>
            <p:cNvSpPr/>
            <p:nvPr/>
          </p:nvSpPr>
          <p:spPr>
            <a:xfrm>
              <a:off x="15884107" y="5422101"/>
              <a:ext cx="0" cy="1367790"/>
            </a:xfrm>
            <a:custGeom>
              <a:avLst/>
              <a:gdLst/>
              <a:ahLst/>
              <a:cxnLst/>
              <a:rect l="l" t="t" r="r" b="b"/>
              <a:pathLst>
                <a:path h="1367790">
                  <a:moveTo>
                    <a:pt x="0" y="1367581"/>
                  </a:moveTo>
                  <a:lnTo>
                    <a:pt x="0" y="0"/>
                  </a:lnTo>
                </a:path>
              </a:pathLst>
            </a:custGeom>
            <a:ln w="32742">
              <a:solidFill>
                <a:srgbClr val="FA4616"/>
              </a:solidFill>
            </a:ln>
          </p:spPr>
          <p:txBody>
            <a:bodyPr wrap="square" lIns="0" tIns="0" rIns="0" bIns="0" rtlCol="0"/>
            <a:lstStyle/>
            <a:p>
              <a:endParaRPr>
                <a:latin typeface="IBM Plex Sans" panose="020B0503050203000203" pitchFamily="34" charset="0"/>
              </a:endParaRPr>
            </a:p>
          </p:txBody>
        </p:sp>
        <p:sp>
          <p:nvSpPr>
            <p:cNvPr id="26" name="object 20">
              <a:extLst>
                <a:ext uri="{FF2B5EF4-FFF2-40B4-BE49-F238E27FC236}">
                  <a16:creationId xmlns:a16="http://schemas.microsoft.com/office/drawing/2014/main" id="{975F190C-F9C4-D244-D70B-ECBD2D7141E9}"/>
                </a:ext>
              </a:extLst>
            </p:cNvPr>
            <p:cNvSpPr/>
            <p:nvPr/>
          </p:nvSpPr>
          <p:spPr>
            <a:xfrm>
              <a:off x="14896851" y="4483837"/>
              <a:ext cx="0" cy="1367790"/>
            </a:xfrm>
            <a:custGeom>
              <a:avLst/>
              <a:gdLst/>
              <a:ahLst/>
              <a:cxnLst/>
              <a:rect l="l" t="t" r="r" b="b"/>
              <a:pathLst>
                <a:path h="1367789">
                  <a:moveTo>
                    <a:pt x="0" y="1367581"/>
                  </a:moveTo>
                  <a:lnTo>
                    <a:pt x="0" y="0"/>
                  </a:lnTo>
                </a:path>
              </a:pathLst>
            </a:custGeom>
            <a:ln w="26794">
              <a:solidFill>
                <a:srgbClr val="FA4616"/>
              </a:solidFill>
            </a:ln>
          </p:spPr>
          <p:txBody>
            <a:bodyPr wrap="square" lIns="0" tIns="0" rIns="0" bIns="0" rtlCol="0"/>
            <a:lstStyle/>
            <a:p>
              <a:endParaRPr>
                <a:latin typeface="IBM Plex Sans" panose="020B0503050203000203" pitchFamily="34" charset="0"/>
              </a:endParaRPr>
            </a:p>
          </p:txBody>
        </p:sp>
        <p:sp>
          <p:nvSpPr>
            <p:cNvPr id="27" name="object 21">
              <a:extLst>
                <a:ext uri="{FF2B5EF4-FFF2-40B4-BE49-F238E27FC236}">
                  <a16:creationId xmlns:a16="http://schemas.microsoft.com/office/drawing/2014/main" id="{E7E697A1-764A-E324-7576-CE5C3E3C4AF8}"/>
                </a:ext>
              </a:extLst>
            </p:cNvPr>
            <p:cNvSpPr/>
            <p:nvPr/>
          </p:nvSpPr>
          <p:spPr>
            <a:xfrm>
              <a:off x="13823475" y="4541066"/>
              <a:ext cx="0" cy="1367790"/>
            </a:xfrm>
            <a:custGeom>
              <a:avLst/>
              <a:gdLst/>
              <a:ahLst/>
              <a:cxnLst/>
              <a:rect l="l" t="t" r="r" b="b"/>
              <a:pathLst>
                <a:path h="1367789">
                  <a:moveTo>
                    <a:pt x="0" y="1367581"/>
                  </a:moveTo>
                  <a:lnTo>
                    <a:pt x="0" y="0"/>
                  </a:lnTo>
                </a:path>
              </a:pathLst>
            </a:custGeom>
            <a:ln w="12502">
              <a:solidFill>
                <a:srgbClr val="FA4616"/>
              </a:solidFill>
            </a:ln>
          </p:spPr>
          <p:txBody>
            <a:bodyPr wrap="square" lIns="0" tIns="0" rIns="0" bIns="0" rtlCol="0"/>
            <a:lstStyle/>
            <a:p>
              <a:endParaRPr>
                <a:latin typeface="IBM Plex Sans" panose="020B0503050203000203" pitchFamily="34" charset="0"/>
              </a:endParaRPr>
            </a:p>
          </p:txBody>
        </p:sp>
        <p:sp>
          <p:nvSpPr>
            <p:cNvPr id="28" name="object 22">
              <a:extLst>
                <a:ext uri="{FF2B5EF4-FFF2-40B4-BE49-F238E27FC236}">
                  <a16:creationId xmlns:a16="http://schemas.microsoft.com/office/drawing/2014/main" id="{A47FE493-07DD-4C0E-3B75-2A410985618C}"/>
                </a:ext>
              </a:extLst>
            </p:cNvPr>
            <p:cNvSpPr/>
            <p:nvPr/>
          </p:nvSpPr>
          <p:spPr>
            <a:xfrm>
              <a:off x="19859887" y="4541066"/>
              <a:ext cx="0" cy="1367790"/>
            </a:xfrm>
            <a:custGeom>
              <a:avLst/>
              <a:gdLst/>
              <a:ahLst/>
              <a:cxnLst/>
              <a:rect l="l" t="t" r="r" b="b"/>
              <a:pathLst>
                <a:path h="1367789">
                  <a:moveTo>
                    <a:pt x="0" y="1367581"/>
                  </a:moveTo>
                  <a:lnTo>
                    <a:pt x="0" y="0"/>
                  </a:lnTo>
                </a:path>
              </a:pathLst>
            </a:custGeom>
            <a:ln w="12502">
              <a:solidFill>
                <a:srgbClr val="FA4616"/>
              </a:solidFill>
            </a:ln>
          </p:spPr>
          <p:txBody>
            <a:bodyPr wrap="square" lIns="0" tIns="0" rIns="0" bIns="0" rtlCol="0"/>
            <a:lstStyle/>
            <a:p>
              <a:endParaRPr>
                <a:latin typeface="IBM Plex Sans" panose="020B0503050203000203" pitchFamily="34" charset="0"/>
              </a:endParaRPr>
            </a:p>
          </p:txBody>
        </p:sp>
        <p:sp>
          <p:nvSpPr>
            <p:cNvPr id="29" name="object 23">
              <a:extLst>
                <a:ext uri="{FF2B5EF4-FFF2-40B4-BE49-F238E27FC236}">
                  <a16:creationId xmlns:a16="http://schemas.microsoft.com/office/drawing/2014/main" id="{6BBD7D59-ED54-0805-DDA3-EE259C22335A}"/>
                </a:ext>
              </a:extLst>
            </p:cNvPr>
            <p:cNvSpPr/>
            <p:nvPr/>
          </p:nvSpPr>
          <p:spPr>
            <a:xfrm>
              <a:off x="6366464" y="4738306"/>
              <a:ext cx="0" cy="1170940"/>
            </a:xfrm>
            <a:custGeom>
              <a:avLst/>
              <a:gdLst/>
              <a:ahLst/>
              <a:cxnLst/>
              <a:rect l="l" t="t" r="r" b="b"/>
              <a:pathLst>
                <a:path h="1170939">
                  <a:moveTo>
                    <a:pt x="0" y="1170341"/>
                  </a:moveTo>
                  <a:lnTo>
                    <a:pt x="0" y="0"/>
                  </a:lnTo>
                </a:path>
              </a:pathLst>
            </a:custGeom>
            <a:ln w="10125">
              <a:solidFill>
                <a:srgbClr val="FA4616"/>
              </a:solidFill>
            </a:ln>
          </p:spPr>
          <p:txBody>
            <a:bodyPr wrap="square" lIns="0" tIns="0" rIns="0" bIns="0" rtlCol="0"/>
            <a:lstStyle/>
            <a:p>
              <a:endParaRPr>
                <a:latin typeface="IBM Plex Sans" panose="020B0503050203000203" pitchFamily="34" charset="0"/>
              </a:endParaRPr>
            </a:p>
          </p:txBody>
        </p:sp>
        <p:sp>
          <p:nvSpPr>
            <p:cNvPr id="30" name="object 24">
              <a:extLst>
                <a:ext uri="{FF2B5EF4-FFF2-40B4-BE49-F238E27FC236}">
                  <a16:creationId xmlns:a16="http://schemas.microsoft.com/office/drawing/2014/main" id="{F1BBE087-C1B5-DF2F-B959-90558FF19F7B}"/>
                </a:ext>
              </a:extLst>
            </p:cNvPr>
            <p:cNvSpPr/>
            <p:nvPr/>
          </p:nvSpPr>
          <p:spPr>
            <a:xfrm>
              <a:off x="18313743" y="4270142"/>
              <a:ext cx="0" cy="1638935"/>
            </a:xfrm>
            <a:custGeom>
              <a:avLst/>
              <a:gdLst/>
              <a:ahLst/>
              <a:cxnLst/>
              <a:rect l="l" t="t" r="r" b="b"/>
              <a:pathLst>
                <a:path h="1638935">
                  <a:moveTo>
                    <a:pt x="0" y="1638505"/>
                  </a:moveTo>
                  <a:lnTo>
                    <a:pt x="0" y="0"/>
                  </a:lnTo>
                </a:path>
              </a:pathLst>
            </a:custGeom>
            <a:ln w="10125">
              <a:solidFill>
                <a:srgbClr val="FA4616"/>
              </a:solidFill>
            </a:ln>
          </p:spPr>
          <p:txBody>
            <a:bodyPr wrap="square" lIns="0" tIns="0" rIns="0" bIns="0" rtlCol="0"/>
            <a:lstStyle/>
            <a:p>
              <a:endParaRPr>
                <a:latin typeface="IBM Plex Sans" panose="020B0503050203000203" pitchFamily="34" charset="0"/>
              </a:endParaRPr>
            </a:p>
          </p:txBody>
        </p:sp>
        <p:sp>
          <p:nvSpPr>
            <p:cNvPr id="31" name="object 25">
              <a:extLst>
                <a:ext uri="{FF2B5EF4-FFF2-40B4-BE49-F238E27FC236}">
                  <a16:creationId xmlns:a16="http://schemas.microsoft.com/office/drawing/2014/main" id="{952CD43E-1A73-E604-4B2F-304588ECEF1E}"/>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A4616"/>
              </a:solidFill>
            </a:ln>
          </p:spPr>
          <p:txBody>
            <a:bodyPr wrap="square" lIns="0" tIns="0" rIns="0" bIns="0" rtlCol="0"/>
            <a:lstStyle/>
            <a:p>
              <a:endParaRPr>
                <a:latin typeface="IBM Plex Sans" panose="020B0503050203000203" pitchFamily="34" charset="0"/>
              </a:endParaRPr>
            </a:p>
          </p:txBody>
        </p:sp>
        <p:sp>
          <p:nvSpPr>
            <p:cNvPr id="32" name="object 26">
              <a:extLst>
                <a:ext uri="{FF2B5EF4-FFF2-40B4-BE49-F238E27FC236}">
                  <a16:creationId xmlns:a16="http://schemas.microsoft.com/office/drawing/2014/main" id="{22EBB17B-A6FA-7DE1-2787-F5396FBC6A26}"/>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A4616"/>
              </a:solidFill>
            </a:ln>
          </p:spPr>
          <p:txBody>
            <a:bodyPr wrap="square" lIns="0" tIns="0" rIns="0" bIns="0" rtlCol="0"/>
            <a:lstStyle/>
            <a:p>
              <a:endParaRPr>
                <a:latin typeface="IBM Plex Sans" panose="020B0503050203000203" pitchFamily="34" charset="0"/>
              </a:endParaRPr>
            </a:p>
          </p:txBody>
        </p:sp>
        <p:sp>
          <p:nvSpPr>
            <p:cNvPr id="33" name="object 27">
              <a:extLst>
                <a:ext uri="{FF2B5EF4-FFF2-40B4-BE49-F238E27FC236}">
                  <a16:creationId xmlns:a16="http://schemas.microsoft.com/office/drawing/2014/main" id="{4AC5CDAD-D16E-2723-0439-C5B00D3DDC94}"/>
                </a:ext>
              </a:extLst>
            </p:cNvPr>
            <p:cNvSpPr/>
            <p:nvPr/>
          </p:nvSpPr>
          <p:spPr>
            <a:xfrm>
              <a:off x="5945333" y="4334946"/>
              <a:ext cx="0" cy="1574165"/>
            </a:xfrm>
            <a:custGeom>
              <a:avLst/>
              <a:gdLst/>
              <a:ahLst/>
              <a:cxnLst/>
              <a:rect l="l" t="t" r="r" b="b"/>
              <a:pathLst>
                <a:path h="1574164">
                  <a:moveTo>
                    <a:pt x="0" y="1573700"/>
                  </a:moveTo>
                  <a:lnTo>
                    <a:pt x="0" y="0"/>
                  </a:lnTo>
                </a:path>
              </a:pathLst>
            </a:custGeom>
            <a:ln w="8931">
              <a:solidFill>
                <a:srgbClr val="FA4616"/>
              </a:solidFill>
            </a:ln>
          </p:spPr>
          <p:txBody>
            <a:bodyPr wrap="square" lIns="0" tIns="0" rIns="0" bIns="0" rtlCol="0"/>
            <a:lstStyle/>
            <a:p>
              <a:endParaRPr>
                <a:latin typeface="IBM Plex Sans" panose="020B0503050203000203" pitchFamily="34" charset="0"/>
              </a:endParaRPr>
            </a:p>
          </p:txBody>
        </p:sp>
        <p:sp>
          <p:nvSpPr>
            <p:cNvPr id="34" name="object 28">
              <a:extLst>
                <a:ext uri="{FF2B5EF4-FFF2-40B4-BE49-F238E27FC236}">
                  <a16:creationId xmlns:a16="http://schemas.microsoft.com/office/drawing/2014/main" id="{06F103DB-A389-62C7-56EE-29EA5BF435D5}"/>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A4616"/>
              </a:solidFill>
            </a:ln>
          </p:spPr>
          <p:txBody>
            <a:bodyPr wrap="square" lIns="0" tIns="0" rIns="0" bIns="0" rtlCol="0"/>
            <a:lstStyle/>
            <a:p>
              <a:endParaRPr>
                <a:latin typeface="IBM Plex Sans" panose="020B0503050203000203" pitchFamily="34" charset="0"/>
              </a:endParaRPr>
            </a:p>
          </p:txBody>
        </p:sp>
      </p:grpSp>
      <p:sp>
        <p:nvSpPr>
          <p:cNvPr id="3" name="Title 2">
            <a:extLst>
              <a:ext uri="{FF2B5EF4-FFF2-40B4-BE49-F238E27FC236}">
                <a16:creationId xmlns:a16="http://schemas.microsoft.com/office/drawing/2014/main" id="{B337151A-F035-6E3F-7D80-59BF638CB819}"/>
              </a:ext>
            </a:extLst>
          </p:cNvPr>
          <p:cNvSpPr>
            <a:spLocks noGrp="1"/>
          </p:cNvSpPr>
          <p:nvPr>
            <p:ph type="title" hasCustomPrompt="1"/>
          </p:nvPr>
        </p:nvSpPr>
        <p:spPr>
          <a:xfrm>
            <a:off x="975461" y="5559611"/>
            <a:ext cx="4615510" cy="382195"/>
          </a:xfrm>
          <a:prstGeom prst="rect">
            <a:avLst/>
          </a:prstGeom>
        </p:spPr>
        <p:txBody>
          <a:bodyPr/>
          <a:lstStyle>
            <a:lvl1pPr algn="ctr">
              <a:defRPr sz="2400" b="1" spc="600">
                <a:solidFill>
                  <a:schemeClr val="bg1"/>
                </a:solidFill>
              </a:defRPr>
            </a:lvl1pPr>
          </a:lstStyle>
          <a:p>
            <a:pPr lvl="0"/>
            <a:r>
              <a:rPr lang="en-US" dirty="0"/>
              <a:t>INTRODUCTION</a:t>
            </a:r>
          </a:p>
        </p:txBody>
      </p:sp>
      <p:sp>
        <p:nvSpPr>
          <p:cNvPr id="48" name="Picture Placeholder 47" descr="Placed alt text for photo here.">
            <a:extLst>
              <a:ext uri="{FF2B5EF4-FFF2-40B4-BE49-F238E27FC236}">
                <a16:creationId xmlns:a16="http://schemas.microsoft.com/office/drawing/2014/main" id="{C63B900A-8C84-D9DE-8535-08A4537B5EBE}"/>
              </a:ext>
            </a:extLst>
          </p:cNvPr>
          <p:cNvSpPr>
            <a:spLocks noGrp="1"/>
          </p:cNvSpPr>
          <p:nvPr>
            <p:ph type="pic" sz="quarter" idx="13"/>
          </p:nvPr>
        </p:nvSpPr>
        <p:spPr>
          <a:xfrm>
            <a:off x="6851650" y="1804876"/>
            <a:ext cx="6410325" cy="6822672"/>
          </a:xfrm>
          <a:prstGeom prst="rect">
            <a:avLst/>
          </a:prstGeom>
        </p:spPr>
        <p:txBody>
          <a:bodyPr/>
          <a:lstStyle>
            <a:lvl1pPr>
              <a:defRPr sz="4000">
                <a:solidFill>
                  <a:schemeClr val="bg1"/>
                </a:solidFill>
                <a:latin typeface="IBM Plex Sans" panose="020B0503050203000203" pitchFamily="34" charset="0"/>
              </a:defRPr>
            </a:lvl1pPr>
          </a:lstStyle>
          <a:p>
            <a:r>
              <a:rPr lang="en-US"/>
              <a:t>Click icon to add picture</a:t>
            </a:r>
            <a:endParaRPr lang="en-US" dirty="0"/>
          </a:p>
        </p:txBody>
      </p:sp>
      <p:sp>
        <p:nvSpPr>
          <p:cNvPr id="42" name="Text Placeholder 41">
            <a:extLst>
              <a:ext uri="{FF2B5EF4-FFF2-40B4-BE49-F238E27FC236}">
                <a16:creationId xmlns:a16="http://schemas.microsoft.com/office/drawing/2014/main" id="{493918D7-A0BA-918F-2D58-4B82C33D2AE0}"/>
              </a:ext>
            </a:extLst>
          </p:cNvPr>
          <p:cNvSpPr>
            <a:spLocks noGrp="1"/>
          </p:cNvSpPr>
          <p:nvPr>
            <p:ph type="body" sz="quarter" idx="10" hasCustomPrompt="1"/>
          </p:nvPr>
        </p:nvSpPr>
        <p:spPr>
          <a:xfrm>
            <a:off x="5708648" y="9023135"/>
            <a:ext cx="8686800" cy="492443"/>
          </a:xfrm>
          <a:prstGeom prst="rect">
            <a:avLst/>
          </a:prstGeom>
        </p:spPr>
        <p:txBody>
          <a:bodyPr/>
          <a:lstStyle>
            <a:lvl1pPr algn="ctr">
              <a:defRPr sz="3200" b="1" i="0" spc="600">
                <a:solidFill>
                  <a:schemeClr val="bg1"/>
                </a:solidFill>
                <a:latin typeface="IBM Plex Sans" panose="020B0503050203000203" pitchFamily="34" charset="0"/>
              </a:defRPr>
            </a:lvl1pPr>
          </a:lstStyle>
          <a:p>
            <a:pPr lvl="0"/>
            <a:r>
              <a:rPr lang="en-US" dirty="0"/>
              <a:t>FIRST NAME LAST NAME</a:t>
            </a:r>
          </a:p>
        </p:txBody>
      </p:sp>
      <p:sp>
        <p:nvSpPr>
          <p:cNvPr id="44" name="Text Placeholder 43">
            <a:extLst>
              <a:ext uri="{FF2B5EF4-FFF2-40B4-BE49-F238E27FC236}">
                <a16:creationId xmlns:a16="http://schemas.microsoft.com/office/drawing/2014/main" id="{D92C8BCB-FB5F-1B2E-45C4-083859ECDA04}"/>
              </a:ext>
            </a:extLst>
          </p:cNvPr>
          <p:cNvSpPr>
            <a:spLocks noGrp="1"/>
          </p:cNvSpPr>
          <p:nvPr>
            <p:ph type="body" sz="quarter" idx="11" hasCustomPrompt="1"/>
          </p:nvPr>
        </p:nvSpPr>
        <p:spPr>
          <a:xfrm>
            <a:off x="6013448" y="9593240"/>
            <a:ext cx="8077200" cy="369332"/>
          </a:xfrm>
          <a:prstGeom prst="rect">
            <a:avLst/>
          </a:prstGeom>
        </p:spPr>
        <p:txBody>
          <a:bodyPr/>
          <a:lstStyle>
            <a:lvl1pPr algn="ctr">
              <a:defRPr sz="2400" spc="600">
                <a:solidFill>
                  <a:schemeClr val="bg1"/>
                </a:solidFill>
                <a:latin typeface="IBM Plex Sans" panose="020B0503050203000203" pitchFamily="34" charset="0"/>
              </a:defRPr>
            </a:lvl1pPr>
          </a:lstStyle>
          <a:p>
            <a:pPr lvl="0"/>
            <a:r>
              <a:rPr lang="en-US" dirty="0"/>
              <a:t>Primary Title Line</a:t>
            </a:r>
          </a:p>
        </p:txBody>
      </p:sp>
      <p:sp>
        <p:nvSpPr>
          <p:cNvPr id="46" name="Text Placeholder 45">
            <a:extLst>
              <a:ext uri="{FF2B5EF4-FFF2-40B4-BE49-F238E27FC236}">
                <a16:creationId xmlns:a16="http://schemas.microsoft.com/office/drawing/2014/main" id="{E6D8635B-96A3-8179-F562-122F525E7E8E}"/>
              </a:ext>
            </a:extLst>
          </p:cNvPr>
          <p:cNvSpPr>
            <a:spLocks noGrp="1"/>
          </p:cNvSpPr>
          <p:nvPr>
            <p:ph type="body" sz="quarter" idx="12" hasCustomPrompt="1"/>
          </p:nvPr>
        </p:nvSpPr>
        <p:spPr>
          <a:xfrm>
            <a:off x="5509206" y="10042734"/>
            <a:ext cx="9085684" cy="307777"/>
          </a:xfrm>
          <a:prstGeom prst="rect">
            <a:avLst/>
          </a:prstGeom>
        </p:spPr>
        <p:txBody>
          <a:bodyPr/>
          <a:lstStyle>
            <a:lvl1pPr algn="ctr">
              <a:defRPr sz="2000" b="0" spc="600">
                <a:solidFill>
                  <a:schemeClr val="bg1"/>
                </a:solidFill>
                <a:latin typeface="IBM Plex Sans" panose="020B0503050203000203" pitchFamily="34" charset="0"/>
              </a:defRPr>
            </a:lvl1pPr>
          </a:lstStyle>
          <a:p>
            <a:pPr lvl="0"/>
            <a:r>
              <a:rPr lang="en-US" dirty="0"/>
              <a:t>SECOND TITLE LINE IF NEEDED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Two peo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273C1F-F75B-A1E8-017D-F64A13971E1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69" y="2381"/>
            <a:ext cx="20081561" cy="11308556"/>
          </a:xfrm>
          <a:prstGeom prst="rect">
            <a:avLst/>
          </a:prstGeom>
        </p:spPr>
      </p:pic>
      <p:grpSp>
        <p:nvGrpSpPr>
          <p:cNvPr id="44" name="object 5">
            <a:extLst>
              <a:ext uri="{FF2B5EF4-FFF2-40B4-BE49-F238E27FC236}">
                <a16:creationId xmlns:a16="http://schemas.microsoft.com/office/drawing/2014/main" id="{50CB8313-AAB6-6AB4-3E0F-42D2BA1BC77B}"/>
              </a:ext>
              <a:ext uri="{C183D7F6-B498-43B3-948B-1728B52AA6E4}">
                <adec:decorative xmlns:adec="http://schemas.microsoft.com/office/drawing/2017/decorative" val="1"/>
              </a:ext>
            </a:extLst>
          </p:cNvPr>
          <p:cNvGrpSpPr/>
          <p:nvPr userDrawn="1"/>
        </p:nvGrpSpPr>
        <p:grpSpPr>
          <a:xfrm>
            <a:off x="240378" y="4483837"/>
            <a:ext cx="19200675" cy="2548833"/>
            <a:chOff x="240378" y="4483837"/>
            <a:chExt cx="19200675" cy="2548833"/>
          </a:xfrm>
        </p:grpSpPr>
        <p:sp>
          <p:nvSpPr>
            <p:cNvPr id="47" name="object 8">
              <a:extLst>
                <a:ext uri="{FF2B5EF4-FFF2-40B4-BE49-F238E27FC236}">
                  <a16:creationId xmlns:a16="http://schemas.microsoft.com/office/drawing/2014/main" id="{183FE35A-254F-5F47-407E-18309FA4D62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rgbClr val="FA4616"/>
              </a:solidFill>
            </a:ln>
          </p:spPr>
          <p:txBody>
            <a:bodyPr wrap="square" lIns="0" tIns="0" rIns="0" bIns="0" rtlCol="0"/>
            <a:lstStyle/>
            <a:p>
              <a:endParaRPr/>
            </a:p>
          </p:txBody>
        </p:sp>
        <p:sp>
          <p:nvSpPr>
            <p:cNvPr id="48" name="object 9">
              <a:extLst>
                <a:ext uri="{FF2B5EF4-FFF2-40B4-BE49-F238E27FC236}">
                  <a16:creationId xmlns:a16="http://schemas.microsoft.com/office/drawing/2014/main" id="{67DE014D-E881-9AD9-802D-580DE770EA1A}"/>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rgbClr val="FA4616"/>
              </a:solidFill>
            </a:ln>
          </p:spPr>
          <p:txBody>
            <a:bodyPr wrap="square" lIns="0" tIns="0" rIns="0" bIns="0" rtlCol="0"/>
            <a:lstStyle/>
            <a:p>
              <a:endParaRPr/>
            </a:p>
          </p:txBody>
        </p:sp>
        <p:sp>
          <p:nvSpPr>
            <p:cNvPr id="49" name="object 10">
              <a:extLst>
                <a:ext uri="{FF2B5EF4-FFF2-40B4-BE49-F238E27FC236}">
                  <a16:creationId xmlns:a16="http://schemas.microsoft.com/office/drawing/2014/main" id="{C5ED915C-1C00-5410-C1D4-425CB4F7E0C3}"/>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rgbClr val="FA4616"/>
              </a:solidFill>
            </a:ln>
          </p:spPr>
          <p:txBody>
            <a:bodyPr wrap="square" lIns="0" tIns="0" rIns="0" bIns="0" rtlCol="0"/>
            <a:lstStyle/>
            <a:p>
              <a:endParaRPr/>
            </a:p>
          </p:txBody>
        </p:sp>
        <p:sp>
          <p:nvSpPr>
            <p:cNvPr id="50" name="object 11">
              <a:extLst>
                <a:ext uri="{FF2B5EF4-FFF2-40B4-BE49-F238E27FC236}">
                  <a16:creationId xmlns:a16="http://schemas.microsoft.com/office/drawing/2014/main" id="{0011C86A-304D-7CBB-45B7-5C4BE379D24E}"/>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rgbClr val="FA4616"/>
              </a:solidFill>
            </a:ln>
          </p:spPr>
          <p:txBody>
            <a:bodyPr wrap="square" lIns="0" tIns="0" rIns="0" bIns="0" rtlCol="0"/>
            <a:lstStyle/>
            <a:p>
              <a:endParaRPr/>
            </a:p>
          </p:txBody>
        </p:sp>
        <p:sp>
          <p:nvSpPr>
            <p:cNvPr id="51" name="object 12">
              <a:extLst>
                <a:ext uri="{FF2B5EF4-FFF2-40B4-BE49-F238E27FC236}">
                  <a16:creationId xmlns:a16="http://schemas.microsoft.com/office/drawing/2014/main" id="{054F3E72-C76E-3A51-91F7-0F9382CCDFDE}"/>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rgbClr val="FA4616"/>
              </a:solidFill>
            </a:ln>
          </p:spPr>
          <p:txBody>
            <a:bodyPr wrap="square" lIns="0" tIns="0" rIns="0" bIns="0" rtlCol="0"/>
            <a:lstStyle/>
            <a:p>
              <a:endParaRPr/>
            </a:p>
          </p:txBody>
        </p:sp>
        <p:sp>
          <p:nvSpPr>
            <p:cNvPr id="52" name="object 13">
              <a:extLst>
                <a:ext uri="{FF2B5EF4-FFF2-40B4-BE49-F238E27FC236}">
                  <a16:creationId xmlns:a16="http://schemas.microsoft.com/office/drawing/2014/main" id="{3FEF9156-4ABE-28C3-A3A7-C7830957AC0E}"/>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rgbClr val="FA4616"/>
              </a:solidFill>
            </a:ln>
          </p:spPr>
          <p:txBody>
            <a:bodyPr wrap="square" lIns="0" tIns="0" rIns="0" bIns="0" rtlCol="0"/>
            <a:lstStyle/>
            <a:p>
              <a:endParaRPr/>
            </a:p>
          </p:txBody>
        </p:sp>
        <p:sp>
          <p:nvSpPr>
            <p:cNvPr id="53" name="object 14">
              <a:extLst>
                <a:ext uri="{FF2B5EF4-FFF2-40B4-BE49-F238E27FC236}">
                  <a16:creationId xmlns:a16="http://schemas.microsoft.com/office/drawing/2014/main" id="{4CDC021C-C726-26FA-E3AF-0BB32EEF8CCF}"/>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rgbClr val="FA4616"/>
              </a:solidFill>
            </a:ln>
          </p:spPr>
          <p:txBody>
            <a:bodyPr wrap="square" lIns="0" tIns="0" rIns="0" bIns="0" rtlCol="0"/>
            <a:lstStyle/>
            <a:p>
              <a:endParaRPr/>
            </a:p>
          </p:txBody>
        </p:sp>
        <p:sp>
          <p:nvSpPr>
            <p:cNvPr id="54" name="object 15">
              <a:extLst>
                <a:ext uri="{FF2B5EF4-FFF2-40B4-BE49-F238E27FC236}">
                  <a16:creationId xmlns:a16="http://schemas.microsoft.com/office/drawing/2014/main" id="{57DA875F-00B9-2C5E-E6E1-87193B298B90}"/>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rgbClr val="FA4616"/>
              </a:solidFill>
            </a:ln>
          </p:spPr>
          <p:txBody>
            <a:bodyPr wrap="square" lIns="0" tIns="0" rIns="0" bIns="0" rtlCol="0"/>
            <a:lstStyle/>
            <a:p>
              <a:endParaRPr/>
            </a:p>
          </p:txBody>
        </p:sp>
        <p:sp>
          <p:nvSpPr>
            <p:cNvPr id="55" name="object 16">
              <a:extLst>
                <a:ext uri="{FF2B5EF4-FFF2-40B4-BE49-F238E27FC236}">
                  <a16:creationId xmlns:a16="http://schemas.microsoft.com/office/drawing/2014/main" id="{825318B6-03A8-F5AB-96CC-E933CCA9E634}"/>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rgbClr val="FA4616"/>
              </a:solidFill>
            </a:ln>
          </p:spPr>
          <p:txBody>
            <a:bodyPr wrap="square" lIns="0" tIns="0" rIns="0" bIns="0" rtlCol="0"/>
            <a:lstStyle/>
            <a:p>
              <a:endParaRPr/>
            </a:p>
          </p:txBody>
        </p:sp>
        <p:sp>
          <p:nvSpPr>
            <p:cNvPr id="56" name="object 17">
              <a:extLst>
                <a:ext uri="{FF2B5EF4-FFF2-40B4-BE49-F238E27FC236}">
                  <a16:creationId xmlns:a16="http://schemas.microsoft.com/office/drawing/2014/main" id="{03F065E7-EF9A-05EB-98DC-EB8568AE1716}"/>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rgbClr val="FA4616"/>
              </a:solidFill>
            </a:ln>
          </p:spPr>
          <p:txBody>
            <a:bodyPr wrap="square" lIns="0" tIns="0" rIns="0" bIns="0" rtlCol="0"/>
            <a:lstStyle/>
            <a:p>
              <a:endParaRPr/>
            </a:p>
          </p:txBody>
        </p:sp>
        <p:sp>
          <p:nvSpPr>
            <p:cNvPr id="57" name="object 18">
              <a:extLst>
                <a:ext uri="{FF2B5EF4-FFF2-40B4-BE49-F238E27FC236}">
                  <a16:creationId xmlns:a16="http://schemas.microsoft.com/office/drawing/2014/main" id="{06431B00-9608-33FB-154F-61C856A67B71}"/>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rgbClr val="FA4616"/>
              </a:solidFill>
            </a:ln>
          </p:spPr>
          <p:txBody>
            <a:bodyPr wrap="square" lIns="0" tIns="0" rIns="0" bIns="0" rtlCol="0"/>
            <a:lstStyle/>
            <a:p>
              <a:endParaRPr/>
            </a:p>
          </p:txBody>
        </p:sp>
        <p:sp>
          <p:nvSpPr>
            <p:cNvPr id="58" name="object 19">
              <a:extLst>
                <a:ext uri="{FF2B5EF4-FFF2-40B4-BE49-F238E27FC236}">
                  <a16:creationId xmlns:a16="http://schemas.microsoft.com/office/drawing/2014/main" id="{D39B6E83-1671-9BA9-8FB7-46AFE1B3A8B9}"/>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rgbClr val="FA4616"/>
              </a:solidFill>
            </a:ln>
          </p:spPr>
          <p:txBody>
            <a:bodyPr wrap="square" lIns="0" tIns="0" rIns="0" bIns="0" rtlCol="0"/>
            <a:lstStyle/>
            <a:p>
              <a:endParaRPr/>
            </a:p>
          </p:txBody>
        </p:sp>
        <p:sp>
          <p:nvSpPr>
            <p:cNvPr id="59" name="object 20">
              <a:extLst>
                <a:ext uri="{FF2B5EF4-FFF2-40B4-BE49-F238E27FC236}">
                  <a16:creationId xmlns:a16="http://schemas.microsoft.com/office/drawing/2014/main" id="{372CB0C7-C6F1-98B4-9D62-D941288076F7}"/>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rgbClr val="FA4616"/>
              </a:solidFill>
            </a:ln>
          </p:spPr>
          <p:txBody>
            <a:bodyPr wrap="square" lIns="0" tIns="0" rIns="0" bIns="0" rtlCol="0"/>
            <a:lstStyle/>
            <a:p>
              <a:endParaRPr/>
            </a:p>
          </p:txBody>
        </p:sp>
        <p:sp>
          <p:nvSpPr>
            <p:cNvPr id="60" name="object 21">
              <a:extLst>
                <a:ext uri="{FF2B5EF4-FFF2-40B4-BE49-F238E27FC236}">
                  <a16:creationId xmlns:a16="http://schemas.microsoft.com/office/drawing/2014/main" id="{E4433ECB-631F-CF2A-203A-C0A3D6F16D52}"/>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rgbClr val="FA4616"/>
              </a:solidFill>
            </a:ln>
          </p:spPr>
          <p:txBody>
            <a:bodyPr wrap="square" lIns="0" tIns="0" rIns="0" bIns="0" rtlCol="0"/>
            <a:lstStyle/>
            <a:p>
              <a:endParaRPr/>
            </a:p>
          </p:txBody>
        </p:sp>
        <p:sp>
          <p:nvSpPr>
            <p:cNvPr id="61" name="object 22">
              <a:extLst>
                <a:ext uri="{FF2B5EF4-FFF2-40B4-BE49-F238E27FC236}">
                  <a16:creationId xmlns:a16="http://schemas.microsoft.com/office/drawing/2014/main" id="{E6D27E7C-CAC0-98B6-77CD-82FCB7FD830B}"/>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rgbClr val="FA4616"/>
              </a:solidFill>
            </a:ln>
          </p:spPr>
          <p:txBody>
            <a:bodyPr wrap="square" lIns="0" tIns="0" rIns="0" bIns="0" rtlCol="0"/>
            <a:lstStyle/>
            <a:p>
              <a:endParaRPr/>
            </a:p>
          </p:txBody>
        </p:sp>
        <p:sp>
          <p:nvSpPr>
            <p:cNvPr id="62" name="object 23">
              <a:extLst>
                <a:ext uri="{FF2B5EF4-FFF2-40B4-BE49-F238E27FC236}">
                  <a16:creationId xmlns:a16="http://schemas.microsoft.com/office/drawing/2014/main" id="{72C52A54-66A0-20CF-61CD-46E34F776DE4}"/>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rgbClr val="FA4616"/>
              </a:solidFill>
            </a:ln>
          </p:spPr>
          <p:txBody>
            <a:bodyPr wrap="square" lIns="0" tIns="0" rIns="0" bIns="0" rtlCol="0"/>
            <a:lstStyle/>
            <a:p>
              <a:endParaRPr/>
            </a:p>
          </p:txBody>
        </p:sp>
        <p:sp>
          <p:nvSpPr>
            <p:cNvPr id="63" name="object 24">
              <a:extLst>
                <a:ext uri="{FF2B5EF4-FFF2-40B4-BE49-F238E27FC236}">
                  <a16:creationId xmlns:a16="http://schemas.microsoft.com/office/drawing/2014/main" id="{80E6D52A-83D0-6FBA-4F81-253E18305CF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rgbClr val="FA4616"/>
              </a:solidFill>
            </a:ln>
          </p:spPr>
          <p:txBody>
            <a:bodyPr wrap="square" lIns="0" tIns="0" rIns="0" bIns="0" rtlCol="0"/>
            <a:lstStyle/>
            <a:p>
              <a:endParaRPr/>
            </a:p>
          </p:txBody>
        </p:sp>
        <p:sp>
          <p:nvSpPr>
            <p:cNvPr id="64" name="object 25">
              <a:extLst>
                <a:ext uri="{FF2B5EF4-FFF2-40B4-BE49-F238E27FC236}">
                  <a16:creationId xmlns:a16="http://schemas.microsoft.com/office/drawing/2014/main" id="{8BCBD360-B9A9-2AE2-C91E-3B1D6A6AFC04}"/>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rgbClr val="FA4616"/>
              </a:solidFill>
            </a:ln>
          </p:spPr>
          <p:txBody>
            <a:bodyPr wrap="square" lIns="0" tIns="0" rIns="0" bIns="0" rtlCol="0"/>
            <a:lstStyle/>
            <a:p>
              <a:endParaRPr/>
            </a:p>
          </p:txBody>
        </p:sp>
        <p:sp>
          <p:nvSpPr>
            <p:cNvPr id="65" name="object 26">
              <a:extLst>
                <a:ext uri="{FF2B5EF4-FFF2-40B4-BE49-F238E27FC236}">
                  <a16:creationId xmlns:a16="http://schemas.microsoft.com/office/drawing/2014/main" id="{F47C889C-DAA6-5AF3-7CE7-653911B5211D}"/>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A4616"/>
              </a:solidFill>
            </a:ln>
          </p:spPr>
          <p:txBody>
            <a:bodyPr wrap="square" lIns="0" tIns="0" rIns="0" bIns="0" rtlCol="0"/>
            <a:lstStyle/>
            <a:p>
              <a:endParaRPr/>
            </a:p>
          </p:txBody>
        </p:sp>
        <p:sp>
          <p:nvSpPr>
            <p:cNvPr id="66" name="object 27">
              <a:extLst>
                <a:ext uri="{FF2B5EF4-FFF2-40B4-BE49-F238E27FC236}">
                  <a16:creationId xmlns:a16="http://schemas.microsoft.com/office/drawing/2014/main" id="{350FC70A-E0E2-446F-571F-89885C83F55F}"/>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A4616"/>
              </a:solidFill>
            </a:ln>
          </p:spPr>
          <p:txBody>
            <a:bodyPr wrap="square" lIns="0" tIns="0" rIns="0" bIns="0" rtlCol="0"/>
            <a:lstStyle/>
            <a:p>
              <a:endParaRPr/>
            </a:p>
          </p:txBody>
        </p:sp>
        <p:sp>
          <p:nvSpPr>
            <p:cNvPr id="67" name="object 28">
              <a:extLst>
                <a:ext uri="{FF2B5EF4-FFF2-40B4-BE49-F238E27FC236}">
                  <a16:creationId xmlns:a16="http://schemas.microsoft.com/office/drawing/2014/main" id="{1A292D1B-AB46-874F-CD93-D23709FA98A5}"/>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rgbClr val="FA4616"/>
              </a:solidFill>
            </a:ln>
          </p:spPr>
          <p:txBody>
            <a:bodyPr wrap="square" lIns="0" tIns="0" rIns="0" bIns="0" rtlCol="0"/>
            <a:lstStyle/>
            <a:p>
              <a:endParaRPr/>
            </a:p>
          </p:txBody>
        </p:sp>
        <p:sp>
          <p:nvSpPr>
            <p:cNvPr id="68" name="object 29">
              <a:extLst>
                <a:ext uri="{FF2B5EF4-FFF2-40B4-BE49-F238E27FC236}">
                  <a16:creationId xmlns:a16="http://schemas.microsoft.com/office/drawing/2014/main" id="{8B31B648-B802-3CF0-1BD3-28CFEEBD2F8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A4616"/>
              </a:solidFill>
            </a:ln>
          </p:spPr>
          <p:txBody>
            <a:bodyPr wrap="square" lIns="0" tIns="0" rIns="0" bIns="0" rtlCol="0"/>
            <a:lstStyle/>
            <a:p>
              <a:endParaRPr/>
            </a:p>
          </p:txBody>
        </p:sp>
      </p:grpSp>
      <p:sp>
        <p:nvSpPr>
          <p:cNvPr id="3" name="Title 2">
            <a:extLst>
              <a:ext uri="{FF2B5EF4-FFF2-40B4-BE49-F238E27FC236}">
                <a16:creationId xmlns:a16="http://schemas.microsoft.com/office/drawing/2014/main" id="{6EDDC247-463E-550F-0450-BA66716FBC23}"/>
              </a:ext>
            </a:extLst>
          </p:cNvPr>
          <p:cNvSpPr>
            <a:spLocks noGrp="1"/>
          </p:cNvSpPr>
          <p:nvPr>
            <p:ph type="title" hasCustomPrompt="1"/>
          </p:nvPr>
        </p:nvSpPr>
        <p:spPr>
          <a:xfrm>
            <a:off x="1002754" y="5513942"/>
            <a:ext cx="4599901" cy="375983"/>
          </a:xfrm>
          <a:prstGeom prst="rect">
            <a:avLst/>
          </a:prstGeom>
        </p:spPr>
        <p:txBody>
          <a:bodyPr/>
          <a:lstStyle>
            <a:lvl1pPr algn="ctr">
              <a:defRPr sz="2400" b="1" spc="600">
                <a:solidFill>
                  <a:schemeClr val="bg1"/>
                </a:solidFill>
              </a:defRPr>
            </a:lvl1pPr>
          </a:lstStyle>
          <a:p>
            <a:pPr lvl="0"/>
            <a:r>
              <a:rPr lang="en-US" dirty="0"/>
              <a:t>INTRODUCTIONS</a:t>
            </a:r>
          </a:p>
        </p:txBody>
      </p:sp>
      <p:sp>
        <p:nvSpPr>
          <p:cNvPr id="72" name="Picture Placeholder 47" descr="Placed alt text for photo here.">
            <a:extLst>
              <a:ext uri="{FF2B5EF4-FFF2-40B4-BE49-F238E27FC236}">
                <a16:creationId xmlns:a16="http://schemas.microsoft.com/office/drawing/2014/main" id="{2D02BFEC-6693-3076-2059-5BD2C2AD49FF}"/>
              </a:ext>
            </a:extLst>
          </p:cNvPr>
          <p:cNvSpPr>
            <a:spLocks noGrp="1"/>
          </p:cNvSpPr>
          <p:nvPr>
            <p:ph type="pic" sz="quarter" idx="13"/>
          </p:nvPr>
        </p:nvSpPr>
        <p:spPr>
          <a:xfrm>
            <a:off x="8035937" y="2836238"/>
            <a:ext cx="4247947" cy="5000731"/>
          </a:xfrm>
          <a:prstGeom prst="rect">
            <a:avLst/>
          </a:prstGeom>
        </p:spPr>
        <p:txBody>
          <a:bodyPr/>
          <a:lstStyle>
            <a:lvl1pPr>
              <a:defRPr sz="4000">
                <a:solidFill>
                  <a:schemeClr val="bg1"/>
                </a:solidFill>
                <a:latin typeface="IBM Plex Sans" panose="020B0503050203000203" pitchFamily="34" charset="0"/>
              </a:defRPr>
            </a:lvl1pPr>
          </a:lstStyle>
          <a:p>
            <a:r>
              <a:rPr lang="en-US"/>
              <a:t>Click icon to add picture</a:t>
            </a:r>
            <a:endParaRPr lang="en-US" dirty="0"/>
          </a:p>
        </p:txBody>
      </p:sp>
      <p:sp>
        <p:nvSpPr>
          <p:cNvPr id="70" name="Text Placeholder 41">
            <a:extLst>
              <a:ext uri="{FF2B5EF4-FFF2-40B4-BE49-F238E27FC236}">
                <a16:creationId xmlns:a16="http://schemas.microsoft.com/office/drawing/2014/main" id="{B061C586-C91C-F525-B6EC-38560BD35009}"/>
              </a:ext>
            </a:extLst>
          </p:cNvPr>
          <p:cNvSpPr>
            <a:spLocks noGrp="1"/>
          </p:cNvSpPr>
          <p:nvPr>
            <p:ph type="body" sz="quarter" idx="10" hasCustomPrompt="1"/>
          </p:nvPr>
        </p:nvSpPr>
        <p:spPr>
          <a:xfrm>
            <a:off x="8070850" y="8464224"/>
            <a:ext cx="3276598" cy="652230"/>
          </a:xfrm>
          <a:prstGeom prst="rect">
            <a:avLst/>
          </a:prstGeom>
        </p:spPr>
        <p:txBody>
          <a:bodyPr/>
          <a:lstStyle>
            <a:lvl1pPr algn="l">
              <a:lnSpc>
                <a:spcPts val="2460"/>
              </a:lnSpc>
              <a:defRPr sz="2800" b="1" i="0" spc="600">
                <a:solidFill>
                  <a:schemeClr val="bg1"/>
                </a:solidFill>
                <a:latin typeface="IBM Plex Sans" panose="020B0503050203000203" pitchFamily="34" charset="0"/>
              </a:defRPr>
            </a:lvl1pPr>
          </a:lstStyle>
          <a:p>
            <a:pPr lvl="0"/>
            <a:r>
              <a:rPr lang="en-US" dirty="0"/>
              <a:t>FIRST NAME LAST NAME</a:t>
            </a:r>
          </a:p>
        </p:txBody>
      </p:sp>
      <p:sp>
        <p:nvSpPr>
          <p:cNvPr id="71" name="Text Placeholder 43">
            <a:extLst>
              <a:ext uri="{FF2B5EF4-FFF2-40B4-BE49-F238E27FC236}">
                <a16:creationId xmlns:a16="http://schemas.microsoft.com/office/drawing/2014/main" id="{01D663F1-02AE-CC2B-015A-CBA62362C5F6}"/>
              </a:ext>
            </a:extLst>
          </p:cNvPr>
          <p:cNvSpPr>
            <a:spLocks noGrp="1"/>
          </p:cNvSpPr>
          <p:nvPr>
            <p:ph type="body" sz="quarter" idx="11" hasCustomPrompt="1"/>
          </p:nvPr>
        </p:nvSpPr>
        <p:spPr>
          <a:xfrm>
            <a:off x="8070851" y="9210842"/>
            <a:ext cx="3276598" cy="738664"/>
          </a:xfrm>
          <a:prstGeom prst="rect">
            <a:avLst/>
          </a:prstGeom>
        </p:spPr>
        <p:txBody>
          <a:bodyPr/>
          <a:lstStyle>
            <a:lvl1pPr algn="l">
              <a:defRPr sz="2400" spc="600">
                <a:solidFill>
                  <a:schemeClr val="bg1"/>
                </a:solidFill>
                <a:latin typeface="IBM Plex Sans" panose="020B0503050203000203" pitchFamily="34" charset="0"/>
              </a:defRPr>
            </a:lvl1pPr>
          </a:lstStyle>
          <a:p>
            <a:pPr lvl="0"/>
            <a:r>
              <a:rPr lang="en-US" dirty="0"/>
              <a:t>Primary Title Line</a:t>
            </a:r>
          </a:p>
        </p:txBody>
      </p:sp>
      <p:sp>
        <p:nvSpPr>
          <p:cNvPr id="76" name="Picture Placeholder 47" descr="Placed alt text for photo here.">
            <a:extLst>
              <a:ext uri="{FF2B5EF4-FFF2-40B4-BE49-F238E27FC236}">
                <a16:creationId xmlns:a16="http://schemas.microsoft.com/office/drawing/2014/main" id="{F6D09DEA-C405-F18F-27CE-F1B7B1A79F6F}"/>
              </a:ext>
            </a:extLst>
          </p:cNvPr>
          <p:cNvSpPr>
            <a:spLocks noGrp="1"/>
          </p:cNvSpPr>
          <p:nvPr>
            <p:ph type="pic" sz="quarter" idx="17"/>
          </p:nvPr>
        </p:nvSpPr>
        <p:spPr>
          <a:xfrm>
            <a:off x="13500303" y="2825342"/>
            <a:ext cx="4247947" cy="5000731"/>
          </a:xfrm>
          <a:prstGeom prst="rect">
            <a:avLst/>
          </a:prstGeom>
        </p:spPr>
        <p:txBody>
          <a:bodyPr/>
          <a:lstStyle>
            <a:lvl1pPr>
              <a:defRPr sz="4000">
                <a:solidFill>
                  <a:schemeClr val="bg1"/>
                </a:solidFill>
                <a:latin typeface="IBM Plex Sans" panose="020B0503050203000203" pitchFamily="34" charset="0"/>
              </a:defRPr>
            </a:lvl1pPr>
          </a:lstStyle>
          <a:p>
            <a:r>
              <a:rPr lang="en-US"/>
              <a:t>Click icon to add picture</a:t>
            </a:r>
            <a:endParaRPr lang="en-US" dirty="0"/>
          </a:p>
        </p:txBody>
      </p:sp>
      <p:sp>
        <p:nvSpPr>
          <p:cNvPr id="74" name="Text Placeholder 41">
            <a:extLst>
              <a:ext uri="{FF2B5EF4-FFF2-40B4-BE49-F238E27FC236}">
                <a16:creationId xmlns:a16="http://schemas.microsoft.com/office/drawing/2014/main" id="{58568516-46DA-FD2C-0224-8122E9160E13}"/>
              </a:ext>
            </a:extLst>
          </p:cNvPr>
          <p:cNvSpPr>
            <a:spLocks noGrp="1"/>
          </p:cNvSpPr>
          <p:nvPr>
            <p:ph type="body" sz="quarter" idx="15" hasCustomPrompt="1"/>
          </p:nvPr>
        </p:nvSpPr>
        <p:spPr>
          <a:xfrm>
            <a:off x="13546233" y="8451365"/>
            <a:ext cx="3276598" cy="652230"/>
          </a:xfrm>
          <a:prstGeom prst="rect">
            <a:avLst/>
          </a:prstGeom>
        </p:spPr>
        <p:txBody>
          <a:bodyPr/>
          <a:lstStyle>
            <a:lvl1pPr algn="l">
              <a:lnSpc>
                <a:spcPts val="2460"/>
              </a:lnSpc>
              <a:defRPr sz="2800" b="1" i="0" spc="600">
                <a:solidFill>
                  <a:schemeClr val="bg1"/>
                </a:solidFill>
                <a:latin typeface="IBM Plex Sans" panose="020B0503050203000203" pitchFamily="34" charset="0"/>
              </a:defRPr>
            </a:lvl1pPr>
          </a:lstStyle>
          <a:p>
            <a:pPr lvl="0"/>
            <a:r>
              <a:rPr lang="en-US" dirty="0"/>
              <a:t>FIRST NAME LAST NAME</a:t>
            </a:r>
          </a:p>
        </p:txBody>
      </p:sp>
      <p:sp>
        <p:nvSpPr>
          <p:cNvPr id="75" name="Text Placeholder 43">
            <a:extLst>
              <a:ext uri="{FF2B5EF4-FFF2-40B4-BE49-F238E27FC236}">
                <a16:creationId xmlns:a16="http://schemas.microsoft.com/office/drawing/2014/main" id="{B5092B4D-E690-716E-11DB-7C5E9A99618F}"/>
              </a:ext>
            </a:extLst>
          </p:cNvPr>
          <p:cNvSpPr>
            <a:spLocks noGrp="1"/>
          </p:cNvSpPr>
          <p:nvPr>
            <p:ph type="body" sz="quarter" idx="16" hasCustomPrompt="1"/>
          </p:nvPr>
        </p:nvSpPr>
        <p:spPr>
          <a:xfrm>
            <a:off x="13546234" y="9197983"/>
            <a:ext cx="3276598" cy="738664"/>
          </a:xfrm>
          <a:prstGeom prst="rect">
            <a:avLst/>
          </a:prstGeom>
        </p:spPr>
        <p:txBody>
          <a:bodyPr/>
          <a:lstStyle>
            <a:lvl1pPr algn="l">
              <a:defRPr sz="2400" spc="600">
                <a:solidFill>
                  <a:schemeClr val="bg1"/>
                </a:solidFill>
                <a:latin typeface="IBM Plex Sans" panose="020B0503050203000203" pitchFamily="34" charset="0"/>
              </a:defRPr>
            </a:lvl1pPr>
          </a:lstStyle>
          <a:p>
            <a:pPr lvl="0"/>
            <a:r>
              <a:rPr lang="en-US" dirty="0"/>
              <a:t>Primary Title Line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Three peo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B04B1C-7C2B-F4BD-81AF-1CBFD1DABE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602"/>
            <a:ext cx="20081561" cy="11308556"/>
          </a:xfrm>
          <a:prstGeom prst="rect">
            <a:avLst/>
          </a:prstGeom>
        </p:spPr>
      </p:pic>
      <p:grpSp>
        <p:nvGrpSpPr>
          <p:cNvPr id="7" name="object 3">
            <a:extLst>
              <a:ext uri="{FF2B5EF4-FFF2-40B4-BE49-F238E27FC236}">
                <a16:creationId xmlns:a16="http://schemas.microsoft.com/office/drawing/2014/main" id="{50EF8536-93A9-A6AE-07F4-F6FDF07240B1}"/>
              </a:ext>
              <a:ext uri="{C183D7F6-B498-43B3-948B-1728B52AA6E4}">
                <adec:decorative xmlns:adec="http://schemas.microsoft.com/office/drawing/2017/decorative" val="1"/>
              </a:ext>
            </a:extLst>
          </p:cNvPr>
          <p:cNvGrpSpPr/>
          <p:nvPr userDrawn="1"/>
        </p:nvGrpSpPr>
        <p:grpSpPr>
          <a:xfrm>
            <a:off x="240378" y="4483837"/>
            <a:ext cx="19200675" cy="2548833"/>
            <a:chOff x="240378" y="4483837"/>
            <a:chExt cx="19200675" cy="2548833"/>
          </a:xfrm>
        </p:grpSpPr>
        <p:sp>
          <p:nvSpPr>
            <p:cNvPr id="11" name="object 7">
              <a:extLst>
                <a:ext uri="{FF2B5EF4-FFF2-40B4-BE49-F238E27FC236}">
                  <a16:creationId xmlns:a16="http://schemas.microsoft.com/office/drawing/2014/main" id="{798A87CF-2115-BD19-B02A-C40BB0BAAE50}"/>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rgbClr val="FA4616"/>
              </a:solidFill>
            </a:ln>
          </p:spPr>
          <p:txBody>
            <a:bodyPr wrap="square" lIns="0" tIns="0" rIns="0" bIns="0" rtlCol="0"/>
            <a:lstStyle/>
            <a:p>
              <a:endParaRPr>
                <a:latin typeface="IBM Plex Sans" panose="020B0503050203000203" pitchFamily="34" charset="0"/>
              </a:endParaRPr>
            </a:p>
          </p:txBody>
        </p:sp>
        <p:sp>
          <p:nvSpPr>
            <p:cNvPr id="12" name="object 8">
              <a:extLst>
                <a:ext uri="{FF2B5EF4-FFF2-40B4-BE49-F238E27FC236}">
                  <a16:creationId xmlns:a16="http://schemas.microsoft.com/office/drawing/2014/main" id="{78DBCA7A-8AC6-63F0-7437-BB443622AE4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rgbClr val="FA4616"/>
              </a:solidFill>
            </a:ln>
          </p:spPr>
          <p:txBody>
            <a:bodyPr wrap="square" lIns="0" tIns="0" rIns="0" bIns="0" rtlCol="0"/>
            <a:lstStyle/>
            <a:p>
              <a:endParaRPr>
                <a:latin typeface="IBM Plex Sans" panose="020B0503050203000203" pitchFamily="34" charset="0"/>
              </a:endParaRPr>
            </a:p>
          </p:txBody>
        </p:sp>
        <p:sp>
          <p:nvSpPr>
            <p:cNvPr id="13" name="object 9">
              <a:extLst>
                <a:ext uri="{FF2B5EF4-FFF2-40B4-BE49-F238E27FC236}">
                  <a16:creationId xmlns:a16="http://schemas.microsoft.com/office/drawing/2014/main" id="{EB1859A4-7A70-2499-4BB7-42B4680B0489}"/>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rgbClr val="FA4616"/>
              </a:solidFill>
            </a:ln>
          </p:spPr>
          <p:txBody>
            <a:bodyPr wrap="square" lIns="0" tIns="0" rIns="0" bIns="0" rtlCol="0"/>
            <a:lstStyle/>
            <a:p>
              <a:endParaRPr>
                <a:latin typeface="IBM Plex Sans" panose="020B0503050203000203" pitchFamily="34" charset="0"/>
              </a:endParaRPr>
            </a:p>
          </p:txBody>
        </p:sp>
        <p:sp>
          <p:nvSpPr>
            <p:cNvPr id="14" name="object 10">
              <a:extLst>
                <a:ext uri="{FF2B5EF4-FFF2-40B4-BE49-F238E27FC236}">
                  <a16:creationId xmlns:a16="http://schemas.microsoft.com/office/drawing/2014/main" id="{4BBE2630-2A3E-2942-58E4-CBE2D11A1767}"/>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rgbClr val="FA4616"/>
              </a:solidFill>
            </a:ln>
          </p:spPr>
          <p:txBody>
            <a:bodyPr wrap="square" lIns="0" tIns="0" rIns="0" bIns="0" rtlCol="0"/>
            <a:lstStyle/>
            <a:p>
              <a:endParaRPr>
                <a:latin typeface="IBM Plex Sans" panose="020B0503050203000203" pitchFamily="34" charset="0"/>
              </a:endParaRPr>
            </a:p>
          </p:txBody>
        </p:sp>
        <p:sp>
          <p:nvSpPr>
            <p:cNvPr id="15" name="object 11">
              <a:extLst>
                <a:ext uri="{FF2B5EF4-FFF2-40B4-BE49-F238E27FC236}">
                  <a16:creationId xmlns:a16="http://schemas.microsoft.com/office/drawing/2014/main" id="{38113B27-C9DF-22E9-4366-BB2DCB465F08}"/>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rgbClr val="FA4616"/>
              </a:solidFill>
            </a:ln>
          </p:spPr>
          <p:txBody>
            <a:bodyPr wrap="square" lIns="0" tIns="0" rIns="0" bIns="0" rtlCol="0"/>
            <a:lstStyle/>
            <a:p>
              <a:endParaRPr>
                <a:latin typeface="IBM Plex Sans" panose="020B0503050203000203" pitchFamily="34" charset="0"/>
              </a:endParaRPr>
            </a:p>
          </p:txBody>
        </p:sp>
        <p:sp>
          <p:nvSpPr>
            <p:cNvPr id="16" name="object 12">
              <a:extLst>
                <a:ext uri="{FF2B5EF4-FFF2-40B4-BE49-F238E27FC236}">
                  <a16:creationId xmlns:a16="http://schemas.microsoft.com/office/drawing/2014/main" id="{84B70AC8-3512-267B-D2EF-1CF61FE732A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rgbClr val="FA4616"/>
              </a:solidFill>
            </a:ln>
          </p:spPr>
          <p:txBody>
            <a:bodyPr wrap="square" lIns="0" tIns="0" rIns="0" bIns="0" rtlCol="0"/>
            <a:lstStyle/>
            <a:p>
              <a:endParaRPr>
                <a:latin typeface="IBM Plex Sans" panose="020B0503050203000203" pitchFamily="34" charset="0"/>
              </a:endParaRPr>
            </a:p>
          </p:txBody>
        </p:sp>
        <p:sp>
          <p:nvSpPr>
            <p:cNvPr id="17" name="object 13">
              <a:extLst>
                <a:ext uri="{FF2B5EF4-FFF2-40B4-BE49-F238E27FC236}">
                  <a16:creationId xmlns:a16="http://schemas.microsoft.com/office/drawing/2014/main" id="{9ADB1C1A-D058-B648-F7D6-6A5F03231421}"/>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rgbClr val="FA4616"/>
              </a:solidFill>
            </a:ln>
          </p:spPr>
          <p:txBody>
            <a:bodyPr wrap="square" lIns="0" tIns="0" rIns="0" bIns="0" rtlCol="0"/>
            <a:lstStyle/>
            <a:p>
              <a:endParaRPr>
                <a:latin typeface="IBM Plex Sans" panose="020B0503050203000203" pitchFamily="34" charset="0"/>
              </a:endParaRPr>
            </a:p>
          </p:txBody>
        </p:sp>
        <p:sp>
          <p:nvSpPr>
            <p:cNvPr id="18" name="object 14">
              <a:extLst>
                <a:ext uri="{FF2B5EF4-FFF2-40B4-BE49-F238E27FC236}">
                  <a16:creationId xmlns:a16="http://schemas.microsoft.com/office/drawing/2014/main" id="{EE770B99-471E-2709-0D46-470B2E997DB3}"/>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rgbClr val="FA4616"/>
              </a:solidFill>
            </a:ln>
          </p:spPr>
          <p:txBody>
            <a:bodyPr wrap="square" lIns="0" tIns="0" rIns="0" bIns="0" rtlCol="0"/>
            <a:lstStyle/>
            <a:p>
              <a:endParaRPr>
                <a:latin typeface="IBM Plex Sans" panose="020B0503050203000203" pitchFamily="34" charset="0"/>
              </a:endParaRPr>
            </a:p>
          </p:txBody>
        </p:sp>
        <p:sp>
          <p:nvSpPr>
            <p:cNvPr id="19" name="object 15">
              <a:extLst>
                <a:ext uri="{FF2B5EF4-FFF2-40B4-BE49-F238E27FC236}">
                  <a16:creationId xmlns:a16="http://schemas.microsoft.com/office/drawing/2014/main" id="{30B23508-7F28-0C86-A36D-1A146D9856A1}"/>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rgbClr val="FA4616"/>
              </a:solidFill>
            </a:ln>
          </p:spPr>
          <p:txBody>
            <a:bodyPr wrap="square" lIns="0" tIns="0" rIns="0" bIns="0" rtlCol="0"/>
            <a:lstStyle/>
            <a:p>
              <a:endParaRPr>
                <a:latin typeface="IBM Plex Sans" panose="020B0503050203000203" pitchFamily="34" charset="0"/>
              </a:endParaRPr>
            </a:p>
          </p:txBody>
        </p:sp>
        <p:sp>
          <p:nvSpPr>
            <p:cNvPr id="20" name="object 16">
              <a:extLst>
                <a:ext uri="{FF2B5EF4-FFF2-40B4-BE49-F238E27FC236}">
                  <a16:creationId xmlns:a16="http://schemas.microsoft.com/office/drawing/2014/main" id="{74FBB817-686F-47A1-1C06-6A686E9376D1}"/>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rgbClr val="FA4616"/>
              </a:solidFill>
            </a:ln>
          </p:spPr>
          <p:txBody>
            <a:bodyPr wrap="square" lIns="0" tIns="0" rIns="0" bIns="0" rtlCol="0"/>
            <a:lstStyle/>
            <a:p>
              <a:endParaRPr>
                <a:latin typeface="IBM Plex Sans" panose="020B0503050203000203" pitchFamily="34" charset="0"/>
              </a:endParaRPr>
            </a:p>
          </p:txBody>
        </p:sp>
        <p:sp>
          <p:nvSpPr>
            <p:cNvPr id="21" name="object 17">
              <a:extLst>
                <a:ext uri="{FF2B5EF4-FFF2-40B4-BE49-F238E27FC236}">
                  <a16:creationId xmlns:a16="http://schemas.microsoft.com/office/drawing/2014/main" id="{17A23284-20F0-E7E6-8479-79EAB397E10C}"/>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rgbClr val="FA4616"/>
              </a:solidFill>
            </a:ln>
          </p:spPr>
          <p:txBody>
            <a:bodyPr wrap="square" lIns="0" tIns="0" rIns="0" bIns="0" rtlCol="0"/>
            <a:lstStyle/>
            <a:p>
              <a:endParaRPr>
                <a:latin typeface="IBM Plex Sans" panose="020B0503050203000203" pitchFamily="34" charset="0"/>
              </a:endParaRPr>
            </a:p>
          </p:txBody>
        </p:sp>
        <p:sp>
          <p:nvSpPr>
            <p:cNvPr id="22" name="object 18">
              <a:extLst>
                <a:ext uri="{FF2B5EF4-FFF2-40B4-BE49-F238E27FC236}">
                  <a16:creationId xmlns:a16="http://schemas.microsoft.com/office/drawing/2014/main" id="{E1017550-36EA-CFA5-45D9-94F73130DF27}"/>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rgbClr val="FA4616"/>
              </a:solidFill>
            </a:ln>
          </p:spPr>
          <p:txBody>
            <a:bodyPr wrap="square" lIns="0" tIns="0" rIns="0" bIns="0" rtlCol="0"/>
            <a:lstStyle/>
            <a:p>
              <a:endParaRPr>
                <a:latin typeface="IBM Plex Sans" panose="020B0503050203000203" pitchFamily="34" charset="0"/>
              </a:endParaRPr>
            </a:p>
          </p:txBody>
        </p:sp>
        <p:sp>
          <p:nvSpPr>
            <p:cNvPr id="23" name="object 19">
              <a:extLst>
                <a:ext uri="{FF2B5EF4-FFF2-40B4-BE49-F238E27FC236}">
                  <a16:creationId xmlns:a16="http://schemas.microsoft.com/office/drawing/2014/main" id="{5A68DB7D-F5D4-A30B-F443-96C24B8DACA7}"/>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rgbClr val="FA4616"/>
              </a:solidFill>
            </a:ln>
          </p:spPr>
          <p:txBody>
            <a:bodyPr wrap="square" lIns="0" tIns="0" rIns="0" bIns="0" rtlCol="0"/>
            <a:lstStyle/>
            <a:p>
              <a:endParaRPr>
                <a:latin typeface="IBM Plex Sans" panose="020B0503050203000203" pitchFamily="34" charset="0"/>
              </a:endParaRPr>
            </a:p>
          </p:txBody>
        </p:sp>
        <p:sp>
          <p:nvSpPr>
            <p:cNvPr id="24" name="object 20">
              <a:extLst>
                <a:ext uri="{FF2B5EF4-FFF2-40B4-BE49-F238E27FC236}">
                  <a16:creationId xmlns:a16="http://schemas.microsoft.com/office/drawing/2014/main" id="{F0F7B5C5-C43D-BAAF-66FF-28D5417AD58D}"/>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rgbClr val="FA4616"/>
              </a:solidFill>
            </a:ln>
          </p:spPr>
          <p:txBody>
            <a:bodyPr wrap="square" lIns="0" tIns="0" rIns="0" bIns="0" rtlCol="0"/>
            <a:lstStyle/>
            <a:p>
              <a:endParaRPr>
                <a:latin typeface="IBM Plex Sans" panose="020B0503050203000203" pitchFamily="34" charset="0"/>
              </a:endParaRPr>
            </a:p>
          </p:txBody>
        </p:sp>
        <p:sp>
          <p:nvSpPr>
            <p:cNvPr id="25" name="object 21">
              <a:extLst>
                <a:ext uri="{FF2B5EF4-FFF2-40B4-BE49-F238E27FC236}">
                  <a16:creationId xmlns:a16="http://schemas.microsoft.com/office/drawing/2014/main" id="{D2BE856B-F970-4731-7092-7A0E37C2ED3D}"/>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rgbClr val="FA4616"/>
              </a:solidFill>
            </a:ln>
          </p:spPr>
          <p:txBody>
            <a:bodyPr wrap="square" lIns="0" tIns="0" rIns="0" bIns="0" rtlCol="0"/>
            <a:lstStyle/>
            <a:p>
              <a:endParaRPr>
                <a:latin typeface="IBM Plex Sans" panose="020B0503050203000203" pitchFamily="34" charset="0"/>
              </a:endParaRPr>
            </a:p>
          </p:txBody>
        </p:sp>
        <p:sp>
          <p:nvSpPr>
            <p:cNvPr id="26" name="object 22">
              <a:extLst>
                <a:ext uri="{FF2B5EF4-FFF2-40B4-BE49-F238E27FC236}">
                  <a16:creationId xmlns:a16="http://schemas.microsoft.com/office/drawing/2014/main" id="{9B18BC20-9C2F-A7FD-23F3-678D8B242D10}"/>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rgbClr val="FA4616"/>
              </a:solidFill>
            </a:ln>
          </p:spPr>
          <p:txBody>
            <a:bodyPr wrap="square" lIns="0" tIns="0" rIns="0" bIns="0" rtlCol="0"/>
            <a:lstStyle/>
            <a:p>
              <a:endParaRPr>
                <a:latin typeface="IBM Plex Sans" panose="020B0503050203000203" pitchFamily="34" charset="0"/>
              </a:endParaRPr>
            </a:p>
          </p:txBody>
        </p:sp>
        <p:sp>
          <p:nvSpPr>
            <p:cNvPr id="27" name="object 23">
              <a:extLst>
                <a:ext uri="{FF2B5EF4-FFF2-40B4-BE49-F238E27FC236}">
                  <a16:creationId xmlns:a16="http://schemas.microsoft.com/office/drawing/2014/main" id="{D69EB8F2-3615-9ED0-C0D6-F71E03DD1C7A}"/>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rgbClr val="FA4616"/>
              </a:solidFill>
            </a:ln>
          </p:spPr>
          <p:txBody>
            <a:bodyPr wrap="square" lIns="0" tIns="0" rIns="0" bIns="0" rtlCol="0"/>
            <a:lstStyle/>
            <a:p>
              <a:endParaRPr>
                <a:latin typeface="IBM Plex Sans" panose="020B0503050203000203" pitchFamily="34" charset="0"/>
              </a:endParaRPr>
            </a:p>
          </p:txBody>
        </p:sp>
        <p:sp>
          <p:nvSpPr>
            <p:cNvPr id="28" name="object 24">
              <a:extLst>
                <a:ext uri="{FF2B5EF4-FFF2-40B4-BE49-F238E27FC236}">
                  <a16:creationId xmlns:a16="http://schemas.microsoft.com/office/drawing/2014/main" id="{2B2B8166-DBD9-942C-EF37-5E067D100650}"/>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rgbClr val="FA4616"/>
              </a:solidFill>
            </a:ln>
          </p:spPr>
          <p:txBody>
            <a:bodyPr wrap="square" lIns="0" tIns="0" rIns="0" bIns="0" rtlCol="0"/>
            <a:lstStyle/>
            <a:p>
              <a:endParaRPr>
                <a:latin typeface="IBM Plex Sans" panose="020B0503050203000203" pitchFamily="34" charset="0"/>
              </a:endParaRPr>
            </a:p>
          </p:txBody>
        </p:sp>
        <p:sp>
          <p:nvSpPr>
            <p:cNvPr id="29" name="object 25">
              <a:extLst>
                <a:ext uri="{FF2B5EF4-FFF2-40B4-BE49-F238E27FC236}">
                  <a16:creationId xmlns:a16="http://schemas.microsoft.com/office/drawing/2014/main" id="{4443375C-A5DC-E103-197B-E9879AADF95A}"/>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A4616"/>
              </a:solidFill>
            </a:ln>
          </p:spPr>
          <p:txBody>
            <a:bodyPr wrap="square" lIns="0" tIns="0" rIns="0" bIns="0" rtlCol="0"/>
            <a:lstStyle/>
            <a:p>
              <a:endParaRPr>
                <a:latin typeface="IBM Plex Sans" panose="020B0503050203000203" pitchFamily="34" charset="0"/>
              </a:endParaRPr>
            </a:p>
          </p:txBody>
        </p:sp>
        <p:sp>
          <p:nvSpPr>
            <p:cNvPr id="30" name="object 26">
              <a:extLst>
                <a:ext uri="{FF2B5EF4-FFF2-40B4-BE49-F238E27FC236}">
                  <a16:creationId xmlns:a16="http://schemas.microsoft.com/office/drawing/2014/main" id="{644BC04C-DB99-CAE4-D440-CE0684A3F9E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A4616"/>
              </a:solidFill>
            </a:ln>
          </p:spPr>
          <p:txBody>
            <a:bodyPr wrap="square" lIns="0" tIns="0" rIns="0" bIns="0" rtlCol="0"/>
            <a:lstStyle/>
            <a:p>
              <a:endParaRPr>
                <a:latin typeface="IBM Plex Sans" panose="020B0503050203000203" pitchFamily="34" charset="0"/>
              </a:endParaRPr>
            </a:p>
          </p:txBody>
        </p:sp>
        <p:sp>
          <p:nvSpPr>
            <p:cNvPr id="31" name="object 27">
              <a:extLst>
                <a:ext uri="{FF2B5EF4-FFF2-40B4-BE49-F238E27FC236}">
                  <a16:creationId xmlns:a16="http://schemas.microsoft.com/office/drawing/2014/main" id="{06A9E553-C8D1-EC96-A16B-32E9188AD568}"/>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rgbClr val="FA4616"/>
              </a:solidFill>
            </a:ln>
          </p:spPr>
          <p:txBody>
            <a:bodyPr wrap="square" lIns="0" tIns="0" rIns="0" bIns="0" rtlCol="0"/>
            <a:lstStyle/>
            <a:p>
              <a:endParaRPr>
                <a:latin typeface="IBM Plex Sans" panose="020B0503050203000203" pitchFamily="34" charset="0"/>
              </a:endParaRPr>
            </a:p>
          </p:txBody>
        </p:sp>
        <p:sp>
          <p:nvSpPr>
            <p:cNvPr id="32" name="object 28">
              <a:extLst>
                <a:ext uri="{FF2B5EF4-FFF2-40B4-BE49-F238E27FC236}">
                  <a16:creationId xmlns:a16="http://schemas.microsoft.com/office/drawing/2014/main" id="{41447B87-86D3-B67C-473C-C8EE46D94308}"/>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A4616"/>
              </a:solidFill>
            </a:ln>
          </p:spPr>
          <p:txBody>
            <a:bodyPr wrap="square" lIns="0" tIns="0" rIns="0" bIns="0" rtlCol="0"/>
            <a:lstStyle/>
            <a:p>
              <a:endParaRPr>
                <a:latin typeface="IBM Plex Sans" panose="020B0503050203000203" pitchFamily="34" charset="0"/>
              </a:endParaRPr>
            </a:p>
          </p:txBody>
        </p:sp>
      </p:grpSp>
      <p:sp>
        <p:nvSpPr>
          <p:cNvPr id="3" name="Title 2">
            <a:extLst>
              <a:ext uri="{FF2B5EF4-FFF2-40B4-BE49-F238E27FC236}">
                <a16:creationId xmlns:a16="http://schemas.microsoft.com/office/drawing/2014/main" id="{359B5B51-58BE-C11A-2E56-1572E7C1FCEB}"/>
              </a:ext>
            </a:extLst>
          </p:cNvPr>
          <p:cNvSpPr>
            <a:spLocks noGrp="1"/>
          </p:cNvSpPr>
          <p:nvPr>
            <p:ph type="title" hasCustomPrompt="1"/>
          </p:nvPr>
        </p:nvSpPr>
        <p:spPr>
          <a:xfrm>
            <a:off x="1002754" y="5513942"/>
            <a:ext cx="4599901" cy="375983"/>
          </a:xfrm>
          <a:prstGeom prst="rect">
            <a:avLst/>
          </a:prstGeom>
        </p:spPr>
        <p:txBody>
          <a:bodyPr/>
          <a:lstStyle>
            <a:lvl1pPr algn="ctr">
              <a:defRPr sz="2400" b="1" spc="600">
                <a:solidFill>
                  <a:schemeClr val="bg1"/>
                </a:solidFill>
              </a:defRPr>
            </a:lvl1pPr>
          </a:lstStyle>
          <a:p>
            <a:pPr lvl="0"/>
            <a:r>
              <a:rPr lang="en-US" dirty="0"/>
              <a:t>INTRODUCTIONS</a:t>
            </a:r>
          </a:p>
        </p:txBody>
      </p:sp>
      <p:sp>
        <p:nvSpPr>
          <p:cNvPr id="41" name="Picture Placeholder 47" descr="Placed alt text for photo here.">
            <a:extLst>
              <a:ext uri="{FF2B5EF4-FFF2-40B4-BE49-F238E27FC236}">
                <a16:creationId xmlns:a16="http://schemas.microsoft.com/office/drawing/2014/main" id="{1B0FE2A7-8759-BAA8-6900-87B113B6C19F}"/>
              </a:ext>
            </a:extLst>
          </p:cNvPr>
          <p:cNvSpPr>
            <a:spLocks noGrp="1"/>
          </p:cNvSpPr>
          <p:nvPr>
            <p:ph type="pic" sz="quarter" idx="13"/>
          </p:nvPr>
        </p:nvSpPr>
        <p:spPr>
          <a:xfrm>
            <a:off x="7994650" y="2833174"/>
            <a:ext cx="2849604" cy="4976168"/>
          </a:xfrm>
          <a:prstGeom prst="rect">
            <a:avLst/>
          </a:prstGeom>
        </p:spPr>
        <p:txBody>
          <a:bodyPr/>
          <a:lstStyle>
            <a:lvl1pPr>
              <a:defRPr sz="4000">
                <a:solidFill>
                  <a:schemeClr val="bg1"/>
                </a:solidFill>
                <a:latin typeface="IBM Plex Sans" panose="020B0503050203000203" pitchFamily="34" charset="0"/>
              </a:defRPr>
            </a:lvl1pPr>
          </a:lstStyle>
          <a:p>
            <a:r>
              <a:rPr lang="en-US"/>
              <a:t>Click icon to add picture</a:t>
            </a:r>
            <a:endParaRPr lang="en-US" dirty="0"/>
          </a:p>
        </p:txBody>
      </p:sp>
      <p:sp>
        <p:nvSpPr>
          <p:cNvPr id="38" name="Text Placeholder 41">
            <a:extLst>
              <a:ext uri="{FF2B5EF4-FFF2-40B4-BE49-F238E27FC236}">
                <a16:creationId xmlns:a16="http://schemas.microsoft.com/office/drawing/2014/main" id="{A061BEB2-9910-F544-9CE2-AC77A0F59142}"/>
              </a:ext>
            </a:extLst>
          </p:cNvPr>
          <p:cNvSpPr>
            <a:spLocks noGrp="1"/>
          </p:cNvSpPr>
          <p:nvPr>
            <p:ph type="body" sz="quarter" idx="10" hasCustomPrompt="1"/>
          </p:nvPr>
        </p:nvSpPr>
        <p:spPr>
          <a:xfrm>
            <a:off x="7994650" y="8448300"/>
            <a:ext cx="3276598" cy="652230"/>
          </a:xfrm>
          <a:prstGeom prst="rect">
            <a:avLst/>
          </a:prstGeom>
        </p:spPr>
        <p:txBody>
          <a:bodyPr/>
          <a:lstStyle>
            <a:lvl1pPr algn="l">
              <a:lnSpc>
                <a:spcPts val="2460"/>
              </a:lnSpc>
              <a:defRPr sz="2800" b="1" i="0" spc="600">
                <a:solidFill>
                  <a:schemeClr val="bg1"/>
                </a:solidFill>
                <a:latin typeface="IBM Plex Sans" panose="020B0503050203000203" pitchFamily="34" charset="0"/>
              </a:defRPr>
            </a:lvl1pPr>
          </a:lstStyle>
          <a:p>
            <a:pPr lvl="0"/>
            <a:r>
              <a:rPr lang="en-US" dirty="0"/>
              <a:t>FIRST NAME LAST NAME</a:t>
            </a:r>
          </a:p>
        </p:txBody>
      </p:sp>
      <p:sp>
        <p:nvSpPr>
          <p:cNvPr id="39" name="Text Placeholder 43">
            <a:extLst>
              <a:ext uri="{FF2B5EF4-FFF2-40B4-BE49-F238E27FC236}">
                <a16:creationId xmlns:a16="http://schemas.microsoft.com/office/drawing/2014/main" id="{34764D1B-B531-98F0-97BA-B8625CC1FF2F}"/>
              </a:ext>
            </a:extLst>
          </p:cNvPr>
          <p:cNvSpPr>
            <a:spLocks noGrp="1"/>
          </p:cNvSpPr>
          <p:nvPr>
            <p:ph type="body" sz="quarter" idx="11" hasCustomPrompt="1"/>
          </p:nvPr>
        </p:nvSpPr>
        <p:spPr>
          <a:xfrm>
            <a:off x="7994651" y="9194918"/>
            <a:ext cx="3276598" cy="738664"/>
          </a:xfrm>
          <a:prstGeom prst="rect">
            <a:avLst/>
          </a:prstGeom>
        </p:spPr>
        <p:txBody>
          <a:bodyPr/>
          <a:lstStyle>
            <a:lvl1pPr algn="l">
              <a:defRPr sz="2400" spc="600">
                <a:solidFill>
                  <a:schemeClr val="bg1"/>
                </a:solidFill>
                <a:latin typeface="IBM Plex Sans" panose="020B0503050203000203" pitchFamily="34" charset="0"/>
              </a:defRPr>
            </a:lvl1pPr>
          </a:lstStyle>
          <a:p>
            <a:pPr lvl="0"/>
            <a:r>
              <a:rPr lang="en-US" dirty="0"/>
              <a:t>Primary Title Line</a:t>
            </a:r>
          </a:p>
        </p:txBody>
      </p:sp>
      <p:sp>
        <p:nvSpPr>
          <p:cNvPr id="43" name="Picture Placeholder 47" descr="Placed alt text for photo here.">
            <a:extLst>
              <a:ext uri="{FF2B5EF4-FFF2-40B4-BE49-F238E27FC236}">
                <a16:creationId xmlns:a16="http://schemas.microsoft.com/office/drawing/2014/main" id="{3CAE4227-61CA-42ED-BF3F-3DC45D5FCF30}"/>
              </a:ext>
            </a:extLst>
          </p:cNvPr>
          <p:cNvSpPr>
            <a:spLocks noGrp="1"/>
          </p:cNvSpPr>
          <p:nvPr>
            <p:ph type="pic" sz="quarter" idx="15"/>
          </p:nvPr>
        </p:nvSpPr>
        <p:spPr>
          <a:xfrm>
            <a:off x="12136992" y="2833174"/>
            <a:ext cx="2849604" cy="4976168"/>
          </a:xfrm>
          <a:prstGeom prst="rect">
            <a:avLst/>
          </a:prstGeom>
        </p:spPr>
        <p:txBody>
          <a:bodyPr/>
          <a:lstStyle>
            <a:lvl1pPr>
              <a:defRPr sz="4000">
                <a:solidFill>
                  <a:schemeClr val="bg1"/>
                </a:solidFill>
                <a:latin typeface="IBM Plex Sans" panose="020B0503050203000203" pitchFamily="34" charset="0"/>
              </a:defRPr>
            </a:lvl1pPr>
          </a:lstStyle>
          <a:p>
            <a:r>
              <a:rPr lang="en-US"/>
              <a:t>Click icon to add picture</a:t>
            </a:r>
            <a:endParaRPr lang="en-US" dirty="0"/>
          </a:p>
        </p:txBody>
      </p:sp>
      <p:sp>
        <p:nvSpPr>
          <p:cNvPr id="46" name="Text Placeholder 41">
            <a:extLst>
              <a:ext uri="{FF2B5EF4-FFF2-40B4-BE49-F238E27FC236}">
                <a16:creationId xmlns:a16="http://schemas.microsoft.com/office/drawing/2014/main" id="{3E9459AD-3CEC-5FC2-2736-2C538FAAE5D6}"/>
              </a:ext>
            </a:extLst>
          </p:cNvPr>
          <p:cNvSpPr>
            <a:spLocks noGrp="1"/>
          </p:cNvSpPr>
          <p:nvPr>
            <p:ph type="body" sz="quarter" idx="17" hasCustomPrompt="1"/>
          </p:nvPr>
        </p:nvSpPr>
        <p:spPr>
          <a:xfrm>
            <a:off x="12103942" y="8448300"/>
            <a:ext cx="3276598" cy="652230"/>
          </a:xfrm>
          <a:prstGeom prst="rect">
            <a:avLst/>
          </a:prstGeom>
        </p:spPr>
        <p:txBody>
          <a:bodyPr/>
          <a:lstStyle>
            <a:lvl1pPr algn="l">
              <a:lnSpc>
                <a:spcPts val="2460"/>
              </a:lnSpc>
              <a:defRPr sz="2800" b="1" i="0" spc="600">
                <a:solidFill>
                  <a:schemeClr val="bg1"/>
                </a:solidFill>
                <a:latin typeface="IBM Plex Sans" panose="020B0503050203000203" pitchFamily="34" charset="0"/>
              </a:defRPr>
            </a:lvl1pPr>
          </a:lstStyle>
          <a:p>
            <a:pPr lvl="0"/>
            <a:r>
              <a:rPr lang="en-US" dirty="0"/>
              <a:t>FIRST NAME LAST NAME</a:t>
            </a:r>
          </a:p>
        </p:txBody>
      </p:sp>
      <p:sp>
        <p:nvSpPr>
          <p:cNvPr id="47" name="Text Placeholder 43">
            <a:extLst>
              <a:ext uri="{FF2B5EF4-FFF2-40B4-BE49-F238E27FC236}">
                <a16:creationId xmlns:a16="http://schemas.microsoft.com/office/drawing/2014/main" id="{E5FE1B76-0513-C2C5-B341-0FF03DC95D87}"/>
              </a:ext>
            </a:extLst>
          </p:cNvPr>
          <p:cNvSpPr>
            <a:spLocks noGrp="1"/>
          </p:cNvSpPr>
          <p:nvPr>
            <p:ph type="body" sz="quarter" idx="18" hasCustomPrompt="1"/>
          </p:nvPr>
        </p:nvSpPr>
        <p:spPr>
          <a:xfrm>
            <a:off x="12103943" y="9194918"/>
            <a:ext cx="3276598" cy="738664"/>
          </a:xfrm>
          <a:prstGeom prst="rect">
            <a:avLst/>
          </a:prstGeom>
        </p:spPr>
        <p:txBody>
          <a:bodyPr/>
          <a:lstStyle>
            <a:lvl1pPr algn="l">
              <a:defRPr sz="2400" spc="600">
                <a:solidFill>
                  <a:schemeClr val="bg1"/>
                </a:solidFill>
                <a:latin typeface="IBM Plex Sans" panose="020B0503050203000203" pitchFamily="34" charset="0"/>
              </a:defRPr>
            </a:lvl1pPr>
          </a:lstStyle>
          <a:p>
            <a:pPr lvl="0"/>
            <a:r>
              <a:rPr lang="en-US" dirty="0"/>
              <a:t>Primary Title Line</a:t>
            </a:r>
          </a:p>
        </p:txBody>
      </p:sp>
      <p:sp>
        <p:nvSpPr>
          <p:cNvPr id="44" name="Picture Placeholder 47" descr="Placed alt text for photo here.">
            <a:extLst>
              <a:ext uri="{FF2B5EF4-FFF2-40B4-BE49-F238E27FC236}">
                <a16:creationId xmlns:a16="http://schemas.microsoft.com/office/drawing/2014/main" id="{4326CA24-3244-8B5C-1999-0909C9EDCB90}"/>
              </a:ext>
            </a:extLst>
          </p:cNvPr>
          <p:cNvSpPr>
            <a:spLocks noGrp="1"/>
          </p:cNvSpPr>
          <p:nvPr>
            <p:ph type="pic" sz="quarter" idx="16"/>
          </p:nvPr>
        </p:nvSpPr>
        <p:spPr>
          <a:xfrm>
            <a:off x="16257300" y="2833174"/>
            <a:ext cx="2849604" cy="4976168"/>
          </a:xfrm>
          <a:prstGeom prst="rect">
            <a:avLst/>
          </a:prstGeom>
        </p:spPr>
        <p:txBody>
          <a:bodyPr/>
          <a:lstStyle>
            <a:lvl1pPr>
              <a:defRPr sz="4000">
                <a:solidFill>
                  <a:schemeClr val="bg1"/>
                </a:solidFill>
                <a:latin typeface="IBM Plex Sans" panose="020B0503050203000203" pitchFamily="34" charset="0"/>
              </a:defRPr>
            </a:lvl1pPr>
          </a:lstStyle>
          <a:p>
            <a:r>
              <a:rPr lang="en-US"/>
              <a:t>Click icon to add picture</a:t>
            </a:r>
            <a:endParaRPr lang="en-US" dirty="0"/>
          </a:p>
        </p:txBody>
      </p:sp>
      <p:sp>
        <p:nvSpPr>
          <p:cNvPr id="48" name="Text Placeholder 41">
            <a:extLst>
              <a:ext uri="{FF2B5EF4-FFF2-40B4-BE49-F238E27FC236}">
                <a16:creationId xmlns:a16="http://schemas.microsoft.com/office/drawing/2014/main" id="{50AF15D2-7407-1784-0E55-F873231175C5}"/>
              </a:ext>
            </a:extLst>
          </p:cNvPr>
          <p:cNvSpPr>
            <a:spLocks noGrp="1"/>
          </p:cNvSpPr>
          <p:nvPr>
            <p:ph type="body" sz="quarter" idx="19" hasCustomPrompt="1"/>
          </p:nvPr>
        </p:nvSpPr>
        <p:spPr>
          <a:xfrm>
            <a:off x="16246284" y="8448300"/>
            <a:ext cx="3276598" cy="652230"/>
          </a:xfrm>
          <a:prstGeom prst="rect">
            <a:avLst/>
          </a:prstGeom>
        </p:spPr>
        <p:txBody>
          <a:bodyPr/>
          <a:lstStyle>
            <a:lvl1pPr algn="l">
              <a:lnSpc>
                <a:spcPts val="2460"/>
              </a:lnSpc>
              <a:defRPr sz="2800" b="1" i="0" spc="600">
                <a:solidFill>
                  <a:schemeClr val="bg1"/>
                </a:solidFill>
                <a:latin typeface="IBM Plex Sans" panose="020B0503050203000203" pitchFamily="34" charset="0"/>
              </a:defRPr>
            </a:lvl1pPr>
          </a:lstStyle>
          <a:p>
            <a:pPr lvl="0"/>
            <a:r>
              <a:rPr lang="en-US" dirty="0"/>
              <a:t>FIRST NAME LAST NAME</a:t>
            </a:r>
          </a:p>
        </p:txBody>
      </p:sp>
      <p:sp>
        <p:nvSpPr>
          <p:cNvPr id="49" name="Text Placeholder 43">
            <a:extLst>
              <a:ext uri="{FF2B5EF4-FFF2-40B4-BE49-F238E27FC236}">
                <a16:creationId xmlns:a16="http://schemas.microsoft.com/office/drawing/2014/main" id="{CB07BC88-F29A-BACA-6C67-5F7B9FC52343}"/>
              </a:ext>
            </a:extLst>
          </p:cNvPr>
          <p:cNvSpPr>
            <a:spLocks noGrp="1"/>
          </p:cNvSpPr>
          <p:nvPr>
            <p:ph type="body" sz="quarter" idx="20" hasCustomPrompt="1"/>
          </p:nvPr>
        </p:nvSpPr>
        <p:spPr>
          <a:xfrm>
            <a:off x="16246285" y="9194918"/>
            <a:ext cx="3276598" cy="738664"/>
          </a:xfrm>
          <a:prstGeom prst="rect">
            <a:avLst/>
          </a:prstGeom>
        </p:spPr>
        <p:txBody>
          <a:bodyPr/>
          <a:lstStyle>
            <a:lvl1pPr algn="l">
              <a:defRPr sz="2400" spc="600">
                <a:solidFill>
                  <a:schemeClr val="bg1"/>
                </a:solidFill>
                <a:latin typeface="IBM Plex Sans" panose="020B0503050203000203" pitchFamily="34" charset="0"/>
              </a:defRPr>
            </a:lvl1pPr>
          </a:lstStyle>
          <a:p>
            <a:pPr lvl="0"/>
            <a:r>
              <a:rPr lang="en-US" dirty="0"/>
              <a:t>Primary Title Line</a:t>
            </a:r>
          </a:p>
        </p:txBody>
      </p:sp>
    </p:spTree>
    <p:extLst>
      <p:ext uri="{BB962C8B-B14F-4D97-AF65-F5344CB8AC3E}">
        <p14:creationId xmlns:p14="http://schemas.microsoft.com/office/powerpoint/2010/main" val="203806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9" r:id="rId2"/>
    <p:sldLayoutId id="2147483670" r:id="rId3"/>
    <p:sldLayoutId id="2147483671" r:id="rId4"/>
    <p:sldLayoutId id="2147483661" r:id="rId5"/>
    <p:sldLayoutId id="2147483674" r:id="rId6"/>
    <p:sldLayoutId id="2147483663" r:id="rId7"/>
    <p:sldLayoutId id="2147483664" r:id="rId8"/>
    <p:sldLayoutId id="2147483666" r:id="rId9"/>
    <p:sldLayoutId id="2147483667" r:id="rId10"/>
    <p:sldLayoutId id="2147483672" r:id="rId11"/>
  </p:sldLayoutIdLst>
  <p:txStyles>
    <p:titleStyle>
      <a:lvl1pPr eaLnBrk="1" hangingPunct="1">
        <a:defRPr>
          <a:latin typeface="IBM Plex Sans" panose="020B0503050203000203" pitchFamily="34" charset="0"/>
          <a:ea typeface="+mj-ea"/>
          <a:cs typeface="+mj-cs"/>
        </a:defRPr>
      </a:lvl1pPr>
    </p:titleStyle>
    <p:bodyStyle>
      <a:lvl1pPr marL="0" eaLnBrk="1" hangingPunct="1">
        <a:defRPr>
          <a:latin typeface="IBM Plex Sans" panose="020B0503050203000203" pitchFamily="34"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lnSpc>
          <a:spcPct val="90000"/>
        </a:lnSpc>
        <a:spcBef>
          <a:spcPct val="0"/>
        </a:spcBef>
        <a:spcAft>
          <a:spcPct val="0"/>
        </a:spcAft>
        <a:defRPr sz="4400" kern="1200">
          <a:solidFill>
            <a:srgbClr val="FFFFFF"/>
          </a:solidFill>
          <a:latin typeface="+mj-lt"/>
          <a:ea typeface="MS PGothic" panose="020B0600070205080204" pitchFamily="34" charset="-128"/>
          <a:cs typeface="+mj-cs"/>
        </a:defRPr>
      </a:lvl1pPr>
      <a:lvl2pPr algn="l" rtl="0" eaLnBrk="1" fontAlgn="base" hangingPunct="1">
        <a:lnSpc>
          <a:spcPct val="90000"/>
        </a:lnSpc>
        <a:spcBef>
          <a:spcPct val="0"/>
        </a:spcBef>
        <a:spcAft>
          <a:spcPct val="0"/>
        </a:spcAft>
        <a:defRPr sz="4400">
          <a:solidFill>
            <a:srgbClr val="FFFFFF"/>
          </a:solidFill>
          <a:latin typeface="Calibri Light" panose="020F0302020204030204" pitchFamily="34" charset="0"/>
          <a:ea typeface="MS PGothic" panose="020B0600070205080204" pitchFamily="34" charset="-128"/>
        </a:defRPr>
      </a:lvl2pPr>
      <a:lvl3pPr algn="l" rtl="0" eaLnBrk="1" fontAlgn="base" hangingPunct="1">
        <a:lnSpc>
          <a:spcPct val="90000"/>
        </a:lnSpc>
        <a:spcBef>
          <a:spcPct val="0"/>
        </a:spcBef>
        <a:spcAft>
          <a:spcPct val="0"/>
        </a:spcAft>
        <a:defRPr sz="4400">
          <a:solidFill>
            <a:srgbClr val="FFFFFF"/>
          </a:solidFill>
          <a:latin typeface="Calibri Light" panose="020F0302020204030204" pitchFamily="34" charset="0"/>
          <a:ea typeface="MS PGothic" panose="020B0600070205080204" pitchFamily="34" charset="-128"/>
        </a:defRPr>
      </a:lvl3pPr>
      <a:lvl4pPr algn="l" rtl="0" eaLnBrk="1" fontAlgn="base" hangingPunct="1">
        <a:lnSpc>
          <a:spcPct val="90000"/>
        </a:lnSpc>
        <a:spcBef>
          <a:spcPct val="0"/>
        </a:spcBef>
        <a:spcAft>
          <a:spcPct val="0"/>
        </a:spcAft>
        <a:defRPr sz="4400">
          <a:solidFill>
            <a:srgbClr val="FFFFFF"/>
          </a:solidFill>
          <a:latin typeface="Calibri Light" panose="020F0302020204030204" pitchFamily="34" charset="0"/>
          <a:ea typeface="MS PGothic" panose="020B0600070205080204" pitchFamily="34" charset="-128"/>
        </a:defRPr>
      </a:lvl4pPr>
      <a:lvl5pPr algn="l" rtl="0" eaLnBrk="1" fontAlgn="base" hangingPunct="1">
        <a:lnSpc>
          <a:spcPct val="90000"/>
        </a:lnSpc>
        <a:spcBef>
          <a:spcPct val="0"/>
        </a:spcBef>
        <a:spcAft>
          <a:spcPct val="0"/>
        </a:spcAft>
        <a:defRPr sz="4400">
          <a:solidFill>
            <a:srgbClr val="FFFFFF"/>
          </a:solidFill>
          <a:latin typeface="Calibri Light" panose="020F0302020204030204" pitchFamily="34" charset="0"/>
          <a:ea typeface="MS PGothic" panose="020B0600070205080204" pitchFamily="34" charset="-128"/>
        </a:defRPr>
      </a:lvl5pPr>
      <a:lvl6pPr marL="457200" algn="l" rtl="0" eaLnBrk="1" fontAlgn="base" hangingPunct="1">
        <a:lnSpc>
          <a:spcPct val="90000"/>
        </a:lnSpc>
        <a:spcBef>
          <a:spcPct val="0"/>
        </a:spcBef>
        <a:spcAft>
          <a:spcPct val="0"/>
        </a:spcAft>
        <a:defRPr sz="4400">
          <a:solidFill>
            <a:srgbClr val="FFFFFF"/>
          </a:solidFill>
          <a:latin typeface="Calibri Light" panose="020F0302020204030204" pitchFamily="34" charset="0"/>
          <a:ea typeface="MS PGothic" panose="020B0600070205080204" pitchFamily="34" charset="-128"/>
        </a:defRPr>
      </a:lvl6pPr>
      <a:lvl7pPr marL="914400" algn="l" rtl="0" eaLnBrk="1" fontAlgn="base" hangingPunct="1">
        <a:lnSpc>
          <a:spcPct val="90000"/>
        </a:lnSpc>
        <a:spcBef>
          <a:spcPct val="0"/>
        </a:spcBef>
        <a:spcAft>
          <a:spcPct val="0"/>
        </a:spcAft>
        <a:defRPr sz="4400">
          <a:solidFill>
            <a:srgbClr val="FFFFFF"/>
          </a:solidFill>
          <a:latin typeface="Calibri Light" panose="020F0302020204030204" pitchFamily="34" charset="0"/>
          <a:ea typeface="MS PGothic" panose="020B0600070205080204" pitchFamily="34" charset="-128"/>
        </a:defRPr>
      </a:lvl7pPr>
      <a:lvl8pPr marL="1371600" algn="l" rtl="0" eaLnBrk="1" fontAlgn="base" hangingPunct="1">
        <a:lnSpc>
          <a:spcPct val="90000"/>
        </a:lnSpc>
        <a:spcBef>
          <a:spcPct val="0"/>
        </a:spcBef>
        <a:spcAft>
          <a:spcPct val="0"/>
        </a:spcAft>
        <a:defRPr sz="4400">
          <a:solidFill>
            <a:srgbClr val="FFFFFF"/>
          </a:solidFill>
          <a:latin typeface="Calibri Light" panose="020F0302020204030204" pitchFamily="34" charset="0"/>
          <a:ea typeface="MS PGothic" panose="020B0600070205080204" pitchFamily="34" charset="-128"/>
        </a:defRPr>
      </a:lvl8pPr>
      <a:lvl9pPr marL="1828800" algn="l" rtl="0" eaLnBrk="1" fontAlgn="base" hangingPunct="1">
        <a:lnSpc>
          <a:spcPct val="90000"/>
        </a:lnSpc>
        <a:spcBef>
          <a:spcPct val="0"/>
        </a:spcBef>
        <a:spcAft>
          <a:spcPct val="0"/>
        </a:spcAft>
        <a:defRPr sz="4400">
          <a:solidFill>
            <a:srgbClr val="FFFFFF"/>
          </a:solidFill>
          <a:latin typeface="Calibri Light" panose="020F0302020204030204" pitchFamily="34" charset="0"/>
          <a:ea typeface="MS PGothic" panose="020B0600070205080204" pitchFamily="34" charset="-128"/>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FFFFFF"/>
          </a:solidFill>
          <a:latin typeface="+mn-lt"/>
          <a:ea typeface="MS PGothic" panose="020B0600070205080204" pitchFamily="34" charset="-128"/>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FFFFFF"/>
          </a:solidFill>
          <a:latin typeface="+mn-lt"/>
          <a:ea typeface="MS PGothic" panose="020B0600070205080204" pitchFamily="34" charset="-128"/>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FFFFFF"/>
          </a:solidFill>
          <a:latin typeface="+mn-lt"/>
          <a:ea typeface="MS PGothic" panose="020B0600070205080204" pitchFamily="34" charset="-128"/>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S PGothic" panose="020B0600070205080204" pitchFamily="34" charset="-128"/>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603" y="301932"/>
            <a:ext cx="9046845" cy="125659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603" y="1759233"/>
            <a:ext cx="9046845" cy="49757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603" y="6988062"/>
            <a:ext cx="2345478" cy="401412"/>
          </a:xfrm>
          <a:prstGeom prst="rect">
            <a:avLst/>
          </a:prstGeom>
        </p:spPr>
        <p:txBody>
          <a:bodyPr vert="horz" lIns="91440" tIns="45720" rIns="91440" bIns="45720" rtlCol="0" anchor="ctr"/>
          <a:lstStyle>
            <a:lvl1pPr algn="l">
              <a:defRPr sz="1319">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434451" y="6988062"/>
            <a:ext cx="3183149" cy="401412"/>
          </a:xfrm>
          <a:prstGeom prst="rect">
            <a:avLst/>
          </a:prstGeom>
        </p:spPr>
        <p:txBody>
          <a:bodyPr vert="horz" lIns="91440" tIns="45720" rIns="91440" bIns="45720" rtlCol="0" anchor="ctr"/>
          <a:lstStyle>
            <a:lvl1pPr algn="ctr">
              <a:defRPr sz="131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3969" y="6988062"/>
            <a:ext cx="2345478" cy="401412"/>
          </a:xfrm>
          <a:prstGeom prst="rect">
            <a:avLst/>
          </a:prstGeom>
        </p:spPr>
        <p:txBody>
          <a:bodyPr vert="horz" lIns="91440" tIns="45720" rIns="91440" bIns="45720" rtlCol="0" anchor="ctr"/>
          <a:lstStyle>
            <a:lvl1pPr algn="r">
              <a:defRPr sz="131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jp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g"/><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4FF3-A78E-56E1-C64E-BDFF2ACFE2A6}"/>
              </a:ext>
            </a:extLst>
          </p:cNvPr>
          <p:cNvSpPr>
            <a:spLocks noGrp="1"/>
          </p:cNvSpPr>
          <p:nvPr>
            <p:ph type="title"/>
          </p:nvPr>
        </p:nvSpPr>
        <p:spPr/>
        <p:txBody>
          <a:bodyPr/>
          <a:lstStyle/>
          <a:p>
            <a:r>
              <a:rPr lang="en-US" dirty="0"/>
              <a:t>Fl. Association of Counties</a:t>
            </a:r>
          </a:p>
        </p:txBody>
      </p:sp>
      <p:sp>
        <p:nvSpPr>
          <p:cNvPr id="4" name="Text Placeholder 3">
            <a:extLst>
              <a:ext uri="{FF2B5EF4-FFF2-40B4-BE49-F238E27FC236}">
                <a16:creationId xmlns:a16="http://schemas.microsoft.com/office/drawing/2014/main" id="{842F37C3-E0BC-B3D7-FEE8-CD0D58FF20AE}"/>
              </a:ext>
            </a:extLst>
          </p:cNvPr>
          <p:cNvSpPr>
            <a:spLocks noGrp="1"/>
          </p:cNvSpPr>
          <p:nvPr>
            <p:ph type="body" sz="quarter" idx="16"/>
          </p:nvPr>
        </p:nvSpPr>
        <p:spPr/>
        <p:txBody>
          <a:bodyPr/>
          <a:lstStyle/>
          <a:p>
            <a:r>
              <a:rPr lang="en-US" dirty="0"/>
              <a:t>Dr. Andra Johnson – Dean for UF/</a:t>
            </a:r>
            <a:r>
              <a:rPr lang="en-US"/>
              <a:t>IFAS Extension</a:t>
            </a:r>
            <a:endParaRPr lang="en-US" dirty="0"/>
          </a:p>
        </p:txBody>
      </p:sp>
      <p:sp>
        <p:nvSpPr>
          <p:cNvPr id="5" name="Text Placeholder 4">
            <a:extLst>
              <a:ext uri="{FF2B5EF4-FFF2-40B4-BE49-F238E27FC236}">
                <a16:creationId xmlns:a16="http://schemas.microsoft.com/office/drawing/2014/main" id="{6E553426-1E5D-A1FA-F734-2A9FFD74B073}"/>
              </a:ext>
            </a:extLst>
          </p:cNvPr>
          <p:cNvSpPr>
            <a:spLocks noGrp="1"/>
          </p:cNvSpPr>
          <p:nvPr>
            <p:ph type="body" sz="quarter" idx="17"/>
          </p:nvPr>
        </p:nvSpPr>
        <p:spPr/>
        <p:txBody>
          <a:bodyPr/>
          <a:lstStyle/>
          <a:p>
            <a:r>
              <a:rPr lang="en-US" dirty="0"/>
              <a:t>November 20, 2025</a:t>
            </a:r>
          </a:p>
        </p:txBody>
      </p:sp>
    </p:spTree>
    <p:extLst>
      <p:ext uri="{BB962C8B-B14F-4D97-AF65-F5344CB8AC3E}">
        <p14:creationId xmlns:p14="http://schemas.microsoft.com/office/powerpoint/2010/main" val="245021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C92B-0AAA-9671-630C-FF3AB3D133B3}"/>
              </a:ext>
            </a:extLst>
          </p:cNvPr>
          <p:cNvSpPr>
            <a:spLocks noGrp="1"/>
          </p:cNvSpPr>
          <p:nvPr>
            <p:ph type="title"/>
          </p:nvPr>
        </p:nvSpPr>
        <p:spPr/>
        <p:txBody>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753923"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507846"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2261768"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3015691"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769614" algn="l" defTabSz="1507846"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4523537" algn="l" defTabSz="1507846"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5277460" algn="l" defTabSz="1507846"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6031382" algn="l" defTabSz="1507846"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US" sz="6000" dirty="0">
                <a:solidFill>
                  <a:schemeClr val="bg1">
                    <a:lumMod val="95000"/>
                  </a:schemeClr>
                </a:solidFill>
                <a:latin typeface="Anybody" pitchFamily="2" charset="0"/>
              </a:rPr>
              <a:t>Mission &amp; Vision</a:t>
            </a:r>
          </a:p>
        </p:txBody>
      </p:sp>
      <p:sp>
        <p:nvSpPr>
          <p:cNvPr id="3" name="Content Placeholder 2">
            <a:extLst>
              <a:ext uri="{FF2B5EF4-FFF2-40B4-BE49-F238E27FC236}">
                <a16:creationId xmlns:a16="http://schemas.microsoft.com/office/drawing/2014/main" id="{87192440-0AED-993A-A6D8-23D1BBF21F8D}"/>
              </a:ext>
            </a:extLst>
          </p:cNvPr>
          <p:cNvSpPr>
            <a:spLocks noGrp="1"/>
          </p:cNvSpPr>
          <p:nvPr>
            <p:ph idx="1"/>
          </p:nvPr>
        </p:nvSpPr>
        <p:spPr>
          <a:xfrm>
            <a:off x="603250" y="3673475"/>
            <a:ext cx="10270093" cy="7391400"/>
          </a:xfrm>
        </p:spPr>
        <p:txBody>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753923"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1507846"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2261768"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3015691"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3769614" algn="l" defTabSz="1507846"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4523537" algn="l" defTabSz="1507846"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5277460" algn="l" defTabSz="1507846"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6031382" algn="l" defTabSz="1507846"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US" sz="3600" b="1" dirty="0">
                <a:latin typeface="IBM Plex Sans" panose="020B0503050203000203" pitchFamily="34" charset="0"/>
              </a:rPr>
              <a:t>Vision: </a:t>
            </a:r>
          </a:p>
          <a:p>
            <a:r>
              <a:rPr lang="en-US" sz="3600" i="1" dirty="0">
                <a:latin typeface="IBM Plex Sans" panose="020B0503050203000203" pitchFamily="34" charset="0"/>
              </a:rPr>
              <a:t>“To be a leading provider of research-based solutions that empower individuals, families, and communities to improve their quality of life, while creating a sustainable future.”</a:t>
            </a:r>
          </a:p>
          <a:p>
            <a:endParaRPr lang="en-US" sz="3600" b="1" dirty="0">
              <a:latin typeface="IBM Plex Sans" panose="020B0503050203000203" pitchFamily="34" charset="0"/>
            </a:endParaRPr>
          </a:p>
          <a:p>
            <a:endParaRPr lang="en-US" sz="3600" b="1" dirty="0">
              <a:latin typeface="IBM Plex Sans" panose="020B0503050203000203" pitchFamily="34" charset="0"/>
            </a:endParaRPr>
          </a:p>
          <a:p>
            <a:endParaRPr lang="en-US" sz="3600" b="1" dirty="0">
              <a:latin typeface="IBM Plex Sans" panose="020B0503050203000203" pitchFamily="34" charset="0"/>
            </a:endParaRPr>
          </a:p>
          <a:p>
            <a:r>
              <a:rPr lang="en-US" sz="3600" b="1" dirty="0">
                <a:latin typeface="IBM Plex Sans" panose="020B0503050203000203" pitchFamily="34" charset="0"/>
              </a:rPr>
              <a:t>Mission: </a:t>
            </a:r>
          </a:p>
          <a:p>
            <a:r>
              <a:rPr lang="en-US" sz="3600" i="1" dirty="0">
                <a:latin typeface="IBM Plex Sans" panose="020B0503050203000203" pitchFamily="34" charset="0"/>
              </a:rPr>
              <a:t>“Florida Cooperative Extension partners with communities to provide quality, relevant education, and research-based expertise to foster healthy people, a resilient environment, and a strong community.”</a:t>
            </a:r>
          </a:p>
        </p:txBody>
      </p:sp>
      <p:pic>
        <p:nvPicPr>
          <p:cNvPr id="9" name="Picture 8" descr="A person holding a microphone in his mouth">
            <a:extLst>
              <a:ext uri="{FF2B5EF4-FFF2-40B4-BE49-F238E27FC236}">
                <a16:creationId xmlns:a16="http://schemas.microsoft.com/office/drawing/2014/main" id="{9AD6A55A-3E91-7ADC-D58D-8AFC3A18F0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3650" y="3978275"/>
            <a:ext cx="7915677" cy="5277612"/>
          </a:xfrm>
          <a:prstGeom prst="rect">
            <a:avLst/>
          </a:prstGeom>
        </p:spPr>
      </p:pic>
    </p:spTree>
    <p:extLst>
      <p:ext uri="{BB962C8B-B14F-4D97-AF65-F5344CB8AC3E}">
        <p14:creationId xmlns:p14="http://schemas.microsoft.com/office/powerpoint/2010/main" val="2942070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tanding on steps outside a building">
            <a:extLst>
              <a:ext uri="{FF2B5EF4-FFF2-40B4-BE49-F238E27FC236}">
                <a16:creationId xmlns:a16="http://schemas.microsoft.com/office/drawing/2014/main" id="{3F60E2E7-BAFD-A4B1-09D3-8BC7FF08B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68689" y="660994"/>
            <a:ext cx="5222562" cy="3481413"/>
          </a:xfrm>
          <a:prstGeom prst="rect">
            <a:avLst/>
          </a:prstGeom>
        </p:spPr>
      </p:pic>
      <p:sp>
        <p:nvSpPr>
          <p:cNvPr id="2" name="Title 1">
            <a:extLst>
              <a:ext uri="{FF2B5EF4-FFF2-40B4-BE49-F238E27FC236}">
                <a16:creationId xmlns:a16="http://schemas.microsoft.com/office/drawing/2014/main" id="{91D61AF1-950B-76CD-7A3D-D9A94433F39A}"/>
              </a:ext>
            </a:extLst>
          </p:cNvPr>
          <p:cNvSpPr>
            <a:spLocks noGrp="1"/>
          </p:cNvSpPr>
          <p:nvPr>
            <p:ph type="title"/>
          </p:nvPr>
        </p:nvSpPr>
        <p:spPr>
          <a:xfrm>
            <a:off x="908050" y="958849"/>
            <a:ext cx="12954000" cy="1538883"/>
          </a:xfrm>
        </p:spPr>
        <p:txBody>
          <a:bodyPr/>
          <a:lstStyle/>
          <a:p>
            <a:r>
              <a:rPr lang="en-US" dirty="0"/>
              <a:t>2025 Florida State Statutes</a:t>
            </a:r>
          </a:p>
        </p:txBody>
      </p:sp>
      <p:sp>
        <p:nvSpPr>
          <p:cNvPr id="3" name="Text Placeholder 2">
            <a:extLst>
              <a:ext uri="{FF2B5EF4-FFF2-40B4-BE49-F238E27FC236}">
                <a16:creationId xmlns:a16="http://schemas.microsoft.com/office/drawing/2014/main" id="{34434269-15B3-B4B1-C3E4-12BC18844675}"/>
              </a:ext>
            </a:extLst>
          </p:cNvPr>
          <p:cNvSpPr>
            <a:spLocks noGrp="1"/>
          </p:cNvSpPr>
          <p:nvPr>
            <p:ph type="body" sz="quarter" idx="11"/>
          </p:nvPr>
        </p:nvSpPr>
        <p:spPr>
          <a:xfrm>
            <a:off x="908051" y="1997075"/>
            <a:ext cx="9829802" cy="1538883"/>
          </a:xfrm>
        </p:spPr>
        <p:txBody>
          <a:bodyPr/>
          <a:lstStyle/>
          <a:p>
            <a:r>
              <a:rPr lang="en-US" dirty="0"/>
              <a:t>1004.37 County or area extension programs</a:t>
            </a:r>
          </a:p>
          <a:p>
            <a:endParaRPr lang="en-US" dirty="0"/>
          </a:p>
        </p:txBody>
      </p:sp>
      <p:sp>
        <p:nvSpPr>
          <p:cNvPr id="4" name="Text Placeholder 3">
            <a:extLst>
              <a:ext uri="{FF2B5EF4-FFF2-40B4-BE49-F238E27FC236}">
                <a16:creationId xmlns:a16="http://schemas.microsoft.com/office/drawing/2014/main" id="{00494F61-0022-7D33-3E02-4F9591BA29EE}"/>
              </a:ext>
            </a:extLst>
          </p:cNvPr>
          <p:cNvSpPr>
            <a:spLocks noGrp="1"/>
          </p:cNvSpPr>
          <p:nvPr>
            <p:ph type="body" sz="quarter" idx="17"/>
          </p:nvPr>
        </p:nvSpPr>
        <p:spPr>
          <a:xfrm>
            <a:off x="603250" y="4352313"/>
            <a:ext cx="8686800" cy="6080126"/>
          </a:xfrm>
          <a:ln w="28575">
            <a:noFill/>
          </a:ln>
        </p:spPr>
        <p:txBody>
          <a:bodyPr/>
          <a:lstStyle/>
          <a:p>
            <a:endParaRPr lang="en-US" sz="2400" dirty="0"/>
          </a:p>
          <a:p>
            <a:r>
              <a:rPr lang="en-US" sz="2400" b="1" dirty="0"/>
              <a:t>(1) </a:t>
            </a:r>
            <a:r>
              <a:rPr lang="en-US" sz="2400" dirty="0"/>
              <a:t>The Florida Cooperative Extension Service is administered through the University of Florida and is supported programmatically by the University of Florida and Florida Agricultural and Mechanical University in collaboration with individual county governments. County or area extension programs will be developed, based on local situations, needs, and problems, supported by scientific and technical information developed by the University of Florida, Florida Agricultural and Mechanical University, the United States Department of Agriculture, and other sources of research information. This information will be made available through the local program, with the aid of research scientists and extension specialists of the University of Florida Institute of Food and Agricultural Sciences and Florida Agricultural and Mechanical University</a:t>
            </a:r>
          </a:p>
        </p:txBody>
      </p:sp>
      <p:sp>
        <p:nvSpPr>
          <p:cNvPr id="5" name="Text Placeholder 4">
            <a:extLst>
              <a:ext uri="{FF2B5EF4-FFF2-40B4-BE49-F238E27FC236}">
                <a16:creationId xmlns:a16="http://schemas.microsoft.com/office/drawing/2014/main" id="{9E57CEDE-88EC-987F-B157-DFB158AA1559}"/>
              </a:ext>
            </a:extLst>
          </p:cNvPr>
          <p:cNvSpPr>
            <a:spLocks noGrp="1"/>
          </p:cNvSpPr>
          <p:nvPr>
            <p:ph type="body" sz="quarter" idx="18"/>
          </p:nvPr>
        </p:nvSpPr>
        <p:spPr>
          <a:xfrm>
            <a:off x="10052050" y="4334470"/>
            <a:ext cx="9601200" cy="5435006"/>
          </a:xfrm>
        </p:spPr>
        <p:txBody>
          <a:bodyPr/>
          <a:lstStyle/>
          <a:p>
            <a:r>
              <a:rPr lang="en-US" sz="1600" b="1" dirty="0"/>
              <a:t>(</a:t>
            </a:r>
            <a:r>
              <a:rPr lang="en-US" sz="1800" b="1" dirty="0"/>
              <a:t>2) Financial Participation</a:t>
            </a:r>
          </a:p>
          <a:p>
            <a:r>
              <a:rPr lang="en-US" sz="1800" dirty="0"/>
              <a:t>County boards annually decide their financial contribution to cooperative extension work.</a:t>
            </a:r>
          </a:p>
          <a:p>
            <a:br>
              <a:rPr lang="en-US" sz="1800" dirty="0"/>
            </a:br>
            <a:r>
              <a:rPr lang="en-US" sz="1800" b="1" dirty="0"/>
              <a:t>(3</a:t>
            </a:r>
            <a:r>
              <a:rPr lang="en-US" sz="1800" dirty="0"/>
              <a:t>) </a:t>
            </a:r>
            <a:r>
              <a:rPr lang="en-US" sz="1800" b="1" dirty="0"/>
              <a:t>Approval of Extension Positions</a:t>
            </a:r>
          </a:p>
          <a:p>
            <a:r>
              <a:rPr lang="en-US" sz="1800" dirty="0"/>
              <a:t>County boards approve or disapprove candidates for extension positions.</a:t>
            </a:r>
          </a:p>
          <a:p>
            <a:br>
              <a:rPr lang="en-US" sz="1800" dirty="0"/>
            </a:br>
            <a:r>
              <a:rPr lang="en-US" sz="1800" b="1" dirty="0"/>
              <a:t>(4) Employment &amp; Policies</a:t>
            </a:r>
          </a:p>
          <a:p>
            <a:r>
              <a:rPr lang="en-US" sz="1800" dirty="0"/>
              <a:t>County extension agents are jointly employed by state universities, federal, and county governments.</a:t>
            </a:r>
          </a:p>
          <a:p>
            <a:r>
              <a:rPr lang="en-US" sz="1800" dirty="0"/>
              <a:t>University of Florida or FAMU personnel policies apply unless federal law or memorandum overrides.</a:t>
            </a:r>
          </a:p>
          <a:p>
            <a:endParaRPr lang="en-US" sz="1800" dirty="0"/>
          </a:p>
          <a:p>
            <a:r>
              <a:rPr lang="en-US" sz="1800" b="1" dirty="0"/>
              <a:t>(5) University Responsibilities</a:t>
            </a:r>
          </a:p>
          <a:p>
            <a:r>
              <a:rPr lang="en-US" sz="1800" dirty="0"/>
              <a:t>UF provides supervision, planning resources, and programming support.</a:t>
            </a:r>
          </a:p>
          <a:p>
            <a:r>
              <a:rPr lang="en-US" sz="1800" dirty="0"/>
              <a:t>Florida Cooperative Extension Service supplies program materials and technical expertise.</a:t>
            </a:r>
          </a:p>
          <a:p>
            <a:r>
              <a:rPr lang="en-US" sz="1800" dirty="0"/>
              <a:t>Continuous in-service training ensures staff competence.</a:t>
            </a:r>
          </a:p>
          <a:p>
            <a:endParaRPr lang="en-US" sz="1800" dirty="0"/>
          </a:p>
          <a:p>
            <a:r>
              <a:rPr lang="en-US" sz="1800" b="1" dirty="0"/>
              <a:t>(6) Reporting &amp; Communication</a:t>
            </a:r>
          </a:p>
          <a:p>
            <a:r>
              <a:rPr lang="en-US" sz="1800" dirty="0"/>
              <a:t>County extension director reports program progress and results to the county board.</a:t>
            </a:r>
          </a:p>
          <a:p>
            <a:r>
              <a:rPr lang="en-US" sz="1800" dirty="0"/>
              <a:t>Boards develop plans to stay informed and integrate local needs into educational work.</a:t>
            </a:r>
          </a:p>
          <a:p>
            <a:r>
              <a:rPr lang="en-US" sz="1800" dirty="0"/>
              <a:t>Plans include a way for boards to communicate satisfaction with programs to the director and extension service.</a:t>
            </a:r>
          </a:p>
          <a:p>
            <a:endParaRPr lang="en-US" dirty="0"/>
          </a:p>
        </p:txBody>
      </p:sp>
    </p:spTree>
    <p:extLst>
      <p:ext uri="{BB962C8B-B14F-4D97-AF65-F5344CB8AC3E}">
        <p14:creationId xmlns:p14="http://schemas.microsoft.com/office/powerpoint/2010/main" val="77187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CE70CE-1E0A-3B68-E56C-2C89CB354413}"/>
              </a:ext>
            </a:extLst>
          </p:cNvPr>
          <p:cNvSpPr txBox="1"/>
          <p:nvPr/>
        </p:nvSpPr>
        <p:spPr>
          <a:xfrm>
            <a:off x="916072" y="958850"/>
            <a:ext cx="7916777" cy="1495425"/>
          </a:xfrm>
          <a:prstGeom prst="rect">
            <a:avLst/>
          </a:prstGeom>
        </p:spPr>
        <p:txBody>
          <a:bodyPr rtlCol="0">
            <a:normAutofit/>
          </a:bodyPr>
          <a:lstStyle/>
          <a:p>
            <a:pPr>
              <a:lnSpc>
                <a:spcPct val="90000"/>
              </a:lnSpc>
              <a:spcAft>
                <a:spcPts val="600"/>
              </a:spcAft>
            </a:pPr>
            <a:r>
              <a:rPr lang="en-US" sz="3600" b="1" spc="300" dirty="0">
                <a:solidFill>
                  <a:srgbClr val="004B81"/>
                </a:solidFill>
                <a:latin typeface="IBM Plex Sans" panose="020B0503050203000203" pitchFamily="34" charset="0"/>
                <a:ea typeface="+mj-ea"/>
                <a:cs typeface="+mj-cs"/>
              </a:rPr>
              <a:t>Overview: Florida Cooperative Extension Funding Model</a:t>
            </a:r>
          </a:p>
          <a:p>
            <a:pPr>
              <a:lnSpc>
                <a:spcPct val="90000"/>
              </a:lnSpc>
              <a:spcAft>
                <a:spcPts val="600"/>
              </a:spcAft>
            </a:pPr>
            <a:endParaRPr lang="en-US" sz="2000" b="1" spc="300" dirty="0">
              <a:solidFill>
                <a:srgbClr val="004B81"/>
              </a:solidFill>
              <a:latin typeface="IBM Plex Sans" panose="020B0503050203000203" pitchFamily="34" charset="0"/>
              <a:ea typeface="+mj-ea"/>
              <a:cs typeface="+mj-cs"/>
            </a:endParaRPr>
          </a:p>
        </p:txBody>
      </p:sp>
      <p:sp>
        <p:nvSpPr>
          <p:cNvPr id="8" name="Text Placeholder 2">
            <a:extLst>
              <a:ext uri="{FF2B5EF4-FFF2-40B4-BE49-F238E27FC236}">
                <a16:creationId xmlns:a16="http://schemas.microsoft.com/office/drawing/2014/main" id="{7C826D21-0A59-9328-30B5-751C1A197A4D}"/>
              </a:ext>
            </a:extLst>
          </p:cNvPr>
          <p:cNvSpPr>
            <a:spLocks noGrp="1"/>
          </p:cNvSpPr>
          <p:nvPr>
            <p:ph type="body" sz="quarter" idx="11"/>
          </p:nvPr>
        </p:nvSpPr>
        <p:spPr>
          <a:xfrm>
            <a:off x="923929" y="2454275"/>
            <a:ext cx="7217371" cy="990600"/>
          </a:xfrm>
        </p:spPr>
        <p:txBody>
          <a:bodyPr/>
          <a:lstStyle/>
          <a:p>
            <a:r>
              <a:rPr lang="en-US" sz="2800" spc="300" dirty="0">
                <a:solidFill>
                  <a:srgbClr val="004B81"/>
                </a:solidFill>
              </a:rPr>
              <a:t>Federal, State and County Partnerships</a:t>
            </a:r>
          </a:p>
          <a:p>
            <a:endParaRPr lang="en-US" dirty="0"/>
          </a:p>
        </p:txBody>
      </p:sp>
      <p:sp>
        <p:nvSpPr>
          <p:cNvPr id="3" name="TextBox 2">
            <a:extLst>
              <a:ext uri="{FF2B5EF4-FFF2-40B4-BE49-F238E27FC236}">
                <a16:creationId xmlns:a16="http://schemas.microsoft.com/office/drawing/2014/main" id="{86F0D09F-AD12-B74C-E141-8A793447A37D}"/>
              </a:ext>
            </a:extLst>
          </p:cNvPr>
          <p:cNvSpPr txBox="1"/>
          <p:nvPr/>
        </p:nvSpPr>
        <p:spPr>
          <a:xfrm>
            <a:off x="908050" y="3597275"/>
            <a:ext cx="9128121" cy="6477000"/>
          </a:xfrm>
          <a:prstGeom prst="rect">
            <a:avLst/>
          </a:prstGeom>
        </p:spPr>
        <p:txBody>
          <a:bodyPr rtlCol="0">
            <a:noAutofit/>
          </a:bodyPr>
          <a:lstStyle/>
          <a:p>
            <a:pPr indent="-285750">
              <a:lnSpc>
                <a:spcPct val="90000"/>
              </a:lnSpc>
              <a:spcAft>
                <a:spcPts val="600"/>
              </a:spcAft>
              <a:buFont typeface="Arial" panose="020B0604020202020204" pitchFamily="34" charset="0"/>
              <a:buChar char="•"/>
            </a:pPr>
            <a:r>
              <a:rPr lang="en-US" sz="2400" b="1" dirty="0"/>
              <a:t>Three-Tiered Partnership Model</a:t>
            </a:r>
            <a:r>
              <a:rPr lang="en-US" sz="2400" dirty="0"/>
              <a:t>: The Florida Cooperative Extension Service is funded through a collaborative model involving federal, state and county governments. Ensuring diverse support and shared governance.</a:t>
            </a:r>
          </a:p>
          <a:p>
            <a:pPr indent="-285750">
              <a:lnSpc>
                <a:spcPct val="90000"/>
              </a:lnSpc>
              <a:spcAft>
                <a:spcPts val="600"/>
              </a:spcAft>
              <a:buFont typeface="Arial" panose="020B0604020202020204" pitchFamily="34" charset="0"/>
              <a:buChar char="•"/>
            </a:pPr>
            <a:endParaRPr lang="en-US" sz="2400" dirty="0"/>
          </a:p>
          <a:p>
            <a:pPr indent="-285750">
              <a:lnSpc>
                <a:spcPct val="90000"/>
              </a:lnSpc>
              <a:spcAft>
                <a:spcPts val="600"/>
              </a:spcAft>
              <a:buFont typeface="Arial" panose="020B0604020202020204" pitchFamily="34" charset="0"/>
              <a:buChar char="•"/>
            </a:pPr>
            <a:r>
              <a:rPr lang="en-US" sz="2400" b="1" dirty="0"/>
              <a:t>Federal Level- Support</a:t>
            </a:r>
            <a:r>
              <a:rPr lang="en-US" sz="2400" dirty="0"/>
              <a:t>: The USDA’s National Institute of Food and Agriculture (NIFA) provides baseline funding via Smith Lever Act allocations, focusing on national priorities and innovation</a:t>
            </a:r>
          </a:p>
          <a:p>
            <a:pPr indent="-285750">
              <a:lnSpc>
                <a:spcPct val="90000"/>
              </a:lnSpc>
              <a:spcAft>
                <a:spcPts val="600"/>
              </a:spcAft>
              <a:buFont typeface="Arial" panose="020B0604020202020204" pitchFamily="34" charset="0"/>
              <a:buChar char="•"/>
            </a:pPr>
            <a:endParaRPr lang="en-US" sz="2400" dirty="0"/>
          </a:p>
          <a:p>
            <a:pPr indent="-285750">
              <a:lnSpc>
                <a:spcPct val="90000"/>
              </a:lnSpc>
              <a:spcAft>
                <a:spcPts val="600"/>
              </a:spcAft>
              <a:buFont typeface="Arial" panose="020B0604020202020204" pitchFamily="34" charset="0"/>
              <a:buChar char="•"/>
            </a:pPr>
            <a:r>
              <a:rPr lang="en-US" sz="2400" b="1" dirty="0"/>
              <a:t>State Government Role</a:t>
            </a:r>
            <a:r>
              <a:rPr lang="en-US" sz="2400" dirty="0"/>
              <a:t>: State funding, primarily through the University of Florida (UF/IFAS) and Florida A&amp;M University, supports faculty salaries, research facilities and academic infrastructure.</a:t>
            </a:r>
          </a:p>
          <a:p>
            <a:pPr indent="-285750">
              <a:lnSpc>
                <a:spcPct val="90000"/>
              </a:lnSpc>
              <a:spcAft>
                <a:spcPts val="600"/>
              </a:spcAft>
              <a:buFont typeface="Arial" panose="020B0604020202020204" pitchFamily="34" charset="0"/>
              <a:buChar char="•"/>
            </a:pPr>
            <a:endParaRPr lang="en-US" sz="2400" dirty="0"/>
          </a:p>
          <a:p>
            <a:pPr indent="-285750">
              <a:lnSpc>
                <a:spcPct val="90000"/>
              </a:lnSpc>
              <a:spcAft>
                <a:spcPts val="600"/>
              </a:spcAft>
              <a:buFont typeface="Arial" panose="020B0604020202020204" pitchFamily="34" charset="0"/>
              <a:buChar char="•"/>
            </a:pPr>
            <a:r>
              <a:rPr lang="en-US" sz="2400" b="1" dirty="0"/>
              <a:t>County Government Involvement</a:t>
            </a:r>
            <a:r>
              <a:rPr lang="en-US" sz="2400" dirty="0"/>
              <a:t>: Local governments contribute through staffing, office space and operational support – ensuring that extension programs are tailored to local community needs.</a:t>
            </a:r>
          </a:p>
        </p:txBody>
      </p:sp>
      <p:pic>
        <p:nvPicPr>
          <p:cNvPr id="4" name="Picture 3">
            <a:extLst>
              <a:ext uri="{FF2B5EF4-FFF2-40B4-BE49-F238E27FC236}">
                <a16:creationId xmlns:a16="http://schemas.microsoft.com/office/drawing/2014/main" id="{E77A8B19-461C-D591-C4BB-85965A8A7B6F}"/>
              </a:ext>
            </a:extLst>
          </p:cNvPr>
          <p:cNvPicPr>
            <a:picLocks noChangeAspect="1"/>
          </p:cNvPicPr>
          <p:nvPr/>
        </p:nvPicPr>
        <p:blipFill>
          <a:blip r:embed="rId2"/>
          <a:stretch>
            <a:fillRect/>
          </a:stretch>
        </p:blipFill>
        <p:spPr>
          <a:xfrm>
            <a:off x="10459725" y="3902075"/>
            <a:ext cx="8736325" cy="4749196"/>
          </a:xfrm>
          <a:prstGeom prst="rect">
            <a:avLst/>
          </a:prstGeom>
        </p:spPr>
      </p:pic>
    </p:spTree>
    <p:extLst>
      <p:ext uri="{BB962C8B-B14F-4D97-AF65-F5344CB8AC3E}">
        <p14:creationId xmlns:p14="http://schemas.microsoft.com/office/powerpoint/2010/main" val="315213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624D-E8F9-9247-C4CF-37B1474643B7}"/>
              </a:ext>
            </a:extLst>
          </p:cNvPr>
          <p:cNvSpPr>
            <a:spLocks noGrp="1"/>
          </p:cNvSpPr>
          <p:nvPr>
            <p:ph type="title"/>
          </p:nvPr>
        </p:nvSpPr>
        <p:spPr>
          <a:xfrm>
            <a:off x="676507" y="958850"/>
            <a:ext cx="14633343" cy="1495425"/>
          </a:xfrm>
        </p:spPr>
        <p:txBody>
          <a:bodyPr/>
          <a:lstStyle/>
          <a:p>
            <a:r>
              <a:rPr lang="en-US" dirty="0"/>
              <a:t>County Level Contributions</a:t>
            </a:r>
          </a:p>
        </p:txBody>
      </p:sp>
      <p:sp>
        <p:nvSpPr>
          <p:cNvPr id="4" name="Text Placeholder 3">
            <a:extLst>
              <a:ext uri="{FF2B5EF4-FFF2-40B4-BE49-F238E27FC236}">
                <a16:creationId xmlns:a16="http://schemas.microsoft.com/office/drawing/2014/main" id="{2835B802-34C7-3F03-3057-99C355AFE0AD}"/>
              </a:ext>
            </a:extLst>
          </p:cNvPr>
          <p:cNvSpPr>
            <a:spLocks noGrp="1"/>
          </p:cNvSpPr>
          <p:nvPr>
            <p:ph type="body" sz="quarter" idx="17"/>
          </p:nvPr>
        </p:nvSpPr>
        <p:spPr>
          <a:xfrm>
            <a:off x="136115" y="3388598"/>
            <a:ext cx="9763535" cy="2590801"/>
          </a:xfrm>
        </p:spPr>
        <p:txBody>
          <a:bodyPr/>
          <a:lstStyle/>
          <a:p>
            <a:pPr algn="l"/>
            <a:r>
              <a:rPr lang="en-US" sz="2800" b="1" dirty="0"/>
              <a:t>County Contributions </a:t>
            </a:r>
            <a:r>
              <a:rPr lang="en-US" sz="2800" dirty="0"/>
              <a:t>Fund office space, agent salaries and program support</a:t>
            </a:r>
          </a:p>
          <a:p>
            <a:pPr algn="l"/>
            <a:endParaRPr lang="en-US" sz="2800" dirty="0"/>
          </a:p>
          <a:p>
            <a:pPr algn="l"/>
            <a:r>
              <a:rPr lang="en-US" sz="2800" b="1" dirty="0"/>
              <a:t>Formal Agreements (MOU) </a:t>
            </a:r>
            <a:r>
              <a:rPr lang="en-US" sz="2800" dirty="0"/>
              <a:t>define cost shares, staffing and performance benchmarks</a:t>
            </a:r>
          </a:p>
          <a:p>
            <a:pPr algn="l"/>
            <a:endParaRPr lang="en-US" sz="2800" dirty="0"/>
          </a:p>
          <a:p>
            <a:pPr algn="l"/>
            <a:r>
              <a:rPr lang="en-US" sz="2800" b="1" dirty="0"/>
              <a:t>Localized Programs </a:t>
            </a:r>
            <a:r>
              <a:rPr lang="en-US" sz="2800" dirty="0"/>
              <a:t>tailor Extension efforts to local priorities</a:t>
            </a:r>
          </a:p>
          <a:p>
            <a:pPr algn="l"/>
            <a:endParaRPr lang="en-US" sz="3200" dirty="0"/>
          </a:p>
        </p:txBody>
      </p:sp>
      <p:pic>
        <p:nvPicPr>
          <p:cNvPr id="12" name="Picture 11">
            <a:extLst>
              <a:ext uri="{FF2B5EF4-FFF2-40B4-BE49-F238E27FC236}">
                <a16:creationId xmlns:a16="http://schemas.microsoft.com/office/drawing/2014/main" id="{135FB96B-1503-88B0-804B-33989710B4E9}"/>
              </a:ext>
            </a:extLst>
          </p:cNvPr>
          <p:cNvPicPr>
            <a:picLocks noChangeAspect="1"/>
          </p:cNvPicPr>
          <p:nvPr/>
        </p:nvPicPr>
        <p:blipFill>
          <a:blip r:embed="rId2"/>
          <a:stretch>
            <a:fillRect/>
          </a:stretch>
        </p:blipFill>
        <p:spPr>
          <a:xfrm>
            <a:off x="9899649" y="1617347"/>
            <a:ext cx="9678325" cy="8185621"/>
          </a:xfrm>
          <a:prstGeom prst="rect">
            <a:avLst/>
          </a:prstGeom>
        </p:spPr>
      </p:pic>
      <p:sp>
        <p:nvSpPr>
          <p:cNvPr id="10" name="Text Placeholder 9">
            <a:extLst>
              <a:ext uri="{FF2B5EF4-FFF2-40B4-BE49-F238E27FC236}">
                <a16:creationId xmlns:a16="http://schemas.microsoft.com/office/drawing/2014/main" id="{4677B9E6-F165-DF77-6468-841CA17E1A66}"/>
              </a:ext>
            </a:extLst>
          </p:cNvPr>
          <p:cNvSpPr>
            <a:spLocks noGrp="1"/>
          </p:cNvSpPr>
          <p:nvPr>
            <p:ph type="body" sz="quarter" idx="18"/>
          </p:nvPr>
        </p:nvSpPr>
        <p:spPr>
          <a:xfrm>
            <a:off x="136114" y="7826850"/>
            <a:ext cx="9763535" cy="1865153"/>
          </a:xfrm>
          <a:noFill/>
          <a:ln w="57150">
            <a:noFill/>
          </a:ln>
        </p:spPr>
        <p:txBody>
          <a:bodyPr/>
          <a:lstStyle/>
          <a:p>
            <a:pPr marL="342900" indent="-342900" algn="ctr">
              <a:buFont typeface="Arial" panose="020B0604020202020204" pitchFamily="34" charset="0"/>
              <a:buChar char="•"/>
            </a:pPr>
            <a:r>
              <a:rPr lang="en-US" sz="3600" dirty="0"/>
              <a:t>Offices in 67 FL Counties &amp; Seminole Indian Tribe</a:t>
            </a:r>
          </a:p>
          <a:p>
            <a:pPr marL="342900" indent="-342900" algn="ctr">
              <a:buFont typeface="Arial" panose="020B0604020202020204" pitchFamily="34" charset="0"/>
              <a:buChar char="•"/>
            </a:pPr>
            <a:r>
              <a:rPr lang="en-US" sz="3600" dirty="0"/>
              <a:t>Three 4-H Camping Facilities</a:t>
            </a:r>
          </a:p>
          <a:p>
            <a:pPr marL="342900" indent="-342900" algn="ctr">
              <a:buFont typeface="Arial" panose="020B0604020202020204" pitchFamily="34" charset="0"/>
              <a:buChar char="•"/>
            </a:pPr>
            <a:r>
              <a:rPr lang="en-US" sz="3600" dirty="0"/>
              <a:t>396 County Faculty located throughout the state</a:t>
            </a:r>
          </a:p>
          <a:p>
            <a:pPr algn="ctr"/>
            <a:endParaRPr lang="en-US" dirty="0"/>
          </a:p>
        </p:txBody>
      </p:sp>
    </p:spTree>
    <p:extLst>
      <p:ext uri="{BB962C8B-B14F-4D97-AF65-F5344CB8AC3E}">
        <p14:creationId xmlns:p14="http://schemas.microsoft.com/office/powerpoint/2010/main" val="29426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23395" y="5005849"/>
            <a:ext cx="15589940" cy="5521810"/>
          </a:xfrm>
          <a:prstGeom prst="rect">
            <a:avLst/>
          </a:prstGeom>
        </p:spPr>
      </p:pic>
      <p:pic>
        <p:nvPicPr>
          <p:cNvPr id="3" name="object 3"/>
          <p:cNvPicPr/>
          <p:nvPr/>
        </p:nvPicPr>
        <p:blipFill>
          <a:blip r:embed="rId3" cstate="print"/>
          <a:stretch>
            <a:fillRect/>
          </a:stretch>
        </p:blipFill>
        <p:spPr>
          <a:xfrm>
            <a:off x="2156829" y="730541"/>
            <a:ext cx="15910990" cy="1806191"/>
          </a:xfrm>
          <a:prstGeom prst="rect">
            <a:avLst/>
          </a:prstGeom>
        </p:spPr>
      </p:pic>
      <p:grpSp>
        <p:nvGrpSpPr>
          <p:cNvPr id="4" name="object 4"/>
          <p:cNvGrpSpPr/>
          <p:nvPr/>
        </p:nvGrpSpPr>
        <p:grpSpPr>
          <a:xfrm>
            <a:off x="2679152" y="2979223"/>
            <a:ext cx="1802388" cy="1802388"/>
            <a:chOff x="2437131" y="2709734"/>
            <a:chExt cx="1639570" cy="1639570"/>
          </a:xfrm>
        </p:grpSpPr>
        <p:pic>
          <p:nvPicPr>
            <p:cNvPr id="5" name="object 5"/>
            <p:cNvPicPr/>
            <p:nvPr/>
          </p:nvPicPr>
          <p:blipFill>
            <a:blip r:embed="rId4" cstate="print"/>
            <a:stretch>
              <a:fillRect/>
            </a:stretch>
          </p:blipFill>
          <p:spPr>
            <a:xfrm>
              <a:off x="2527670" y="2930455"/>
              <a:ext cx="1461729" cy="997148"/>
            </a:xfrm>
            <a:prstGeom prst="rect">
              <a:avLst/>
            </a:prstGeom>
          </p:spPr>
        </p:pic>
        <p:sp>
          <p:nvSpPr>
            <p:cNvPr id="6" name="object 6"/>
            <p:cNvSpPr/>
            <p:nvPr/>
          </p:nvSpPr>
          <p:spPr>
            <a:xfrm>
              <a:off x="2437131" y="2709734"/>
              <a:ext cx="1639570" cy="1639570"/>
            </a:xfrm>
            <a:custGeom>
              <a:avLst/>
              <a:gdLst/>
              <a:ahLst/>
              <a:cxnLst/>
              <a:rect l="l" t="t" r="r" b="b"/>
              <a:pathLst>
                <a:path w="1639570" h="1639570">
                  <a:moveTo>
                    <a:pt x="819478" y="1638957"/>
                  </a:moveTo>
                  <a:lnTo>
                    <a:pt x="771369" y="1637564"/>
                  </a:lnTo>
                  <a:lnTo>
                    <a:pt x="723987" y="1633437"/>
                  </a:lnTo>
                  <a:lnTo>
                    <a:pt x="677409" y="1626654"/>
                  </a:lnTo>
                  <a:lnTo>
                    <a:pt x="631712" y="1617291"/>
                  </a:lnTo>
                  <a:lnTo>
                    <a:pt x="586973" y="1605426"/>
                  </a:lnTo>
                  <a:lnTo>
                    <a:pt x="543269" y="1591136"/>
                  </a:lnTo>
                  <a:lnTo>
                    <a:pt x="500678" y="1574499"/>
                  </a:lnTo>
                  <a:lnTo>
                    <a:pt x="459276" y="1555590"/>
                  </a:lnTo>
                  <a:lnTo>
                    <a:pt x="419142" y="1534488"/>
                  </a:lnTo>
                  <a:lnTo>
                    <a:pt x="380352" y="1511270"/>
                  </a:lnTo>
                  <a:lnTo>
                    <a:pt x="342983" y="1486013"/>
                  </a:lnTo>
                  <a:lnTo>
                    <a:pt x="307113" y="1458794"/>
                  </a:lnTo>
                  <a:lnTo>
                    <a:pt x="272819" y="1429690"/>
                  </a:lnTo>
                  <a:lnTo>
                    <a:pt x="240177" y="1398779"/>
                  </a:lnTo>
                  <a:lnTo>
                    <a:pt x="209266" y="1366137"/>
                  </a:lnTo>
                  <a:lnTo>
                    <a:pt x="180162" y="1331843"/>
                  </a:lnTo>
                  <a:lnTo>
                    <a:pt x="152943" y="1295973"/>
                  </a:lnTo>
                  <a:lnTo>
                    <a:pt x="127686" y="1258604"/>
                  </a:lnTo>
                  <a:lnTo>
                    <a:pt x="104468" y="1219814"/>
                  </a:lnTo>
                  <a:lnTo>
                    <a:pt x="83366" y="1179680"/>
                  </a:lnTo>
                  <a:lnTo>
                    <a:pt x="64457" y="1138278"/>
                  </a:lnTo>
                  <a:lnTo>
                    <a:pt x="47820" y="1095687"/>
                  </a:lnTo>
                  <a:lnTo>
                    <a:pt x="33530" y="1051983"/>
                  </a:lnTo>
                  <a:lnTo>
                    <a:pt x="21665" y="1007244"/>
                  </a:lnTo>
                  <a:lnTo>
                    <a:pt x="12302" y="961547"/>
                  </a:lnTo>
                  <a:lnTo>
                    <a:pt x="5519" y="914969"/>
                  </a:lnTo>
                  <a:lnTo>
                    <a:pt x="1392" y="867587"/>
                  </a:lnTo>
                  <a:lnTo>
                    <a:pt x="0" y="819478"/>
                  </a:lnTo>
                  <a:lnTo>
                    <a:pt x="1376" y="771931"/>
                  </a:lnTo>
                  <a:lnTo>
                    <a:pt x="1392" y="771369"/>
                  </a:lnTo>
                  <a:lnTo>
                    <a:pt x="5415" y="725175"/>
                  </a:lnTo>
                  <a:lnTo>
                    <a:pt x="12302" y="677409"/>
                  </a:lnTo>
                  <a:lnTo>
                    <a:pt x="21665" y="631712"/>
                  </a:lnTo>
                  <a:lnTo>
                    <a:pt x="33530" y="586973"/>
                  </a:lnTo>
                  <a:lnTo>
                    <a:pt x="47820" y="543269"/>
                  </a:lnTo>
                  <a:lnTo>
                    <a:pt x="64457" y="500678"/>
                  </a:lnTo>
                  <a:lnTo>
                    <a:pt x="83366" y="459276"/>
                  </a:lnTo>
                  <a:lnTo>
                    <a:pt x="104468" y="419142"/>
                  </a:lnTo>
                  <a:lnTo>
                    <a:pt x="127686" y="380352"/>
                  </a:lnTo>
                  <a:lnTo>
                    <a:pt x="152943" y="342983"/>
                  </a:lnTo>
                  <a:lnTo>
                    <a:pt x="180162" y="307113"/>
                  </a:lnTo>
                  <a:lnTo>
                    <a:pt x="209266" y="272819"/>
                  </a:lnTo>
                  <a:lnTo>
                    <a:pt x="240177" y="240177"/>
                  </a:lnTo>
                  <a:lnTo>
                    <a:pt x="272819" y="209266"/>
                  </a:lnTo>
                  <a:lnTo>
                    <a:pt x="307113" y="180162"/>
                  </a:lnTo>
                  <a:lnTo>
                    <a:pt x="342983" y="152943"/>
                  </a:lnTo>
                  <a:lnTo>
                    <a:pt x="380352" y="127686"/>
                  </a:lnTo>
                  <a:lnTo>
                    <a:pt x="419142" y="104468"/>
                  </a:lnTo>
                  <a:lnTo>
                    <a:pt x="459276" y="83366"/>
                  </a:lnTo>
                  <a:lnTo>
                    <a:pt x="500678" y="64457"/>
                  </a:lnTo>
                  <a:lnTo>
                    <a:pt x="543269" y="47820"/>
                  </a:lnTo>
                  <a:lnTo>
                    <a:pt x="586973" y="33530"/>
                  </a:lnTo>
                  <a:lnTo>
                    <a:pt x="631712" y="21665"/>
                  </a:lnTo>
                  <a:lnTo>
                    <a:pt x="677409" y="12302"/>
                  </a:lnTo>
                  <a:lnTo>
                    <a:pt x="723987" y="5519"/>
                  </a:lnTo>
                  <a:lnTo>
                    <a:pt x="771369" y="1392"/>
                  </a:lnTo>
                  <a:lnTo>
                    <a:pt x="819478" y="0"/>
                  </a:lnTo>
                  <a:lnTo>
                    <a:pt x="867587" y="1392"/>
                  </a:lnTo>
                  <a:lnTo>
                    <a:pt x="914969" y="5519"/>
                  </a:lnTo>
                  <a:lnTo>
                    <a:pt x="961547" y="12302"/>
                  </a:lnTo>
                  <a:lnTo>
                    <a:pt x="1007244" y="21665"/>
                  </a:lnTo>
                  <a:lnTo>
                    <a:pt x="1051983" y="33530"/>
                  </a:lnTo>
                  <a:lnTo>
                    <a:pt x="1095687" y="47820"/>
                  </a:lnTo>
                  <a:lnTo>
                    <a:pt x="1138278" y="64457"/>
                  </a:lnTo>
                  <a:lnTo>
                    <a:pt x="1146669" y="68289"/>
                  </a:lnTo>
                  <a:lnTo>
                    <a:pt x="819478" y="68289"/>
                  </a:lnTo>
                  <a:lnTo>
                    <a:pt x="771931" y="69766"/>
                  </a:lnTo>
                  <a:lnTo>
                    <a:pt x="725175" y="74136"/>
                  </a:lnTo>
                  <a:lnTo>
                    <a:pt x="679299" y="81313"/>
                  </a:lnTo>
                  <a:lnTo>
                    <a:pt x="634389" y="91208"/>
                  </a:lnTo>
                  <a:lnTo>
                    <a:pt x="590534" y="103735"/>
                  </a:lnTo>
                  <a:lnTo>
                    <a:pt x="547821" y="118806"/>
                  </a:lnTo>
                  <a:lnTo>
                    <a:pt x="506337" y="136332"/>
                  </a:lnTo>
                  <a:lnTo>
                    <a:pt x="466171" y="156227"/>
                  </a:lnTo>
                  <a:lnTo>
                    <a:pt x="427409" y="178403"/>
                  </a:lnTo>
                  <a:lnTo>
                    <a:pt x="390140" y="202773"/>
                  </a:lnTo>
                  <a:lnTo>
                    <a:pt x="354451" y="229247"/>
                  </a:lnTo>
                  <a:lnTo>
                    <a:pt x="320430" y="257740"/>
                  </a:lnTo>
                  <a:lnTo>
                    <a:pt x="288163" y="288163"/>
                  </a:lnTo>
                  <a:lnTo>
                    <a:pt x="257740" y="320430"/>
                  </a:lnTo>
                  <a:lnTo>
                    <a:pt x="229247" y="354451"/>
                  </a:lnTo>
                  <a:lnTo>
                    <a:pt x="202773" y="390140"/>
                  </a:lnTo>
                  <a:lnTo>
                    <a:pt x="178403" y="427409"/>
                  </a:lnTo>
                  <a:lnTo>
                    <a:pt x="156227" y="466171"/>
                  </a:lnTo>
                  <a:lnTo>
                    <a:pt x="136332" y="506337"/>
                  </a:lnTo>
                  <a:lnTo>
                    <a:pt x="118806" y="547821"/>
                  </a:lnTo>
                  <a:lnTo>
                    <a:pt x="103735" y="590534"/>
                  </a:lnTo>
                  <a:lnTo>
                    <a:pt x="91208" y="634389"/>
                  </a:lnTo>
                  <a:lnTo>
                    <a:pt x="81313" y="679299"/>
                  </a:lnTo>
                  <a:lnTo>
                    <a:pt x="74136" y="725175"/>
                  </a:lnTo>
                  <a:lnTo>
                    <a:pt x="69818" y="771369"/>
                  </a:lnTo>
                  <a:lnTo>
                    <a:pt x="69766" y="771931"/>
                  </a:lnTo>
                  <a:lnTo>
                    <a:pt x="68289" y="819478"/>
                  </a:lnTo>
                  <a:lnTo>
                    <a:pt x="69766" y="867025"/>
                  </a:lnTo>
                  <a:lnTo>
                    <a:pt x="74136" y="913781"/>
                  </a:lnTo>
                  <a:lnTo>
                    <a:pt x="81313" y="959657"/>
                  </a:lnTo>
                  <a:lnTo>
                    <a:pt x="91208" y="1004567"/>
                  </a:lnTo>
                  <a:lnTo>
                    <a:pt x="103735" y="1048422"/>
                  </a:lnTo>
                  <a:lnTo>
                    <a:pt x="118806" y="1091135"/>
                  </a:lnTo>
                  <a:lnTo>
                    <a:pt x="136332" y="1132619"/>
                  </a:lnTo>
                  <a:lnTo>
                    <a:pt x="156227" y="1172785"/>
                  </a:lnTo>
                  <a:lnTo>
                    <a:pt x="178403" y="1211547"/>
                  </a:lnTo>
                  <a:lnTo>
                    <a:pt x="202773" y="1248816"/>
                  </a:lnTo>
                  <a:lnTo>
                    <a:pt x="229247" y="1284505"/>
                  </a:lnTo>
                  <a:lnTo>
                    <a:pt x="257740" y="1318526"/>
                  </a:lnTo>
                  <a:lnTo>
                    <a:pt x="288163" y="1350793"/>
                  </a:lnTo>
                  <a:lnTo>
                    <a:pt x="320430" y="1381216"/>
                  </a:lnTo>
                  <a:lnTo>
                    <a:pt x="354451" y="1409709"/>
                  </a:lnTo>
                  <a:lnTo>
                    <a:pt x="390140" y="1436184"/>
                  </a:lnTo>
                  <a:lnTo>
                    <a:pt x="427409" y="1460553"/>
                  </a:lnTo>
                  <a:lnTo>
                    <a:pt x="466171" y="1482729"/>
                  </a:lnTo>
                  <a:lnTo>
                    <a:pt x="506337" y="1502624"/>
                  </a:lnTo>
                  <a:lnTo>
                    <a:pt x="547821" y="1520150"/>
                  </a:lnTo>
                  <a:lnTo>
                    <a:pt x="590534" y="1535221"/>
                  </a:lnTo>
                  <a:lnTo>
                    <a:pt x="634389" y="1547748"/>
                  </a:lnTo>
                  <a:lnTo>
                    <a:pt x="679299" y="1557643"/>
                  </a:lnTo>
                  <a:lnTo>
                    <a:pt x="725175" y="1564820"/>
                  </a:lnTo>
                  <a:lnTo>
                    <a:pt x="771931" y="1569190"/>
                  </a:lnTo>
                  <a:lnTo>
                    <a:pt x="819478" y="1570667"/>
                  </a:lnTo>
                  <a:lnTo>
                    <a:pt x="1146668" y="1570667"/>
                  </a:lnTo>
                  <a:lnTo>
                    <a:pt x="1138278" y="1574499"/>
                  </a:lnTo>
                  <a:lnTo>
                    <a:pt x="1095687" y="1591136"/>
                  </a:lnTo>
                  <a:lnTo>
                    <a:pt x="1051983" y="1605426"/>
                  </a:lnTo>
                  <a:lnTo>
                    <a:pt x="1007244" y="1617291"/>
                  </a:lnTo>
                  <a:lnTo>
                    <a:pt x="961547" y="1626654"/>
                  </a:lnTo>
                  <a:lnTo>
                    <a:pt x="914969" y="1633437"/>
                  </a:lnTo>
                  <a:lnTo>
                    <a:pt x="867587" y="1637564"/>
                  </a:lnTo>
                  <a:lnTo>
                    <a:pt x="819478" y="1638957"/>
                  </a:lnTo>
                  <a:close/>
                </a:path>
                <a:path w="1639570" h="1639570">
                  <a:moveTo>
                    <a:pt x="1146668" y="1570667"/>
                  </a:moveTo>
                  <a:lnTo>
                    <a:pt x="819478" y="1570667"/>
                  </a:lnTo>
                  <a:lnTo>
                    <a:pt x="867025" y="1569190"/>
                  </a:lnTo>
                  <a:lnTo>
                    <a:pt x="913781" y="1564820"/>
                  </a:lnTo>
                  <a:lnTo>
                    <a:pt x="959657" y="1557643"/>
                  </a:lnTo>
                  <a:lnTo>
                    <a:pt x="1004567" y="1547748"/>
                  </a:lnTo>
                  <a:lnTo>
                    <a:pt x="1048422" y="1535221"/>
                  </a:lnTo>
                  <a:lnTo>
                    <a:pt x="1091135" y="1520150"/>
                  </a:lnTo>
                  <a:lnTo>
                    <a:pt x="1132619" y="1502624"/>
                  </a:lnTo>
                  <a:lnTo>
                    <a:pt x="1172785" y="1482729"/>
                  </a:lnTo>
                  <a:lnTo>
                    <a:pt x="1211547" y="1460553"/>
                  </a:lnTo>
                  <a:lnTo>
                    <a:pt x="1248816" y="1436184"/>
                  </a:lnTo>
                  <a:lnTo>
                    <a:pt x="1284505" y="1409709"/>
                  </a:lnTo>
                  <a:lnTo>
                    <a:pt x="1318526" y="1381216"/>
                  </a:lnTo>
                  <a:lnTo>
                    <a:pt x="1350793" y="1350793"/>
                  </a:lnTo>
                  <a:lnTo>
                    <a:pt x="1381216" y="1318526"/>
                  </a:lnTo>
                  <a:lnTo>
                    <a:pt x="1409709" y="1284505"/>
                  </a:lnTo>
                  <a:lnTo>
                    <a:pt x="1436184" y="1248816"/>
                  </a:lnTo>
                  <a:lnTo>
                    <a:pt x="1460553" y="1211547"/>
                  </a:lnTo>
                  <a:lnTo>
                    <a:pt x="1482729" y="1172785"/>
                  </a:lnTo>
                  <a:lnTo>
                    <a:pt x="1502624" y="1132619"/>
                  </a:lnTo>
                  <a:lnTo>
                    <a:pt x="1520150" y="1091135"/>
                  </a:lnTo>
                  <a:lnTo>
                    <a:pt x="1535221" y="1048422"/>
                  </a:lnTo>
                  <a:lnTo>
                    <a:pt x="1547748" y="1004567"/>
                  </a:lnTo>
                  <a:lnTo>
                    <a:pt x="1557643" y="959657"/>
                  </a:lnTo>
                  <a:lnTo>
                    <a:pt x="1564820" y="913781"/>
                  </a:lnTo>
                  <a:lnTo>
                    <a:pt x="1569138" y="867587"/>
                  </a:lnTo>
                  <a:lnTo>
                    <a:pt x="1570667" y="819478"/>
                  </a:lnTo>
                  <a:lnTo>
                    <a:pt x="1569190" y="771931"/>
                  </a:lnTo>
                  <a:lnTo>
                    <a:pt x="1564820" y="725175"/>
                  </a:lnTo>
                  <a:lnTo>
                    <a:pt x="1557643" y="679299"/>
                  </a:lnTo>
                  <a:lnTo>
                    <a:pt x="1547748" y="634389"/>
                  </a:lnTo>
                  <a:lnTo>
                    <a:pt x="1535221" y="590534"/>
                  </a:lnTo>
                  <a:lnTo>
                    <a:pt x="1520150" y="547821"/>
                  </a:lnTo>
                  <a:lnTo>
                    <a:pt x="1502624" y="506337"/>
                  </a:lnTo>
                  <a:lnTo>
                    <a:pt x="1482729" y="466171"/>
                  </a:lnTo>
                  <a:lnTo>
                    <a:pt x="1460553" y="427409"/>
                  </a:lnTo>
                  <a:lnTo>
                    <a:pt x="1436184" y="390140"/>
                  </a:lnTo>
                  <a:lnTo>
                    <a:pt x="1409709" y="354451"/>
                  </a:lnTo>
                  <a:lnTo>
                    <a:pt x="1381216" y="320430"/>
                  </a:lnTo>
                  <a:lnTo>
                    <a:pt x="1350793" y="288163"/>
                  </a:lnTo>
                  <a:lnTo>
                    <a:pt x="1318526" y="257740"/>
                  </a:lnTo>
                  <a:lnTo>
                    <a:pt x="1284505" y="229247"/>
                  </a:lnTo>
                  <a:lnTo>
                    <a:pt x="1248816" y="202773"/>
                  </a:lnTo>
                  <a:lnTo>
                    <a:pt x="1211547" y="178403"/>
                  </a:lnTo>
                  <a:lnTo>
                    <a:pt x="1172785" y="156227"/>
                  </a:lnTo>
                  <a:lnTo>
                    <a:pt x="1132619" y="136332"/>
                  </a:lnTo>
                  <a:lnTo>
                    <a:pt x="1091135" y="118806"/>
                  </a:lnTo>
                  <a:lnTo>
                    <a:pt x="1048422" y="103735"/>
                  </a:lnTo>
                  <a:lnTo>
                    <a:pt x="1004567" y="91208"/>
                  </a:lnTo>
                  <a:lnTo>
                    <a:pt x="959657" y="81313"/>
                  </a:lnTo>
                  <a:lnTo>
                    <a:pt x="913781" y="74136"/>
                  </a:lnTo>
                  <a:lnTo>
                    <a:pt x="867025" y="69766"/>
                  </a:lnTo>
                  <a:lnTo>
                    <a:pt x="819478" y="68289"/>
                  </a:lnTo>
                  <a:lnTo>
                    <a:pt x="1146669" y="68289"/>
                  </a:lnTo>
                  <a:lnTo>
                    <a:pt x="1219814" y="104468"/>
                  </a:lnTo>
                  <a:lnTo>
                    <a:pt x="1258604" y="127686"/>
                  </a:lnTo>
                  <a:lnTo>
                    <a:pt x="1295973" y="152943"/>
                  </a:lnTo>
                  <a:lnTo>
                    <a:pt x="1331843" y="180162"/>
                  </a:lnTo>
                  <a:lnTo>
                    <a:pt x="1366137" y="209266"/>
                  </a:lnTo>
                  <a:lnTo>
                    <a:pt x="1398779" y="240177"/>
                  </a:lnTo>
                  <a:lnTo>
                    <a:pt x="1429690" y="272819"/>
                  </a:lnTo>
                  <a:lnTo>
                    <a:pt x="1458794" y="307113"/>
                  </a:lnTo>
                  <a:lnTo>
                    <a:pt x="1486013" y="342983"/>
                  </a:lnTo>
                  <a:lnTo>
                    <a:pt x="1511270" y="380352"/>
                  </a:lnTo>
                  <a:lnTo>
                    <a:pt x="1534488" y="419142"/>
                  </a:lnTo>
                  <a:lnTo>
                    <a:pt x="1555590" y="459276"/>
                  </a:lnTo>
                  <a:lnTo>
                    <a:pt x="1574499" y="500678"/>
                  </a:lnTo>
                  <a:lnTo>
                    <a:pt x="1591136" y="543269"/>
                  </a:lnTo>
                  <a:lnTo>
                    <a:pt x="1605426" y="586973"/>
                  </a:lnTo>
                  <a:lnTo>
                    <a:pt x="1617291" y="631712"/>
                  </a:lnTo>
                  <a:lnTo>
                    <a:pt x="1626654" y="677409"/>
                  </a:lnTo>
                  <a:lnTo>
                    <a:pt x="1633437" y="723987"/>
                  </a:lnTo>
                  <a:lnTo>
                    <a:pt x="1637564" y="771369"/>
                  </a:lnTo>
                  <a:lnTo>
                    <a:pt x="1638957" y="819478"/>
                  </a:lnTo>
                  <a:lnTo>
                    <a:pt x="1637580" y="867025"/>
                  </a:lnTo>
                  <a:lnTo>
                    <a:pt x="1637564" y="867587"/>
                  </a:lnTo>
                  <a:lnTo>
                    <a:pt x="1633541" y="913781"/>
                  </a:lnTo>
                  <a:lnTo>
                    <a:pt x="1633437" y="914969"/>
                  </a:lnTo>
                  <a:lnTo>
                    <a:pt x="1626654" y="961547"/>
                  </a:lnTo>
                  <a:lnTo>
                    <a:pt x="1617291" y="1007244"/>
                  </a:lnTo>
                  <a:lnTo>
                    <a:pt x="1605426" y="1051983"/>
                  </a:lnTo>
                  <a:lnTo>
                    <a:pt x="1591136" y="1095687"/>
                  </a:lnTo>
                  <a:lnTo>
                    <a:pt x="1574499" y="1138278"/>
                  </a:lnTo>
                  <a:lnTo>
                    <a:pt x="1555590" y="1179680"/>
                  </a:lnTo>
                  <a:lnTo>
                    <a:pt x="1534488" y="1219814"/>
                  </a:lnTo>
                  <a:lnTo>
                    <a:pt x="1511270" y="1258604"/>
                  </a:lnTo>
                  <a:lnTo>
                    <a:pt x="1486013" y="1295973"/>
                  </a:lnTo>
                  <a:lnTo>
                    <a:pt x="1458794" y="1331843"/>
                  </a:lnTo>
                  <a:lnTo>
                    <a:pt x="1429690" y="1366137"/>
                  </a:lnTo>
                  <a:lnTo>
                    <a:pt x="1398779" y="1398779"/>
                  </a:lnTo>
                  <a:lnTo>
                    <a:pt x="1366137" y="1429690"/>
                  </a:lnTo>
                  <a:lnTo>
                    <a:pt x="1331843" y="1458794"/>
                  </a:lnTo>
                  <a:lnTo>
                    <a:pt x="1295973" y="1486013"/>
                  </a:lnTo>
                  <a:lnTo>
                    <a:pt x="1258604" y="1511270"/>
                  </a:lnTo>
                  <a:lnTo>
                    <a:pt x="1219814" y="1534488"/>
                  </a:lnTo>
                  <a:lnTo>
                    <a:pt x="1179680" y="1555590"/>
                  </a:lnTo>
                  <a:lnTo>
                    <a:pt x="1146668" y="1570667"/>
                  </a:lnTo>
                  <a:close/>
                </a:path>
              </a:pathLst>
            </a:custGeom>
            <a:solidFill>
              <a:srgbClr val="0020A5"/>
            </a:solidFill>
          </p:spPr>
          <p:txBody>
            <a:bodyPr wrap="square" lIns="0" tIns="0" rIns="0" bIns="0" rtlCol="0"/>
            <a:lstStyle/>
            <a:p>
              <a:endParaRPr sz="1979"/>
            </a:p>
          </p:txBody>
        </p:sp>
      </p:grpSp>
      <p:sp>
        <p:nvSpPr>
          <p:cNvPr id="7" name="object 7"/>
          <p:cNvSpPr/>
          <p:nvPr/>
        </p:nvSpPr>
        <p:spPr>
          <a:xfrm>
            <a:off x="4833055" y="2979223"/>
            <a:ext cx="1802388" cy="1802388"/>
          </a:xfrm>
          <a:custGeom>
            <a:avLst/>
            <a:gdLst/>
            <a:ahLst/>
            <a:cxnLst/>
            <a:rect l="l" t="t" r="r" b="b"/>
            <a:pathLst>
              <a:path w="1639570" h="1639570">
                <a:moveTo>
                  <a:pt x="819478" y="1638957"/>
                </a:moveTo>
                <a:lnTo>
                  <a:pt x="771369" y="1637564"/>
                </a:lnTo>
                <a:lnTo>
                  <a:pt x="723987" y="1633437"/>
                </a:lnTo>
                <a:lnTo>
                  <a:pt x="677409" y="1626654"/>
                </a:lnTo>
                <a:lnTo>
                  <a:pt x="631712" y="1617291"/>
                </a:lnTo>
                <a:lnTo>
                  <a:pt x="586973" y="1605426"/>
                </a:lnTo>
                <a:lnTo>
                  <a:pt x="543269" y="1591136"/>
                </a:lnTo>
                <a:lnTo>
                  <a:pt x="500678" y="1574499"/>
                </a:lnTo>
                <a:lnTo>
                  <a:pt x="459276" y="1555590"/>
                </a:lnTo>
                <a:lnTo>
                  <a:pt x="419142" y="1534488"/>
                </a:lnTo>
                <a:lnTo>
                  <a:pt x="380352" y="1511270"/>
                </a:lnTo>
                <a:lnTo>
                  <a:pt x="342983" y="1486013"/>
                </a:lnTo>
                <a:lnTo>
                  <a:pt x="307113" y="1458794"/>
                </a:lnTo>
                <a:lnTo>
                  <a:pt x="272819" y="1429690"/>
                </a:lnTo>
                <a:lnTo>
                  <a:pt x="240177" y="1398779"/>
                </a:lnTo>
                <a:lnTo>
                  <a:pt x="209266" y="1366137"/>
                </a:lnTo>
                <a:lnTo>
                  <a:pt x="180162" y="1331843"/>
                </a:lnTo>
                <a:lnTo>
                  <a:pt x="152943" y="1295973"/>
                </a:lnTo>
                <a:lnTo>
                  <a:pt x="127686" y="1258604"/>
                </a:lnTo>
                <a:lnTo>
                  <a:pt x="104468" y="1219814"/>
                </a:lnTo>
                <a:lnTo>
                  <a:pt x="83366" y="1179680"/>
                </a:lnTo>
                <a:lnTo>
                  <a:pt x="64457" y="1138278"/>
                </a:lnTo>
                <a:lnTo>
                  <a:pt x="47820" y="1095687"/>
                </a:lnTo>
                <a:lnTo>
                  <a:pt x="33530" y="1051983"/>
                </a:lnTo>
                <a:lnTo>
                  <a:pt x="21665" y="1007244"/>
                </a:lnTo>
                <a:lnTo>
                  <a:pt x="12302" y="961547"/>
                </a:lnTo>
                <a:lnTo>
                  <a:pt x="5519" y="914969"/>
                </a:lnTo>
                <a:lnTo>
                  <a:pt x="1392" y="867587"/>
                </a:lnTo>
                <a:lnTo>
                  <a:pt x="0" y="819478"/>
                </a:lnTo>
                <a:lnTo>
                  <a:pt x="1376" y="771931"/>
                </a:lnTo>
                <a:lnTo>
                  <a:pt x="1392" y="771369"/>
                </a:lnTo>
                <a:lnTo>
                  <a:pt x="5415" y="725175"/>
                </a:lnTo>
                <a:lnTo>
                  <a:pt x="12302" y="677409"/>
                </a:lnTo>
                <a:lnTo>
                  <a:pt x="21665" y="631712"/>
                </a:lnTo>
                <a:lnTo>
                  <a:pt x="33530" y="586973"/>
                </a:lnTo>
                <a:lnTo>
                  <a:pt x="47820" y="543269"/>
                </a:lnTo>
                <a:lnTo>
                  <a:pt x="64457" y="500678"/>
                </a:lnTo>
                <a:lnTo>
                  <a:pt x="83366" y="459276"/>
                </a:lnTo>
                <a:lnTo>
                  <a:pt x="104468" y="419142"/>
                </a:lnTo>
                <a:lnTo>
                  <a:pt x="127686" y="380352"/>
                </a:lnTo>
                <a:lnTo>
                  <a:pt x="152943" y="342983"/>
                </a:lnTo>
                <a:lnTo>
                  <a:pt x="180162" y="307113"/>
                </a:lnTo>
                <a:lnTo>
                  <a:pt x="209266" y="272819"/>
                </a:lnTo>
                <a:lnTo>
                  <a:pt x="240177" y="240177"/>
                </a:lnTo>
                <a:lnTo>
                  <a:pt x="272819" y="209266"/>
                </a:lnTo>
                <a:lnTo>
                  <a:pt x="307113" y="180162"/>
                </a:lnTo>
                <a:lnTo>
                  <a:pt x="342983" y="152943"/>
                </a:lnTo>
                <a:lnTo>
                  <a:pt x="380352" y="127686"/>
                </a:lnTo>
                <a:lnTo>
                  <a:pt x="419142" y="104468"/>
                </a:lnTo>
                <a:lnTo>
                  <a:pt x="459276" y="83366"/>
                </a:lnTo>
                <a:lnTo>
                  <a:pt x="500678" y="64457"/>
                </a:lnTo>
                <a:lnTo>
                  <a:pt x="543269" y="47820"/>
                </a:lnTo>
                <a:lnTo>
                  <a:pt x="586973" y="33530"/>
                </a:lnTo>
                <a:lnTo>
                  <a:pt x="631712" y="21665"/>
                </a:lnTo>
                <a:lnTo>
                  <a:pt x="677409" y="12302"/>
                </a:lnTo>
                <a:lnTo>
                  <a:pt x="723987" y="5519"/>
                </a:lnTo>
                <a:lnTo>
                  <a:pt x="771369" y="1392"/>
                </a:lnTo>
                <a:lnTo>
                  <a:pt x="819478" y="0"/>
                </a:lnTo>
                <a:lnTo>
                  <a:pt x="867587" y="1392"/>
                </a:lnTo>
                <a:lnTo>
                  <a:pt x="914969" y="5519"/>
                </a:lnTo>
                <a:lnTo>
                  <a:pt x="961547" y="12302"/>
                </a:lnTo>
                <a:lnTo>
                  <a:pt x="1007244" y="21665"/>
                </a:lnTo>
                <a:lnTo>
                  <a:pt x="1051983" y="33530"/>
                </a:lnTo>
                <a:lnTo>
                  <a:pt x="1095687" y="47820"/>
                </a:lnTo>
                <a:lnTo>
                  <a:pt x="1138278" y="64457"/>
                </a:lnTo>
                <a:lnTo>
                  <a:pt x="1146669" y="68289"/>
                </a:lnTo>
                <a:lnTo>
                  <a:pt x="819478" y="68289"/>
                </a:lnTo>
                <a:lnTo>
                  <a:pt x="771931" y="69766"/>
                </a:lnTo>
                <a:lnTo>
                  <a:pt x="725175" y="74136"/>
                </a:lnTo>
                <a:lnTo>
                  <a:pt x="679299" y="81313"/>
                </a:lnTo>
                <a:lnTo>
                  <a:pt x="634389" y="91208"/>
                </a:lnTo>
                <a:lnTo>
                  <a:pt x="590534" y="103735"/>
                </a:lnTo>
                <a:lnTo>
                  <a:pt x="547821" y="118806"/>
                </a:lnTo>
                <a:lnTo>
                  <a:pt x="506337" y="136332"/>
                </a:lnTo>
                <a:lnTo>
                  <a:pt x="466171" y="156227"/>
                </a:lnTo>
                <a:lnTo>
                  <a:pt x="427409" y="178403"/>
                </a:lnTo>
                <a:lnTo>
                  <a:pt x="390140" y="202773"/>
                </a:lnTo>
                <a:lnTo>
                  <a:pt x="354451" y="229247"/>
                </a:lnTo>
                <a:lnTo>
                  <a:pt x="320430" y="257740"/>
                </a:lnTo>
                <a:lnTo>
                  <a:pt x="288163" y="288163"/>
                </a:lnTo>
                <a:lnTo>
                  <a:pt x="257740" y="320430"/>
                </a:lnTo>
                <a:lnTo>
                  <a:pt x="229247" y="354451"/>
                </a:lnTo>
                <a:lnTo>
                  <a:pt x="202773" y="390140"/>
                </a:lnTo>
                <a:lnTo>
                  <a:pt x="178403" y="427409"/>
                </a:lnTo>
                <a:lnTo>
                  <a:pt x="156227" y="466171"/>
                </a:lnTo>
                <a:lnTo>
                  <a:pt x="136332" y="506337"/>
                </a:lnTo>
                <a:lnTo>
                  <a:pt x="118806" y="547821"/>
                </a:lnTo>
                <a:lnTo>
                  <a:pt x="103735" y="590534"/>
                </a:lnTo>
                <a:lnTo>
                  <a:pt x="91208" y="634389"/>
                </a:lnTo>
                <a:lnTo>
                  <a:pt x="81313" y="679299"/>
                </a:lnTo>
                <a:lnTo>
                  <a:pt x="74136" y="725175"/>
                </a:lnTo>
                <a:lnTo>
                  <a:pt x="69818" y="771369"/>
                </a:lnTo>
                <a:lnTo>
                  <a:pt x="69766" y="771931"/>
                </a:lnTo>
                <a:lnTo>
                  <a:pt x="68289" y="819478"/>
                </a:lnTo>
                <a:lnTo>
                  <a:pt x="69766" y="867025"/>
                </a:lnTo>
                <a:lnTo>
                  <a:pt x="74136" y="913781"/>
                </a:lnTo>
                <a:lnTo>
                  <a:pt x="81313" y="959657"/>
                </a:lnTo>
                <a:lnTo>
                  <a:pt x="91208" y="1004567"/>
                </a:lnTo>
                <a:lnTo>
                  <a:pt x="103735" y="1048422"/>
                </a:lnTo>
                <a:lnTo>
                  <a:pt x="118806" y="1091135"/>
                </a:lnTo>
                <a:lnTo>
                  <a:pt x="136332" y="1132619"/>
                </a:lnTo>
                <a:lnTo>
                  <a:pt x="156227" y="1172785"/>
                </a:lnTo>
                <a:lnTo>
                  <a:pt x="178403" y="1211547"/>
                </a:lnTo>
                <a:lnTo>
                  <a:pt x="202773" y="1248816"/>
                </a:lnTo>
                <a:lnTo>
                  <a:pt x="229247" y="1284505"/>
                </a:lnTo>
                <a:lnTo>
                  <a:pt x="257740" y="1318526"/>
                </a:lnTo>
                <a:lnTo>
                  <a:pt x="288163" y="1350793"/>
                </a:lnTo>
                <a:lnTo>
                  <a:pt x="320430" y="1381216"/>
                </a:lnTo>
                <a:lnTo>
                  <a:pt x="354451" y="1409709"/>
                </a:lnTo>
                <a:lnTo>
                  <a:pt x="390140" y="1436184"/>
                </a:lnTo>
                <a:lnTo>
                  <a:pt x="427409" y="1460553"/>
                </a:lnTo>
                <a:lnTo>
                  <a:pt x="466171" y="1482729"/>
                </a:lnTo>
                <a:lnTo>
                  <a:pt x="506337" y="1502624"/>
                </a:lnTo>
                <a:lnTo>
                  <a:pt x="547821" y="1520150"/>
                </a:lnTo>
                <a:lnTo>
                  <a:pt x="590534" y="1535221"/>
                </a:lnTo>
                <a:lnTo>
                  <a:pt x="634389" y="1547748"/>
                </a:lnTo>
                <a:lnTo>
                  <a:pt x="679299" y="1557643"/>
                </a:lnTo>
                <a:lnTo>
                  <a:pt x="725175" y="1564820"/>
                </a:lnTo>
                <a:lnTo>
                  <a:pt x="771931" y="1569190"/>
                </a:lnTo>
                <a:lnTo>
                  <a:pt x="819478" y="1570667"/>
                </a:lnTo>
                <a:lnTo>
                  <a:pt x="1146668" y="1570667"/>
                </a:lnTo>
                <a:lnTo>
                  <a:pt x="1138278" y="1574499"/>
                </a:lnTo>
                <a:lnTo>
                  <a:pt x="1095687" y="1591136"/>
                </a:lnTo>
                <a:lnTo>
                  <a:pt x="1051983" y="1605426"/>
                </a:lnTo>
                <a:lnTo>
                  <a:pt x="1007244" y="1617291"/>
                </a:lnTo>
                <a:lnTo>
                  <a:pt x="961547" y="1626654"/>
                </a:lnTo>
                <a:lnTo>
                  <a:pt x="914969" y="1633437"/>
                </a:lnTo>
                <a:lnTo>
                  <a:pt x="867587" y="1637564"/>
                </a:lnTo>
                <a:lnTo>
                  <a:pt x="819478" y="1638957"/>
                </a:lnTo>
                <a:close/>
              </a:path>
              <a:path w="1639570" h="1639570">
                <a:moveTo>
                  <a:pt x="1146668" y="1570667"/>
                </a:moveTo>
                <a:lnTo>
                  <a:pt x="819478" y="1570667"/>
                </a:lnTo>
                <a:lnTo>
                  <a:pt x="867025" y="1569190"/>
                </a:lnTo>
                <a:lnTo>
                  <a:pt x="913781" y="1564820"/>
                </a:lnTo>
                <a:lnTo>
                  <a:pt x="959657" y="1557643"/>
                </a:lnTo>
                <a:lnTo>
                  <a:pt x="1004567" y="1547748"/>
                </a:lnTo>
                <a:lnTo>
                  <a:pt x="1048422" y="1535221"/>
                </a:lnTo>
                <a:lnTo>
                  <a:pt x="1091135" y="1520150"/>
                </a:lnTo>
                <a:lnTo>
                  <a:pt x="1132619" y="1502624"/>
                </a:lnTo>
                <a:lnTo>
                  <a:pt x="1172785" y="1482729"/>
                </a:lnTo>
                <a:lnTo>
                  <a:pt x="1211547" y="1460553"/>
                </a:lnTo>
                <a:lnTo>
                  <a:pt x="1248816" y="1436184"/>
                </a:lnTo>
                <a:lnTo>
                  <a:pt x="1284505" y="1409709"/>
                </a:lnTo>
                <a:lnTo>
                  <a:pt x="1318526" y="1381216"/>
                </a:lnTo>
                <a:lnTo>
                  <a:pt x="1350793" y="1350793"/>
                </a:lnTo>
                <a:lnTo>
                  <a:pt x="1381216" y="1318526"/>
                </a:lnTo>
                <a:lnTo>
                  <a:pt x="1409709" y="1284505"/>
                </a:lnTo>
                <a:lnTo>
                  <a:pt x="1436184" y="1248816"/>
                </a:lnTo>
                <a:lnTo>
                  <a:pt x="1460553" y="1211547"/>
                </a:lnTo>
                <a:lnTo>
                  <a:pt x="1482729" y="1172785"/>
                </a:lnTo>
                <a:lnTo>
                  <a:pt x="1502624" y="1132619"/>
                </a:lnTo>
                <a:lnTo>
                  <a:pt x="1520150" y="1091135"/>
                </a:lnTo>
                <a:lnTo>
                  <a:pt x="1535221" y="1048422"/>
                </a:lnTo>
                <a:lnTo>
                  <a:pt x="1547748" y="1004567"/>
                </a:lnTo>
                <a:lnTo>
                  <a:pt x="1557643" y="959657"/>
                </a:lnTo>
                <a:lnTo>
                  <a:pt x="1564820" y="913781"/>
                </a:lnTo>
                <a:lnTo>
                  <a:pt x="1569138" y="867587"/>
                </a:lnTo>
                <a:lnTo>
                  <a:pt x="1570667" y="819478"/>
                </a:lnTo>
                <a:lnTo>
                  <a:pt x="1569190" y="771931"/>
                </a:lnTo>
                <a:lnTo>
                  <a:pt x="1564820" y="725175"/>
                </a:lnTo>
                <a:lnTo>
                  <a:pt x="1557643" y="679299"/>
                </a:lnTo>
                <a:lnTo>
                  <a:pt x="1547748" y="634389"/>
                </a:lnTo>
                <a:lnTo>
                  <a:pt x="1535221" y="590534"/>
                </a:lnTo>
                <a:lnTo>
                  <a:pt x="1520150" y="547821"/>
                </a:lnTo>
                <a:lnTo>
                  <a:pt x="1502624" y="506337"/>
                </a:lnTo>
                <a:lnTo>
                  <a:pt x="1482729" y="466171"/>
                </a:lnTo>
                <a:lnTo>
                  <a:pt x="1460553" y="427409"/>
                </a:lnTo>
                <a:lnTo>
                  <a:pt x="1436184" y="390140"/>
                </a:lnTo>
                <a:lnTo>
                  <a:pt x="1409709" y="354451"/>
                </a:lnTo>
                <a:lnTo>
                  <a:pt x="1381216" y="320430"/>
                </a:lnTo>
                <a:lnTo>
                  <a:pt x="1350793" y="288163"/>
                </a:lnTo>
                <a:lnTo>
                  <a:pt x="1318526" y="257740"/>
                </a:lnTo>
                <a:lnTo>
                  <a:pt x="1284505" y="229247"/>
                </a:lnTo>
                <a:lnTo>
                  <a:pt x="1248816" y="202773"/>
                </a:lnTo>
                <a:lnTo>
                  <a:pt x="1211547" y="178403"/>
                </a:lnTo>
                <a:lnTo>
                  <a:pt x="1172785" y="156227"/>
                </a:lnTo>
                <a:lnTo>
                  <a:pt x="1132619" y="136332"/>
                </a:lnTo>
                <a:lnTo>
                  <a:pt x="1091135" y="118806"/>
                </a:lnTo>
                <a:lnTo>
                  <a:pt x="1048422" y="103735"/>
                </a:lnTo>
                <a:lnTo>
                  <a:pt x="1004567" y="91208"/>
                </a:lnTo>
                <a:lnTo>
                  <a:pt x="959657" y="81313"/>
                </a:lnTo>
                <a:lnTo>
                  <a:pt x="913781" y="74136"/>
                </a:lnTo>
                <a:lnTo>
                  <a:pt x="867025" y="69766"/>
                </a:lnTo>
                <a:lnTo>
                  <a:pt x="819478" y="68289"/>
                </a:lnTo>
                <a:lnTo>
                  <a:pt x="1146669" y="68289"/>
                </a:lnTo>
                <a:lnTo>
                  <a:pt x="1219814" y="104468"/>
                </a:lnTo>
                <a:lnTo>
                  <a:pt x="1258604" y="127686"/>
                </a:lnTo>
                <a:lnTo>
                  <a:pt x="1295973" y="152943"/>
                </a:lnTo>
                <a:lnTo>
                  <a:pt x="1331843" y="180162"/>
                </a:lnTo>
                <a:lnTo>
                  <a:pt x="1366137" y="209266"/>
                </a:lnTo>
                <a:lnTo>
                  <a:pt x="1398779" y="240177"/>
                </a:lnTo>
                <a:lnTo>
                  <a:pt x="1429690" y="272819"/>
                </a:lnTo>
                <a:lnTo>
                  <a:pt x="1458794" y="307113"/>
                </a:lnTo>
                <a:lnTo>
                  <a:pt x="1486013" y="342983"/>
                </a:lnTo>
                <a:lnTo>
                  <a:pt x="1511270" y="380352"/>
                </a:lnTo>
                <a:lnTo>
                  <a:pt x="1534488" y="419142"/>
                </a:lnTo>
                <a:lnTo>
                  <a:pt x="1555590" y="459276"/>
                </a:lnTo>
                <a:lnTo>
                  <a:pt x="1574499" y="500678"/>
                </a:lnTo>
                <a:lnTo>
                  <a:pt x="1591136" y="543269"/>
                </a:lnTo>
                <a:lnTo>
                  <a:pt x="1605426" y="586973"/>
                </a:lnTo>
                <a:lnTo>
                  <a:pt x="1617291" y="631712"/>
                </a:lnTo>
                <a:lnTo>
                  <a:pt x="1626654" y="677409"/>
                </a:lnTo>
                <a:lnTo>
                  <a:pt x="1633437" y="723987"/>
                </a:lnTo>
                <a:lnTo>
                  <a:pt x="1637564" y="771369"/>
                </a:lnTo>
                <a:lnTo>
                  <a:pt x="1638957" y="819478"/>
                </a:lnTo>
                <a:lnTo>
                  <a:pt x="1637580" y="867025"/>
                </a:lnTo>
                <a:lnTo>
                  <a:pt x="1637564" y="867587"/>
                </a:lnTo>
                <a:lnTo>
                  <a:pt x="1633541" y="913781"/>
                </a:lnTo>
                <a:lnTo>
                  <a:pt x="1633437" y="914969"/>
                </a:lnTo>
                <a:lnTo>
                  <a:pt x="1626654" y="961547"/>
                </a:lnTo>
                <a:lnTo>
                  <a:pt x="1617291" y="1007244"/>
                </a:lnTo>
                <a:lnTo>
                  <a:pt x="1605426" y="1051983"/>
                </a:lnTo>
                <a:lnTo>
                  <a:pt x="1591136" y="1095687"/>
                </a:lnTo>
                <a:lnTo>
                  <a:pt x="1574499" y="1138278"/>
                </a:lnTo>
                <a:lnTo>
                  <a:pt x="1555590" y="1179680"/>
                </a:lnTo>
                <a:lnTo>
                  <a:pt x="1534488" y="1219814"/>
                </a:lnTo>
                <a:lnTo>
                  <a:pt x="1511270" y="1258604"/>
                </a:lnTo>
                <a:lnTo>
                  <a:pt x="1486013" y="1295973"/>
                </a:lnTo>
                <a:lnTo>
                  <a:pt x="1458794" y="1331843"/>
                </a:lnTo>
                <a:lnTo>
                  <a:pt x="1429690" y="1366137"/>
                </a:lnTo>
                <a:lnTo>
                  <a:pt x="1398779" y="1398779"/>
                </a:lnTo>
                <a:lnTo>
                  <a:pt x="1366137" y="1429690"/>
                </a:lnTo>
                <a:lnTo>
                  <a:pt x="1331843" y="1458794"/>
                </a:lnTo>
                <a:lnTo>
                  <a:pt x="1295973" y="1486013"/>
                </a:lnTo>
                <a:lnTo>
                  <a:pt x="1258604" y="1511270"/>
                </a:lnTo>
                <a:lnTo>
                  <a:pt x="1219814" y="1534488"/>
                </a:lnTo>
                <a:lnTo>
                  <a:pt x="1179680" y="1555590"/>
                </a:lnTo>
                <a:lnTo>
                  <a:pt x="1146668" y="1570667"/>
                </a:lnTo>
                <a:close/>
              </a:path>
            </a:pathLst>
          </a:custGeom>
          <a:solidFill>
            <a:srgbClr val="0020A5"/>
          </a:solidFill>
        </p:spPr>
        <p:txBody>
          <a:bodyPr wrap="square" lIns="0" tIns="0" rIns="0" bIns="0" rtlCol="0"/>
          <a:lstStyle/>
          <a:p>
            <a:endParaRPr sz="1979"/>
          </a:p>
        </p:txBody>
      </p:sp>
      <p:sp>
        <p:nvSpPr>
          <p:cNvPr id="8" name="object 8"/>
          <p:cNvSpPr/>
          <p:nvPr/>
        </p:nvSpPr>
        <p:spPr>
          <a:xfrm>
            <a:off x="6986959" y="2979223"/>
            <a:ext cx="1802388" cy="1802388"/>
          </a:xfrm>
          <a:custGeom>
            <a:avLst/>
            <a:gdLst/>
            <a:ahLst/>
            <a:cxnLst/>
            <a:rect l="l" t="t" r="r" b="b"/>
            <a:pathLst>
              <a:path w="1639570" h="1639570">
                <a:moveTo>
                  <a:pt x="819478" y="1638957"/>
                </a:moveTo>
                <a:lnTo>
                  <a:pt x="771369" y="1637564"/>
                </a:lnTo>
                <a:lnTo>
                  <a:pt x="723987" y="1633437"/>
                </a:lnTo>
                <a:lnTo>
                  <a:pt x="677409" y="1626654"/>
                </a:lnTo>
                <a:lnTo>
                  <a:pt x="631712" y="1617291"/>
                </a:lnTo>
                <a:lnTo>
                  <a:pt x="586973" y="1605426"/>
                </a:lnTo>
                <a:lnTo>
                  <a:pt x="543269" y="1591136"/>
                </a:lnTo>
                <a:lnTo>
                  <a:pt x="500678" y="1574499"/>
                </a:lnTo>
                <a:lnTo>
                  <a:pt x="459276" y="1555590"/>
                </a:lnTo>
                <a:lnTo>
                  <a:pt x="419142" y="1534488"/>
                </a:lnTo>
                <a:lnTo>
                  <a:pt x="380352" y="1511270"/>
                </a:lnTo>
                <a:lnTo>
                  <a:pt x="342983" y="1486013"/>
                </a:lnTo>
                <a:lnTo>
                  <a:pt x="307113" y="1458794"/>
                </a:lnTo>
                <a:lnTo>
                  <a:pt x="272819" y="1429690"/>
                </a:lnTo>
                <a:lnTo>
                  <a:pt x="240177" y="1398779"/>
                </a:lnTo>
                <a:lnTo>
                  <a:pt x="209266" y="1366137"/>
                </a:lnTo>
                <a:lnTo>
                  <a:pt x="180162" y="1331843"/>
                </a:lnTo>
                <a:lnTo>
                  <a:pt x="152943" y="1295973"/>
                </a:lnTo>
                <a:lnTo>
                  <a:pt x="127686" y="1258604"/>
                </a:lnTo>
                <a:lnTo>
                  <a:pt x="104468" y="1219814"/>
                </a:lnTo>
                <a:lnTo>
                  <a:pt x="83366" y="1179680"/>
                </a:lnTo>
                <a:lnTo>
                  <a:pt x="64457" y="1138278"/>
                </a:lnTo>
                <a:lnTo>
                  <a:pt x="47820" y="1095687"/>
                </a:lnTo>
                <a:lnTo>
                  <a:pt x="33530" y="1051983"/>
                </a:lnTo>
                <a:lnTo>
                  <a:pt x="21665" y="1007244"/>
                </a:lnTo>
                <a:lnTo>
                  <a:pt x="12302" y="961547"/>
                </a:lnTo>
                <a:lnTo>
                  <a:pt x="5519" y="914969"/>
                </a:lnTo>
                <a:lnTo>
                  <a:pt x="1392" y="867587"/>
                </a:lnTo>
                <a:lnTo>
                  <a:pt x="0" y="819478"/>
                </a:lnTo>
                <a:lnTo>
                  <a:pt x="1376" y="771931"/>
                </a:lnTo>
                <a:lnTo>
                  <a:pt x="1392" y="771369"/>
                </a:lnTo>
                <a:lnTo>
                  <a:pt x="5415" y="725175"/>
                </a:lnTo>
                <a:lnTo>
                  <a:pt x="12302" y="677409"/>
                </a:lnTo>
                <a:lnTo>
                  <a:pt x="21665" y="631712"/>
                </a:lnTo>
                <a:lnTo>
                  <a:pt x="33530" y="586973"/>
                </a:lnTo>
                <a:lnTo>
                  <a:pt x="47820" y="543269"/>
                </a:lnTo>
                <a:lnTo>
                  <a:pt x="64457" y="500678"/>
                </a:lnTo>
                <a:lnTo>
                  <a:pt x="83366" y="459276"/>
                </a:lnTo>
                <a:lnTo>
                  <a:pt x="104468" y="419142"/>
                </a:lnTo>
                <a:lnTo>
                  <a:pt x="127686" y="380352"/>
                </a:lnTo>
                <a:lnTo>
                  <a:pt x="152943" y="342983"/>
                </a:lnTo>
                <a:lnTo>
                  <a:pt x="180162" y="307113"/>
                </a:lnTo>
                <a:lnTo>
                  <a:pt x="209266" y="272819"/>
                </a:lnTo>
                <a:lnTo>
                  <a:pt x="240177" y="240177"/>
                </a:lnTo>
                <a:lnTo>
                  <a:pt x="272819" y="209266"/>
                </a:lnTo>
                <a:lnTo>
                  <a:pt x="307113" y="180162"/>
                </a:lnTo>
                <a:lnTo>
                  <a:pt x="342983" y="152943"/>
                </a:lnTo>
                <a:lnTo>
                  <a:pt x="380352" y="127686"/>
                </a:lnTo>
                <a:lnTo>
                  <a:pt x="419142" y="104468"/>
                </a:lnTo>
                <a:lnTo>
                  <a:pt x="459276" y="83366"/>
                </a:lnTo>
                <a:lnTo>
                  <a:pt x="500678" y="64457"/>
                </a:lnTo>
                <a:lnTo>
                  <a:pt x="543269" y="47820"/>
                </a:lnTo>
                <a:lnTo>
                  <a:pt x="586973" y="33530"/>
                </a:lnTo>
                <a:lnTo>
                  <a:pt x="631712" y="21665"/>
                </a:lnTo>
                <a:lnTo>
                  <a:pt x="677409" y="12302"/>
                </a:lnTo>
                <a:lnTo>
                  <a:pt x="723987" y="5519"/>
                </a:lnTo>
                <a:lnTo>
                  <a:pt x="771369" y="1392"/>
                </a:lnTo>
                <a:lnTo>
                  <a:pt x="819478" y="0"/>
                </a:lnTo>
                <a:lnTo>
                  <a:pt x="867587" y="1392"/>
                </a:lnTo>
                <a:lnTo>
                  <a:pt x="914969" y="5519"/>
                </a:lnTo>
                <a:lnTo>
                  <a:pt x="961547" y="12302"/>
                </a:lnTo>
                <a:lnTo>
                  <a:pt x="1007244" y="21665"/>
                </a:lnTo>
                <a:lnTo>
                  <a:pt x="1051983" y="33530"/>
                </a:lnTo>
                <a:lnTo>
                  <a:pt x="1095687" y="47820"/>
                </a:lnTo>
                <a:lnTo>
                  <a:pt x="1138278" y="64457"/>
                </a:lnTo>
                <a:lnTo>
                  <a:pt x="1146669" y="68289"/>
                </a:lnTo>
                <a:lnTo>
                  <a:pt x="819478" y="68289"/>
                </a:lnTo>
                <a:lnTo>
                  <a:pt x="771931" y="69766"/>
                </a:lnTo>
                <a:lnTo>
                  <a:pt x="725175" y="74136"/>
                </a:lnTo>
                <a:lnTo>
                  <a:pt x="679299" y="81313"/>
                </a:lnTo>
                <a:lnTo>
                  <a:pt x="634389" y="91208"/>
                </a:lnTo>
                <a:lnTo>
                  <a:pt x="590534" y="103735"/>
                </a:lnTo>
                <a:lnTo>
                  <a:pt x="547821" y="118806"/>
                </a:lnTo>
                <a:lnTo>
                  <a:pt x="506337" y="136332"/>
                </a:lnTo>
                <a:lnTo>
                  <a:pt x="466171" y="156227"/>
                </a:lnTo>
                <a:lnTo>
                  <a:pt x="427409" y="178403"/>
                </a:lnTo>
                <a:lnTo>
                  <a:pt x="390140" y="202773"/>
                </a:lnTo>
                <a:lnTo>
                  <a:pt x="354451" y="229247"/>
                </a:lnTo>
                <a:lnTo>
                  <a:pt x="320430" y="257740"/>
                </a:lnTo>
                <a:lnTo>
                  <a:pt x="288163" y="288163"/>
                </a:lnTo>
                <a:lnTo>
                  <a:pt x="257740" y="320430"/>
                </a:lnTo>
                <a:lnTo>
                  <a:pt x="229247" y="354451"/>
                </a:lnTo>
                <a:lnTo>
                  <a:pt x="202773" y="390140"/>
                </a:lnTo>
                <a:lnTo>
                  <a:pt x="178403" y="427409"/>
                </a:lnTo>
                <a:lnTo>
                  <a:pt x="156227" y="466171"/>
                </a:lnTo>
                <a:lnTo>
                  <a:pt x="136332" y="506337"/>
                </a:lnTo>
                <a:lnTo>
                  <a:pt x="118806" y="547821"/>
                </a:lnTo>
                <a:lnTo>
                  <a:pt x="103735" y="590534"/>
                </a:lnTo>
                <a:lnTo>
                  <a:pt x="91208" y="634389"/>
                </a:lnTo>
                <a:lnTo>
                  <a:pt x="81313" y="679299"/>
                </a:lnTo>
                <a:lnTo>
                  <a:pt x="74136" y="725175"/>
                </a:lnTo>
                <a:lnTo>
                  <a:pt x="69818" y="771369"/>
                </a:lnTo>
                <a:lnTo>
                  <a:pt x="69766" y="771931"/>
                </a:lnTo>
                <a:lnTo>
                  <a:pt x="68289" y="819478"/>
                </a:lnTo>
                <a:lnTo>
                  <a:pt x="69766" y="867025"/>
                </a:lnTo>
                <a:lnTo>
                  <a:pt x="74136" y="913781"/>
                </a:lnTo>
                <a:lnTo>
                  <a:pt x="81313" y="959657"/>
                </a:lnTo>
                <a:lnTo>
                  <a:pt x="91208" y="1004567"/>
                </a:lnTo>
                <a:lnTo>
                  <a:pt x="103735" y="1048422"/>
                </a:lnTo>
                <a:lnTo>
                  <a:pt x="118806" y="1091135"/>
                </a:lnTo>
                <a:lnTo>
                  <a:pt x="136332" y="1132619"/>
                </a:lnTo>
                <a:lnTo>
                  <a:pt x="156227" y="1172785"/>
                </a:lnTo>
                <a:lnTo>
                  <a:pt x="178403" y="1211547"/>
                </a:lnTo>
                <a:lnTo>
                  <a:pt x="202773" y="1248816"/>
                </a:lnTo>
                <a:lnTo>
                  <a:pt x="229247" y="1284505"/>
                </a:lnTo>
                <a:lnTo>
                  <a:pt x="257740" y="1318526"/>
                </a:lnTo>
                <a:lnTo>
                  <a:pt x="288163" y="1350793"/>
                </a:lnTo>
                <a:lnTo>
                  <a:pt x="320430" y="1381216"/>
                </a:lnTo>
                <a:lnTo>
                  <a:pt x="354451" y="1409709"/>
                </a:lnTo>
                <a:lnTo>
                  <a:pt x="390140" y="1436184"/>
                </a:lnTo>
                <a:lnTo>
                  <a:pt x="427409" y="1460553"/>
                </a:lnTo>
                <a:lnTo>
                  <a:pt x="466171" y="1482729"/>
                </a:lnTo>
                <a:lnTo>
                  <a:pt x="506337" y="1502624"/>
                </a:lnTo>
                <a:lnTo>
                  <a:pt x="547821" y="1520150"/>
                </a:lnTo>
                <a:lnTo>
                  <a:pt x="590534" y="1535221"/>
                </a:lnTo>
                <a:lnTo>
                  <a:pt x="634389" y="1547748"/>
                </a:lnTo>
                <a:lnTo>
                  <a:pt x="679299" y="1557643"/>
                </a:lnTo>
                <a:lnTo>
                  <a:pt x="725175" y="1564820"/>
                </a:lnTo>
                <a:lnTo>
                  <a:pt x="771931" y="1569190"/>
                </a:lnTo>
                <a:lnTo>
                  <a:pt x="819478" y="1570667"/>
                </a:lnTo>
                <a:lnTo>
                  <a:pt x="1146668" y="1570667"/>
                </a:lnTo>
                <a:lnTo>
                  <a:pt x="1138278" y="1574499"/>
                </a:lnTo>
                <a:lnTo>
                  <a:pt x="1095687" y="1591136"/>
                </a:lnTo>
                <a:lnTo>
                  <a:pt x="1051983" y="1605426"/>
                </a:lnTo>
                <a:lnTo>
                  <a:pt x="1007244" y="1617291"/>
                </a:lnTo>
                <a:lnTo>
                  <a:pt x="961547" y="1626654"/>
                </a:lnTo>
                <a:lnTo>
                  <a:pt x="914969" y="1633437"/>
                </a:lnTo>
                <a:lnTo>
                  <a:pt x="867587" y="1637564"/>
                </a:lnTo>
                <a:lnTo>
                  <a:pt x="819478" y="1638957"/>
                </a:lnTo>
                <a:close/>
              </a:path>
              <a:path w="1639570" h="1639570">
                <a:moveTo>
                  <a:pt x="1146668" y="1570667"/>
                </a:moveTo>
                <a:lnTo>
                  <a:pt x="819478" y="1570667"/>
                </a:lnTo>
                <a:lnTo>
                  <a:pt x="867025" y="1569190"/>
                </a:lnTo>
                <a:lnTo>
                  <a:pt x="913781" y="1564820"/>
                </a:lnTo>
                <a:lnTo>
                  <a:pt x="959657" y="1557643"/>
                </a:lnTo>
                <a:lnTo>
                  <a:pt x="1004567" y="1547748"/>
                </a:lnTo>
                <a:lnTo>
                  <a:pt x="1048422" y="1535221"/>
                </a:lnTo>
                <a:lnTo>
                  <a:pt x="1091135" y="1520150"/>
                </a:lnTo>
                <a:lnTo>
                  <a:pt x="1132619" y="1502624"/>
                </a:lnTo>
                <a:lnTo>
                  <a:pt x="1172785" y="1482729"/>
                </a:lnTo>
                <a:lnTo>
                  <a:pt x="1211547" y="1460553"/>
                </a:lnTo>
                <a:lnTo>
                  <a:pt x="1248816" y="1436184"/>
                </a:lnTo>
                <a:lnTo>
                  <a:pt x="1284505" y="1409709"/>
                </a:lnTo>
                <a:lnTo>
                  <a:pt x="1318526" y="1381216"/>
                </a:lnTo>
                <a:lnTo>
                  <a:pt x="1350793" y="1350793"/>
                </a:lnTo>
                <a:lnTo>
                  <a:pt x="1381216" y="1318526"/>
                </a:lnTo>
                <a:lnTo>
                  <a:pt x="1409709" y="1284505"/>
                </a:lnTo>
                <a:lnTo>
                  <a:pt x="1436184" y="1248816"/>
                </a:lnTo>
                <a:lnTo>
                  <a:pt x="1460553" y="1211547"/>
                </a:lnTo>
                <a:lnTo>
                  <a:pt x="1482729" y="1172785"/>
                </a:lnTo>
                <a:lnTo>
                  <a:pt x="1502624" y="1132619"/>
                </a:lnTo>
                <a:lnTo>
                  <a:pt x="1520150" y="1091135"/>
                </a:lnTo>
                <a:lnTo>
                  <a:pt x="1535221" y="1048422"/>
                </a:lnTo>
                <a:lnTo>
                  <a:pt x="1547748" y="1004567"/>
                </a:lnTo>
                <a:lnTo>
                  <a:pt x="1557643" y="959657"/>
                </a:lnTo>
                <a:lnTo>
                  <a:pt x="1564820" y="913781"/>
                </a:lnTo>
                <a:lnTo>
                  <a:pt x="1569138" y="867587"/>
                </a:lnTo>
                <a:lnTo>
                  <a:pt x="1570667" y="819478"/>
                </a:lnTo>
                <a:lnTo>
                  <a:pt x="1569190" y="771931"/>
                </a:lnTo>
                <a:lnTo>
                  <a:pt x="1564820" y="725175"/>
                </a:lnTo>
                <a:lnTo>
                  <a:pt x="1557643" y="679299"/>
                </a:lnTo>
                <a:lnTo>
                  <a:pt x="1547748" y="634389"/>
                </a:lnTo>
                <a:lnTo>
                  <a:pt x="1535221" y="590534"/>
                </a:lnTo>
                <a:lnTo>
                  <a:pt x="1520150" y="547821"/>
                </a:lnTo>
                <a:lnTo>
                  <a:pt x="1502624" y="506337"/>
                </a:lnTo>
                <a:lnTo>
                  <a:pt x="1482729" y="466171"/>
                </a:lnTo>
                <a:lnTo>
                  <a:pt x="1460553" y="427409"/>
                </a:lnTo>
                <a:lnTo>
                  <a:pt x="1436184" y="390140"/>
                </a:lnTo>
                <a:lnTo>
                  <a:pt x="1409709" y="354451"/>
                </a:lnTo>
                <a:lnTo>
                  <a:pt x="1381216" y="320430"/>
                </a:lnTo>
                <a:lnTo>
                  <a:pt x="1350793" y="288163"/>
                </a:lnTo>
                <a:lnTo>
                  <a:pt x="1318526" y="257740"/>
                </a:lnTo>
                <a:lnTo>
                  <a:pt x="1284505" y="229247"/>
                </a:lnTo>
                <a:lnTo>
                  <a:pt x="1248816" y="202773"/>
                </a:lnTo>
                <a:lnTo>
                  <a:pt x="1211547" y="178403"/>
                </a:lnTo>
                <a:lnTo>
                  <a:pt x="1172785" y="156227"/>
                </a:lnTo>
                <a:lnTo>
                  <a:pt x="1132619" y="136332"/>
                </a:lnTo>
                <a:lnTo>
                  <a:pt x="1091135" y="118806"/>
                </a:lnTo>
                <a:lnTo>
                  <a:pt x="1048422" y="103735"/>
                </a:lnTo>
                <a:lnTo>
                  <a:pt x="1004567" y="91208"/>
                </a:lnTo>
                <a:lnTo>
                  <a:pt x="959657" y="81313"/>
                </a:lnTo>
                <a:lnTo>
                  <a:pt x="913781" y="74136"/>
                </a:lnTo>
                <a:lnTo>
                  <a:pt x="867025" y="69766"/>
                </a:lnTo>
                <a:lnTo>
                  <a:pt x="819478" y="68289"/>
                </a:lnTo>
                <a:lnTo>
                  <a:pt x="1146669" y="68289"/>
                </a:lnTo>
                <a:lnTo>
                  <a:pt x="1219814" y="104468"/>
                </a:lnTo>
                <a:lnTo>
                  <a:pt x="1258604" y="127686"/>
                </a:lnTo>
                <a:lnTo>
                  <a:pt x="1295973" y="152943"/>
                </a:lnTo>
                <a:lnTo>
                  <a:pt x="1331843" y="180162"/>
                </a:lnTo>
                <a:lnTo>
                  <a:pt x="1366137" y="209266"/>
                </a:lnTo>
                <a:lnTo>
                  <a:pt x="1398779" y="240177"/>
                </a:lnTo>
                <a:lnTo>
                  <a:pt x="1429690" y="272819"/>
                </a:lnTo>
                <a:lnTo>
                  <a:pt x="1458794" y="307113"/>
                </a:lnTo>
                <a:lnTo>
                  <a:pt x="1486013" y="342983"/>
                </a:lnTo>
                <a:lnTo>
                  <a:pt x="1511270" y="380352"/>
                </a:lnTo>
                <a:lnTo>
                  <a:pt x="1534488" y="419142"/>
                </a:lnTo>
                <a:lnTo>
                  <a:pt x="1555590" y="459276"/>
                </a:lnTo>
                <a:lnTo>
                  <a:pt x="1574499" y="500678"/>
                </a:lnTo>
                <a:lnTo>
                  <a:pt x="1591136" y="543269"/>
                </a:lnTo>
                <a:lnTo>
                  <a:pt x="1605426" y="586973"/>
                </a:lnTo>
                <a:lnTo>
                  <a:pt x="1617291" y="631712"/>
                </a:lnTo>
                <a:lnTo>
                  <a:pt x="1626654" y="677409"/>
                </a:lnTo>
                <a:lnTo>
                  <a:pt x="1633437" y="723987"/>
                </a:lnTo>
                <a:lnTo>
                  <a:pt x="1637564" y="771369"/>
                </a:lnTo>
                <a:lnTo>
                  <a:pt x="1638957" y="819478"/>
                </a:lnTo>
                <a:lnTo>
                  <a:pt x="1637580" y="867025"/>
                </a:lnTo>
                <a:lnTo>
                  <a:pt x="1637564" y="867587"/>
                </a:lnTo>
                <a:lnTo>
                  <a:pt x="1633541" y="913781"/>
                </a:lnTo>
                <a:lnTo>
                  <a:pt x="1633437" y="914969"/>
                </a:lnTo>
                <a:lnTo>
                  <a:pt x="1626654" y="961547"/>
                </a:lnTo>
                <a:lnTo>
                  <a:pt x="1617291" y="1007244"/>
                </a:lnTo>
                <a:lnTo>
                  <a:pt x="1605426" y="1051983"/>
                </a:lnTo>
                <a:lnTo>
                  <a:pt x="1591136" y="1095687"/>
                </a:lnTo>
                <a:lnTo>
                  <a:pt x="1574499" y="1138278"/>
                </a:lnTo>
                <a:lnTo>
                  <a:pt x="1555590" y="1179680"/>
                </a:lnTo>
                <a:lnTo>
                  <a:pt x="1534488" y="1219814"/>
                </a:lnTo>
                <a:lnTo>
                  <a:pt x="1511270" y="1258604"/>
                </a:lnTo>
                <a:lnTo>
                  <a:pt x="1486013" y="1295973"/>
                </a:lnTo>
                <a:lnTo>
                  <a:pt x="1458794" y="1331843"/>
                </a:lnTo>
                <a:lnTo>
                  <a:pt x="1429690" y="1366137"/>
                </a:lnTo>
                <a:lnTo>
                  <a:pt x="1398779" y="1398779"/>
                </a:lnTo>
                <a:lnTo>
                  <a:pt x="1366137" y="1429690"/>
                </a:lnTo>
                <a:lnTo>
                  <a:pt x="1331843" y="1458794"/>
                </a:lnTo>
                <a:lnTo>
                  <a:pt x="1295973" y="1486013"/>
                </a:lnTo>
                <a:lnTo>
                  <a:pt x="1258604" y="1511270"/>
                </a:lnTo>
                <a:lnTo>
                  <a:pt x="1219814" y="1534488"/>
                </a:lnTo>
                <a:lnTo>
                  <a:pt x="1179680" y="1555590"/>
                </a:lnTo>
                <a:lnTo>
                  <a:pt x="1146668" y="1570667"/>
                </a:lnTo>
                <a:close/>
              </a:path>
            </a:pathLst>
          </a:custGeom>
          <a:solidFill>
            <a:srgbClr val="0020A5"/>
          </a:solidFill>
        </p:spPr>
        <p:txBody>
          <a:bodyPr wrap="square" lIns="0" tIns="0" rIns="0" bIns="0" rtlCol="0"/>
          <a:lstStyle/>
          <a:p>
            <a:endParaRPr sz="1979"/>
          </a:p>
        </p:txBody>
      </p:sp>
      <p:sp>
        <p:nvSpPr>
          <p:cNvPr id="9" name="object 9"/>
          <p:cNvSpPr/>
          <p:nvPr/>
        </p:nvSpPr>
        <p:spPr>
          <a:xfrm>
            <a:off x="9240514" y="2979223"/>
            <a:ext cx="1802388" cy="1802388"/>
          </a:xfrm>
          <a:custGeom>
            <a:avLst/>
            <a:gdLst/>
            <a:ahLst/>
            <a:cxnLst/>
            <a:rect l="l" t="t" r="r" b="b"/>
            <a:pathLst>
              <a:path w="1639570" h="1639570">
                <a:moveTo>
                  <a:pt x="819478" y="1638957"/>
                </a:moveTo>
                <a:lnTo>
                  <a:pt x="771369" y="1637564"/>
                </a:lnTo>
                <a:lnTo>
                  <a:pt x="723987" y="1633437"/>
                </a:lnTo>
                <a:lnTo>
                  <a:pt x="677409" y="1626654"/>
                </a:lnTo>
                <a:lnTo>
                  <a:pt x="631712" y="1617291"/>
                </a:lnTo>
                <a:lnTo>
                  <a:pt x="586973" y="1605426"/>
                </a:lnTo>
                <a:lnTo>
                  <a:pt x="543269" y="1591136"/>
                </a:lnTo>
                <a:lnTo>
                  <a:pt x="500678" y="1574499"/>
                </a:lnTo>
                <a:lnTo>
                  <a:pt x="459276" y="1555590"/>
                </a:lnTo>
                <a:lnTo>
                  <a:pt x="419142" y="1534488"/>
                </a:lnTo>
                <a:lnTo>
                  <a:pt x="380352" y="1511270"/>
                </a:lnTo>
                <a:lnTo>
                  <a:pt x="342983" y="1486013"/>
                </a:lnTo>
                <a:lnTo>
                  <a:pt x="307113" y="1458794"/>
                </a:lnTo>
                <a:lnTo>
                  <a:pt x="272819" y="1429690"/>
                </a:lnTo>
                <a:lnTo>
                  <a:pt x="240177" y="1398779"/>
                </a:lnTo>
                <a:lnTo>
                  <a:pt x="209266" y="1366137"/>
                </a:lnTo>
                <a:lnTo>
                  <a:pt x="180162" y="1331843"/>
                </a:lnTo>
                <a:lnTo>
                  <a:pt x="152943" y="1295973"/>
                </a:lnTo>
                <a:lnTo>
                  <a:pt x="127686" y="1258604"/>
                </a:lnTo>
                <a:lnTo>
                  <a:pt x="104468" y="1219814"/>
                </a:lnTo>
                <a:lnTo>
                  <a:pt x="83366" y="1179680"/>
                </a:lnTo>
                <a:lnTo>
                  <a:pt x="64457" y="1138278"/>
                </a:lnTo>
                <a:lnTo>
                  <a:pt x="47820" y="1095687"/>
                </a:lnTo>
                <a:lnTo>
                  <a:pt x="33530" y="1051983"/>
                </a:lnTo>
                <a:lnTo>
                  <a:pt x="21665" y="1007244"/>
                </a:lnTo>
                <a:lnTo>
                  <a:pt x="12302" y="961547"/>
                </a:lnTo>
                <a:lnTo>
                  <a:pt x="5519" y="914969"/>
                </a:lnTo>
                <a:lnTo>
                  <a:pt x="1392" y="867587"/>
                </a:lnTo>
                <a:lnTo>
                  <a:pt x="0" y="819478"/>
                </a:lnTo>
                <a:lnTo>
                  <a:pt x="1376" y="771931"/>
                </a:lnTo>
                <a:lnTo>
                  <a:pt x="1392" y="771369"/>
                </a:lnTo>
                <a:lnTo>
                  <a:pt x="5415" y="725175"/>
                </a:lnTo>
                <a:lnTo>
                  <a:pt x="12302" y="677409"/>
                </a:lnTo>
                <a:lnTo>
                  <a:pt x="21665" y="631712"/>
                </a:lnTo>
                <a:lnTo>
                  <a:pt x="33530" y="586973"/>
                </a:lnTo>
                <a:lnTo>
                  <a:pt x="47820" y="543269"/>
                </a:lnTo>
                <a:lnTo>
                  <a:pt x="64457" y="500678"/>
                </a:lnTo>
                <a:lnTo>
                  <a:pt x="83366" y="459276"/>
                </a:lnTo>
                <a:lnTo>
                  <a:pt x="104468" y="419142"/>
                </a:lnTo>
                <a:lnTo>
                  <a:pt x="127686" y="380352"/>
                </a:lnTo>
                <a:lnTo>
                  <a:pt x="152943" y="342983"/>
                </a:lnTo>
                <a:lnTo>
                  <a:pt x="180162" y="307113"/>
                </a:lnTo>
                <a:lnTo>
                  <a:pt x="209266" y="272819"/>
                </a:lnTo>
                <a:lnTo>
                  <a:pt x="240177" y="240177"/>
                </a:lnTo>
                <a:lnTo>
                  <a:pt x="272819" y="209266"/>
                </a:lnTo>
                <a:lnTo>
                  <a:pt x="307113" y="180162"/>
                </a:lnTo>
                <a:lnTo>
                  <a:pt x="342983" y="152943"/>
                </a:lnTo>
                <a:lnTo>
                  <a:pt x="380352" y="127686"/>
                </a:lnTo>
                <a:lnTo>
                  <a:pt x="419142" y="104468"/>
                </a:lnTo>
                <a:lnTo>
                  <a:pt x="459276" y="83366"/>
                </a:lnTo>
                <a:lnTo>
                  <a:pt x="500678" y="64457"/>
                </a:lnTo>
                <a:lnTo>
                  <a:pt x="543269" y="47820"/>
                </a:lnTo>
                <a:lnTo>
                  <a:pt x="586973" y="33530"/>
                </a:lnTo>
                <a:lnTo>
                  <a:pt x="631712" y="21665"/>
                </a:lnTo>
                <a:lnTo>
                  <a:pt x="677409" y="12302"/>
                </a:lnTo>
                <a:lnTo>
                  <a:pt x="723987" y="5519"/>
                </a:lnTo>
                <a:lnTo>
                  <a:pt x="771369" y="1392"/>
                </a:lnTo>
                <a:lnTo>
                  <a:pt x="819478" y="0"/>
                </a:lnTo>
                <a:lnTo>
                  <a:pt x="867587" y="1392"/>
                </a:lnTo>
                <a:lnTo>
                  <a:pt x="914969" y="5519"/>
                </a:lnTo>
                <a:lnTo>
                  <a:pt x="961547" y="12302"/>
                </a:lnTo>
                <a:lnTo>
                  <a:pt x="1007244" y="21665"/>
                </a:lnTo>
                <a:lnTo>
                  <a:pt x="1051983" y="33530"/>
                </a:lnTo>
                <a:lnTo>
                  <a:pt x="1095687" y="47820"/>
                </a:lnTo>
                <a:lnTo>
                  <a:pt x="1138278" y="64457"/>
                </a:lnTo>
                <a:lnTo>
                  <a:pt x="1146669" y="68289"/>
                </a:lnTo>
                <a:lnTo>
                  <a:pt x="819478" y="68289"/>
                </a:lnTo>
                <a:lnTo>
                  <a:pt x="771931" y="69766"/>
                </a:lnTo>
                <a:lnTo>
                  <a:pt x="725175" y="74136"/>
                </a:lnTo>
                <a:lnTo>
                  <a:pt x="679299" y="81313"/>
                </a:lnTo>
                <a:lnTo>
                  <a:pt x="634389" y="91208"/>
                </a:lnTo>
                <a:lnTo>
                  <a:pt x="590534" y="103735"/>
                </a:lnTo>
                <a:lnTo>
                  <a:pt x="547821" y="118806"/>
                </a:lnTo>
                <a:lnTo>
                  <a:pt x="506337" y="136332"/>
                </a:lnTo>
                <a:lnTo>
                  <a:pt x="466171" y="156227"/>
                </a:lnTo>
                <a:lnTo>
                  <a:pt x="427409" y="178403"/>
                </a:lnTo>
                <a:lnTo>
                  <a:pt x="390140" y="202773"/>
                </a:lnTo>
                <a:lnTo>
                  <a:pt x="354451" y="229247"/>
                </a:lnTo>
                <a:lnTo>
                  <a:pt x="320430" y="257740"/>
                </a:lnTo>
                <a:lnTo>
                  <a:pt x="288163" y="288163"/>
                </a:lnTo>
                <a:lnTo>
                  <a:pt x="257740" y="320430"/>
                </a:lnTo>
                <a:lnTo>
                  <a:pt x="229247" y="354451"/>
                </a:lnTo>
                <a:lnTo>
                  <a:pt x="202773" y="390140"/>
                </a:lnTo>
                <a:lnTo>
                  <a:pt x="178403" y="427409"/>
                </a:lnTo>
                <a:lnTo>
                  <a:pt x="156227" y="466171"/>
                </a:lnTo>
                <a:lnTo>
                  <a:pt x="136332" y="506337"/>
                </a:lnTo>
                <a:lnTo>
                  <a:pt x="118806" y="547821"/>
                </a:lnTo>
                <a:lnTo>
                  <a:pt x="103735" y="590534"/>
                </a:lnTo>
                <a:lnTo>
                  <a:pt x="91208" y="634389"/>
                </a:lnTo>
                <a:lnTo>
                  <a:pt x="81313" y="679299"/>
                </a:lnTo>
                <a:lnTo>
                  <a:pt x="74136" y="725175"/>
                </a:lnTo>
                <a:lnTo>
                  <a:pt x="69818" y="771369"/>
                </a:lnTo>
                <a:lnTo>
                  <a:pt x="69766" y="771931"/>
                </a:lnTo>
                <a:lnTo>
                  <a:pt x="68289" y="819478"/>
                </a:lnTo>
                <a:lnTo>
                  <a:pt x="69766" y="867025"/>
                </a:lnTo>
                <a:lnTo>
                  <a:pt x="74136" y="913781"/>
                </a:lnTo>
                <a:lnTo>
                  <a:pt x="81313" y="959657"/>
                </a:lnTo>
                <a:lnTo>
                  <a:pt x="91208" y="1004567"/>
                </a:lnTo>
                <a:lnTo>
                  <a:pt x="103735" y="1048422"/>
                </a:lnTo>
                <a:lnTo>
                  <a:pt x="118806" y="1091135"/>
                </a:lnTo>
                <a:lnTo>
                  <a:pt x="136332" y="1132619"/>
                </a:lnTo>
                <a:lnTo>
                  <a:pt x="156227" y="1172785"/>
                </a:lnTo>
                <a:lnTo>
                  <a:pt x="178403" y="1211547"/>
                </a:lnTo>
                <a:lnTo>
                  <a:pt x="202773" y="1248816"/>
                </a:lnTo>
                <a:lnTo>
                  <a:pt x="229247" y="1284505"/>
                </a:lnTo>
                <a:lnTo>
                  <a:pt x="257740" y="1318526"/>
                </a:lnTo>
                <a:lnTo>
                  <a:pt x="288163" y="1350793"/>
                </a:lnTo>
                <a:lnTo>
                  <a:pt x="320430" y="1381216"/>
                </a:lnTo>
                <a:lnTo>
                  <a:pt x="354451" y="1409709"/>
                </a:lnTo>
                <a:lnTo>
                  <a:pt x="390140" y="1436184"/>
                </a:lnTo>
                <a:lnTo>
                  <a:pt x="427409" y="1460553"/>
                </a:lnTo>
                <a:lnTo>
                  <a:pt x="466171" y="1482729"/>
                </a:lnTo>
                <a:lnTo>
                  <a:pt x="506337" y="1502624"/>
                </a:lnTo>
                <a:lnTo>
                  <a:pt x="547821" y="1520150"/>
                </a:lnTo>
                <a:lnTo>
                  <a:pt x="590534" y="1535221"/>
                </a:lnTo>
                <a:lnTo>
                  <a:pt x="634389" y="1547748"/>
                </a:lnTo>
                <a:lnTo>
                  <a:pt x="679299" y="1557643"/>
                </a:lnTo>
                <a:lnTo>
                  <a:pt x="725175" y="1564820"/>
                </a:lnTo>
                <a:lnTo>
                  <a:pt x="771931" y="1569190"/>
                </a:lnTo>
                <a:lnTo>
                  <a:pt x="819478" y="1570667"/>
                </a:lnTo>
                <a:lnTo>
                  <a:pt x="1146668" y="1570667"/>
                </a:lnTo>
                <a:lnTo>
                  <a:pt x="1138278" y="1574499"/>
                </a:lnTo>
                <a:lnTo>
                  <a:pt x="1095687" y="1591136"/>
                </a:lnTo>
                <a:lnTo>
                  <a:pt x="1051983" y="1605426"/>
                </a:lnTo>
                <a:lnTo>
                  <a:pt x="1007244" y="1617291"/>
                </a:lnTo>
                <a:lnTo>
                  <a:pt x="961547" y="1626654"/>
                </a:lnTo>
                <a:lnTo>
                  <a:pt x="914969" y="1633437"/>
                </a:lnTo>
                <a:lnTo>
                  <a:pt x="867587" y="1637564"/>
                </a:lnTo>
                <a:lnTo>
                  <a:pt x="819478" y="1638957"/>
                </a:lnTo>
                <a:close/>
              </a:path>
              <a:path w="1639570" h="1639570">
                <a:moveTo>
                  <a:pt x="1146668" y="1570667"/>
                </a:moveTo>
                <a:lnTo>
                  <a:pt x="819478" y="1570667"/>
                </a:lnTo>
                <a:lnTo>
                  <a:pt x="867025" y="1569190"/>
                </a:lnTo>
                <a:lnTo>
                  <a:pt x="913781" y="1564820"/>
                </a:lnTo>
                <a:lnTo>
                  <a:pt x="959657" y="1557643"/>
                </a:lnTo>
                <a:lnTo>
                  <a:pt x="1004567" y="1547748"/>
                </a:lnTo>
                <a:lnTo>
                  <a:pt x="1048422" y="1535221"/>
                </a:lnTo>
                <a:lnTo>
                  <a:pt x="1091135" y="1520150"/>
                </a:lnTo>
                <a:lnTo>
                  <a:pt x="1132619" y="1502624"/>
                </a:lnTo>
                <a:lnTo>
                  <a:pt x="1172785" y="1482729"/>
                </a:lnTo>
                <a:lnTo>
                  <a:pt x="1211547" y="1460553"/>
                </a:lnTo>
                <a:lnTo>
                  <a:pt x="1248816" y="1436184"/>
                </a:lnTo>
                <a:lnTo>
                  <a:pt x="1284505" y="1409709"/>
                </a:lnTo>
                <a:lnTo>
                  <a:pt x="1318526" y="1381216"/>
                </a:lnTo>
                <a:lnTo>
                  <a:pt x="1350793" y="1350793"/>
                </a:lnTo>
                <a:lnTo>
                  <a:pt x="1381216" y="1318526"/>
                </a:lnTo>
                <a:lnTo>
                  <a:pt x="1409709" y="1284505"/>
                </a:lnTo>
                <a:lnTo>
                  <a:pt x="1436184" y="1248816"/>
                </a:lnTo>
                <a:lnTo>
                  <a:pt x="1460553" y="1211547"/>
                </a:lnTo>
                <a:lnTo>
                  <a:pt x="1482729" y="1172785"/>
                </a:lnTo>
                <a:lnTo>
                  <a:pt x="1502624" y="1132619"/>
                </a:lnTo>
                <a:lnTo>
                  <a:pt x="1520150" y="1091135"/>
                </a:lnTo>
                <a:lnTo>
                  <a:pt x="1535221" y="1048422"/>
                </a:lnTo>
                <a:lnTo>
                  <a:pt x="1547748" y="1004567"/>
                </a:lnTo>
                <a:lnTo>
                  <a:pt x="1557643" y="959657"/>
                </a:lnTo>
                <a:lnTo>
                  <a:pt x="1564820" y="913781"/>
                </a:lnTo>
                <a:lnTo>
                  <a:pt x="1569138" y="867587"/>
                </a:lnTo>
                <a:lnTo>
                  <a:pt x="1570667" y="819478"/>
                </a:lnTo>
                <a:lnTo>
                  <a:pt x="1569190" y="771931"/>
                </a:lnTo>
                <a:lnTo>
                  <a:pt x="1564820" y="725175"/>
                </a:lnTo>
                <a:lnTo>
                  <a:pt x="1557643" y="679299"/>
                </a:lnTo>
                <a:lnTo>
                  <a:pt x="1547748" y="634389"/>
                </a:lnTo>
                <a:lnTo>
                  <a:pt x="1535221" y="590534"/>
                </a:lnTo>
                <a:lnTo>
                  <a:pt x="1520150" y="547821"/>
                </a:lnTo>
                <a:lnTo>
                  <a:pt x="1502624" y="506337"/>
                </a:lnTo>
                <a:lnTo>
                  <a:pt x="1482729" y="466171"/>
                </a:lnTo>
                <a:lnTo>
                  <a:pt x="1460553" y="427409"/>
                </a:lnTo>
                <a:lnTo>
                  <a:pt x="1436184" y="390140"/>
                </a:lnTo>
                <a:lnTo>
                  <a:pt x="1409709" y="354451"/>
                </a:lnTo>
                <a:lnTo>
                  <a:pt x="1381216" y="320430"/>
                </a:lnTo>
                <a:lnTo>
                  <a:pt x="1350793" y="288163"/>
                </a:lnTo>
                <a:lnTo>
                  <a:pt x="1318526" y="257740"/>
                </a:lnTo>
                <a:lnTo>
                  <a:pt x="1284505" y="229247"/>
                </a:lnTo>
                <a:lnTo>
                  <a:pt x="1248816" y="202773"/>
                </a:lnTo>
                <a:lnTo>
                  <a:pt x="1211547" y="178403"/>
                </a:lnTo>
                <a:lnTo>
                  <a:pt x="1172785" y="156227"/>
                </a:lnTo>
                <a:lnTo>
                  <a:pt x="1132619" y="136332"/>
                </a:lnTo>
                <a:lnTo>
                  <a:pt x="1091135" y="118806"/>
                </a:lnTo>
                <a:lnTo>
                  <a:pt x="1048422" y="103735"/>
                </a:lnTo>
                <a:lnTo>
                  <a:pt x="1004567" y="91208"/>
                </a:lnTo>
                <a:lnTo>
                  <a:pt x="959657" y="81313"/>
                </a:lnTo>
                <a:lnTo>
                  <a:pt x="913781" y="74136"/>
                </a:lnTo>
                <a:lnTo>
                  <a:pt x="867025" y="69766"/>
                </a:lnTo>
                <a:lnTo>
                  <a:pt x="819478" y="68289"/>
                </a:lnTo>
                <a:lnTo>
                  <a:pt x="1146669" y="68289"/>
                </a:lnTo>
                <a:lnTo>
                  <a:pt x="1219814" y="104468"/>
                </a:lnTo>
                <a:lnTo>
                  <a:pt x="1258604" y="127686"/>
                </a:lnTo>
                <a:lnTo>
                  <a:pt x="1295973" y="152943"/>
                </a:lnTo>
                <a:lnTo>
                  <a:pt x="1331843" y="180162"/>
                </a:lnTo>
                <a:lnTo>
                  <a:pt x="1366137" y="209266"/>
                </a:lnTo>
                <a:lnTo>
                  <a:pt x="1398779" y="240177"/>
                </a:lnTo>
                <a:lnTo>
                  <a:pt x="1429690" y="272819"/>
                </a:lnTo>
                <a:lnTo>
                  <a:pt x="1458794" y="307113"/>
                </a:lnTo>
                <a:lnTo>
                  <a:pt x="1486013" y="342983"/>
                </a:lnTo>
                <a:lnTo>
                  <a:pt x="1511270" y="380352"/>
                </a:lnTo>
                <a:lnTo>
                  <a:pt x="1534488" y="419142"/>
                </a:lnTo>
                <a:lnTo>
                  <a:pt x="1555590" y="459276"/>
                </a:lnTo>
                <a:lnTo>
                  <a:pt x="1574499" y="500678"/>
                </a:lnTo>
                <a:lnTo>
                  <a:pt x="1591136" y="543269"/>
                </a:lnTo>
                <a:lnTo>
                  <a:pt x="1605426" y="586973"/>
                </a:lnTo>
                <a:lnTo>
                  <a:pt x="1617291" y="631712"/>
                </a:lnTo>
                <a:lnTo>
                  <a:pt x="1626654" y="677409"/>
                </a:lnTo>
                <a:lnTo>
                  <a:pt x="1633437" y="723987"/>
                </a:lnTo>
                <a:lnTo>
                  <a:pt x="1637564" y="771369"/>
                </a:lnTo>
                <a:lnTo>
                  <a:pt x="1638957" y="819478"/>
                </a:lnTo>
                <a:lnTo>
                  <a:pt x="1637580" y="867025"/>
                </a:lnTo>
                <a:lnTo>
                  <a:pt x="1637564" y="867587"/>
                </a:lnTo>
                <a:lnTo>
                  <a:pt x="1633541" y="913781"/>
                </a:lnTo>
                <a:lnTo>
                  <a:pt x="1633437" y="914969"/>
                </a:lnTo>
                <a:lnTo>
                  <a:pt x="1626654" y="961547"/>
                </a:lnTo>
                <a:lnTo>
                  <a:pt x="1617291" y="1007244"/>
                </a:lnTo>
                <a:lnTo>
                  <a:pt x="1605426" y="1051983"/>
                </a:lnTo>
                <a:lnTo>
                  <a:pt x="1591136" y="1095687"/>
                </a:lnTo>
                <a:lnTo>
                  <a:pt x="1574499" y="1138278"/>
                </a:lnTo>
                <a:lnTo>
                  <a:pt x="1555590" y="1179680"/>
                </a:lnTo>
                <a:lnTo>
                  <a:pt x="1534488" y="1219814"/>
                </a:lnTo>
                <a:lnTo>
                  <a:pt x="1511270" y="1258604"/>
                </a:lnTo>
                <a:lnTo>
                  <a:pt x="1486013" y="1295973"/>
                </a:lnTo>
                <a:lnTo>
                  <a:pt x="1458794" y="1331843"/>
                </a:lnTo>
                <a:lnTo>
                  <a:pt x="1429690" y="1366137"/>
                </a:lnTo>
                <a:lnTo>
                  <a:pt x="1398779" y="1398779"/>
                </a:lnTo>
                <a:lnTo>
                  <a:pt x="1366137" y="1429690"/>
                </a:lnTo>
                <a:lnTo>
                  <a:pt x="1331843" y="1458794"/>
                </a:lnTo>
                <a:lnTo>
                  <a:pt x="1295973" y="1486013"/>
                </a:lnTo>
                <a:lnTo>
                  <a:pt x="1258604" y="1511270"/>
                </a:lnTo>
                <a:lnTo>
                  <a:pt x="1219814" y="1534488"/>
                </a:lnTo>
                <a:lnTo>
                  <a:pt x="1179680" y="1555590"/>
                </a:lnTo>
                <a:lnTo>
                  <a:pt x="1146668" y="1570667"/>
                </a:lnTo>
                <a:close/>
              </a:path>
            </a:pathLst>
          </a:custGeom>
          <a:solidFill>
            <a:srgbClr val="0020A5"/>
          </a:solidFill>
        </p:spPr>
        <p:txBody>
          <a:bodyPr wrap="square" lIns="0" tIns="0" rIns="0" bIns="0" rtlCol="0"/>
          <a:lstStyle/>
          <a:p>
            <a:endParaRPr sz="1979"/>
          </a:p>
        </p:txBody>
      </p:sp>
      <p:sp>
        <p:nvSpPr>
          <p:cNvPr id="10" name="object 10"/>
          <p:cNvSpPr/>
          <p:nvPr/>
        </p:nvSpPr>
        <p:spPr>
          <a:xfrm>
            <a:off x="11391048" y="2979223"/>
            <a:ext cx="1802388" cy="1802388"/>
          </a:xfrm>
          <a:custGeom>
            <a:avLst/>
            <a:gdLst/>
            <a:ahLst/>
            <a:cxnLst/>
            <a:rect l="l" t="t" r="r" b="b"/>
            <a:pathLst>
              <a:path w="1639570" h="1639570">
                <a:moveTo>
                  <a:pt x="819478" y="1638957"/>
                </a:moveTo>
                <a:lnTo>
                  <a:pt x="771369" y="1637564"/>
                </a:lnTo>
                <a:lnTo>
                  <a:pt x="723987" y="1633437"/>
                </a:lnTo>
                <a:lnTo>
                  <a:pt x="677409" y="1626654"/>
                </a:lnTo>
                <a:lnTo>
                  <a:pt x="631712" y="1617291"/>
                </a:lnTo>
                <a:lnTo>
                  <a:pt x="586973" y="1605426"/>
                </a:lnTo>
                <a:lnTo>
                  <a:pt x="543269" y="1591136"/>
                </a:lnTo>
                <a:lnTo>
                  <a:pt x="500678" y="1574499"/>
                </a:lnTo>
                <a:lnTo>
                  <a:pt x="459276" y="1555590"/>
                </a:lnTo>
                <a:lnTo>
                  <a:pt x="419142" y="1534488"/>
                </a:lnTo>
                <a:lnTo>
                  <a:pt x="380352" y="1511270"/>
                </a:lnTo>
                <a:lnTo>
                  <a:pt x="342983" y="1486013"/>
                </a:lnTo>
                <a:lnTo>
                  <a:pt x="307113" y="1458794"/>
                </a:lnTo>
                <a:lnTo>
                  <a:pt x="272819" y="1429690"/>
                </a:lnTo>
                <a:lnTo>
                  <a:pt x="240177" y="1398779"/>
                </a:lnTo>
                <a:lnTo>
                  <a:pt x="209266" y="1366137"/>
                </a:lnTo>
                <a:lnTo>
                  <a:pt x="180162" y="1331843"/>
                </a:lnTo>
                <a:lnTo>
                  <a:pt x="152943" y="1295973"/>
                </a:lnTo>
                <a:lnTo>
                  <a:pt x="127686" y="1258604"/>
                </a:lnTo>
                <a:lnTo>
                  <a:pt x="104468" y="1219814"/>
                </a:lnTo>
                <a:lnTo>
                  <a:pt x="83366" y="1179680"/>
                </a:lnTo>
                <a:lnTo>
                  <a:pt x="64457" y="1138278"/>
                </a:lnTo>
                <a:lnTo>
                  <a:pt x="47820" y="1095687"/>
                </a:lnTo>
                <a:lnTo>
                  <a:pt x="33530" y="1051983"/>
                </a:lnTo>
                <a:lnTo>
                  <a:pt x="21665" y="1007244"/>
                </a:lnTo>
                <a:lnTo>
                  <a:pt x="12302" y="961547"/>
                </a:lnTo>
                <a:lnTo>
                  <a:pt x="5519" y="914969"/>
                </a:lnTo>
                <a:lnTo>
                  <a:pt x="1392" y="867587"/>
                </a:lnTo>
                <a:lnTo>
                  <a:pt x="0" y="819478"/>
                </a:lnTo>
                <a:lnTo>
                  <a:pt x="1376" y="771931"/>
                </a:lnTo>
                <a:lnTo>
                  <a:pt x="1392" y="771369"/>
                </a:lnTo>
                <a:lnTo>
                  <a:pt x="5415" y="725175"/>
                </a:lnTo>
                <a:lnTo>
                  <a:pt x="12302" y="677409"/>
                </a:lnTo>
                <a:lnTo>
                  <a:pt x="21665" y="631712"/>
                </a:lnTo>
                <a:lnTo>
                  <a:pt x="33530" y="586973"/>
                </a:lnTo>
                <a:lnTo>
                  <a:pt x="47820" y="543269"/>
                </a:lnTo>
                <a:lnTo>
                  <a:pt x="64457" y="500678"/>
                </a:lnTo>
                <a:lnTo>
                  <a:pt x="83366" y="459276"/>
                </a:lnTo>
                <a:lnTo>
                  <a:pt x="104468" y="419142"/>
                </a:lnTo>
                <a:lnTo>
                  <a:pt x="127686" y="380352"/>
                </a:lnTo>
                <a:lnTo>
                  <a:pt x="152943" y="342983"/>
                </a:lnTo>
                <a:lnTo>
                  <a:pt x="180162" y="307113"/>
                </a:lnTo>
                <a:lnTo>
                  <a:pt x="209266" y="272819"/>
                </a:lnTo>
                <a:lnTo>
                  <a:pt x="240177" y="240177"/>
                </a:lnTo>
                <a:lnTo>
                  <a:pt x="272819" y="209266"/>
                </a:lnTo>
                <a:lnTo>
                  <a:pt x="307113" y="180162"/>
                </a:lnTo>
                <a:lnTo>
                  <a:pt x="342983" y="152943"/>
                </a:lnTo>
                <a:lnTo>
                  <a:pt x="380352" y="127686"/>
                </a:lnTo>
                <a:lnTo>
                  <a:pt x="419142" y="104468"/>
                </a:lnTo>
                <a:lnTo>
                  <a:pt x="459276" y="83366"/>
                </a:lnTo>
                <a:lnTo>
                  <a:pt x="500678" y="64457"/>
                </a:lnTo>
                <a:lnTo>
                  <a:pt x="543269" y="47820"/>
                </a:lnTo>
                <a:lnTo>
                  <a:pt x="586973" y="33530"/>
                </a:lnTo>
                <a:lnTo>
                  <a:pt x="631712" y="21665"/>
                </a:lnTo>
                <a:lnTo>
                  <a:pt x="677409" y="12302"/>
                </a:lnTo>
                <a:lnTo>
                  <a:pt x="723987" y="5519"/>
                </a:lnTo>
                <a:lnTo>
                  <a:pt x="771369" y="1392"/>
                </a:lnTo>
                <a:lnTo>
                  <a:pt x="819478" y="0"/>
                </a:lnTo>
                <a:lnTo>
                  <a:pt x="867587" y="1392"/>
                </a:lnTo>
                <a:lnTo>
                  <a:pt x="914969" y="5519"/>
                </a:lnTo>
                <a:lnTo>
                  <a:pt x="961547" y="12302"/>
                </a:lnTo>
                <a:lnTo>
                  <a:pt x="1007244" y="21665"/>
                </a:lnTo>
                <a:lnTo>
                  <a:pt x="1051983" y="33530"/>
                </a:lnTo>
                <a:lnTo>
                  <a:pt x="1095687" y="47820"/>
                </a:lnTo>
                <a:lnTo>
                  <a:pt x="1138278" y="64457"/>
                </a:lnTo>
                <a:lnTo>
                  <a:pt x="1146669" y="68289"/>
                </a:lnTo>
                <a:lnTo>
                  <a:pt x="819478" y="68289"/>
                </a:lnTo>
                <a:lnTo>
                  <a:pt x="771931" y="69766"/>
                </a:lnTo>
                <a:lnTo>
                  <a:pt x="725175" y="74136"/>
                </a:lnTo>
                <a:lnTo>
                  <a:pt x="679299" y="81313"/>
                </a:lnTo>
                <a:lnTo>
                  <a:pt x="634389" y="91208"/>
                </a:lnTo>
                <a:lnTo>
                  <a:pt x="590534" y="103735"/>
                </a:lnTo>
                <a:lnTo>
                  <a:pt x="547821" y="118806"/>
                </a:lnTo>
                <a:lnTo>
                  <a:pt x="506337" y="136332"/>
                </a:lnTo>
                <a:lnTo>
                  <a:pt x="466171" y="156227"/>
                </a:lnTo>
                <a:lnTo>
                  <a:pt x="427409" y="178403"/>
                </a:lnTo>
                <a:lnTo>
                  <a:pt x="390140" y="202773"/>
                </a:lnTo>
                <a:lnTo>
                  <a:pt x="354451" y="229247"/>
                </a:lnTo>
                <a:lnTo>
                  <a:pt x="320430" y="257740"/>
                </a:lnTo>
                <a:lnTo>
                  <a:pt x="288163" y="288163"/>
                </a:lnTo>
                <a:lnTo>
                  <a:pt x="257740" y="320430"/>
                </a:lnTo>
                <a:lnTo>
                  <a:pt x="229247" y="354451"/>
                </a:lnTo>
                <a:lnTo>
                  <a:pt x="202773" y="390140"/>
                </a:lnTo>
                <a:lnTo>
                  <a:pt x="178403" y="427409"/>
                </a:lnTo>
                <a:lnTo>
                  <a:pt x="156227" y="466171"/>
                </a:lnTo>
                <a:lnTo>
                  <a:pt x="136332" y="506337"/>
                </a:lnTo>
                <a:lnTo>
                  <a:pt x="118806" y="547821"/>
                </a:lnTo>
                <a:lnTo>
                  <a:pt x="103735" y="590534"/>
                </a:lnTo>
                <a:lnTo>
                  <a:pt x="91208" y="634389"/>
                </a:lnTo>
                <a:lnTo>
                  <a:pt x="81313" y="679299"/>
                </a:lnTo>
                <a:lnTo>
                  <a:pt x="74136" y="725175"/>
                </a:lnTo>
                <a:lnTo>
                  <a:pt x="69818" y="771369"/>
                </a:lnTo>
                <a:lnTo>
                  <a:pt x="69766" y="771931"/>
                </a:lnTo>
                <a:lnTo>
                  <a:pt x="68289" y="819478"/>
                </a:lnTo>
                <a:lnTo>
                  <a:pt x="69766" y="867025"/>
                </a:lnTo>
                <a:lnTo>
                  <a:pt x="74136" y="913781"/>
                </a:lnTo>
                <a:lnTo>
                  <a:pt x="81313" y="959657"/>
                </a:lnTo>
                <a:lnTo>
                  <a:pt x="91208" y="1004567"/>
                </a:lnTo>
                <a:lnTo>
                  <a:pt x="103735" y="1048422"/>
                </a:lnTo>
                <a:lnTo>
                  <a:pt x="118806" y="1091135"/>
                </a:lnTo>
                <a:lnTo>
                  <a:pt x="136332" y="1132619"/>
                </a:lnTo>
                <a:lnTo>
                  <a:pt x="156227" y="1172785"/>
                </a:lnTo>
                <a:lnTo>
                  <a:pt x="178403" y="1211547"/>
                </a:lnTo>
                <a:lnTo>
                  <a:pt x="202773" y="1248816"/>
                </a:lnTo>
                <a:lnTo>
                  <a:pt x="229247" y="1284505"/>
                </a:lnTo>
                <a:lnTo>
                  <a:pt x="257740" y="1318526"/>
                </a:lnTo>
                <a:lnTo>
                  <a:pt x="288163" y="1350793"/>
                </a:lnTo>
                <a:lnTo>
                  <a:pt x="320430" y="1381216"/>
                </a:lnTo>
                <a:lnTo>
                  <a:pt x="354451" y="1409709"/>
                </a:lnTo>
                <a:lnTo>
                  <a:pt x="390140" y="1436184"/>
                </a:lnTo>
                <a:lnTo>
                  <a:pt x="427409" y="1460553"/>
                </a:lnTo>
                <a:lnTo>
                  <a:pt x="466171" y="1482729"/>
                </a:lnTo>
                <a:lnTo>
                  <a:pt x="506337" y="1502624"/>
                </a:lnTo>
                <a:lnTo>
                  <a:pt x="547821" y="1520150"/>
                </a:lnTo>
                <a:lnTo>
                  <a:pt x="590534" y="1535221"/>
                </a:lnTo>
                <a:lnTo>
                  <a:pt x="634389" y="1547748"/>
                </a:lnTo>
                <a:lnTo>
                  <a:pt x="679299" y="1557643"/>
                </a:lnTo>
                <a:lnTo>
                  <a:pt x="725175" y="1564820"/>
                </a:lnTo>
                <a:lnTo>
                  <a:pt x="771931" y="1569190"/>
                </a:lnTo>
                <a:lnTo>
                  <a:pt x="819478" y="1570667"/>
                </a:lnTo>
                <a:lnTo>
                  <a:pt x="1146668" y="1570667"/>
                </a:lnTo>
                <a:lnTo>
                  <a:pt x="1138278" y="1574499"/>
                </a:lnTo>
                <a:lnTo>
                  <a:pt x="1095687" y="1591136"/>
                </a:lnTo>
                <a:lnTo>
                  <a:pt x="1051983" y="1605426"/>
                </a:lnTo>
                <a:lnTo>
                  <a:pt x="1007244" y="1617291"/>
                </a:lnTo>
                <a:lnTo>
                  <a:pt x="961547" y="1626654"/>
                </a:lnTo>
                <a:lnTo>
                  <a:pt x="914969" y="1633437"/>
                </a:lnTo>
                <a:lnTo>
                  <a:pt x="867587" y="1637564"/>
                </a:lnTo>
                <a:lnTo>
                  <a:pt x="819478" y="1638957"/>
                </a:lnTo>
                <a:close/>
              </a:path>
              <a:path w="1639570" h="1639570">
                <a:moveTo>
                  <a:pt x="1146668" y="1570667"/>
                </a:moveTo>
                <a:lnTo>
                  <a:pt x="819478" y="1570667"/>
                </a:lnTo>
                <a:lnTo>
                  <a:pt x="867025" y="1569190"/>
                </a:lnTo>
                <a:lnTo>
                  <a:pt x="913781" y="1564820"/>
                </a:lnTo>
                <a:lnTo>
                  <a:pt x="959657" y="1557643"/>
                </a:lnTo>
                <a:lnTo>
                  <a:pt x="1004567" y="1547748"/>
                </a:lnTo>
                <a:lnTo>
                  <a:pt x="1048422" y="1535221"/>
                </a:lnTo>
                <a:lnTo>
                  <a:pt x="1091135" y="1520150"/>
                </a:lnTo>
                <a:lnTo>
                  <a:pt x="1132619" y="1502624"/>
                </a:lnTo>
                <a:lnTo>
                  <a:pt x="1172785" y="1482729"/>
                </a:lnTo>
                <a:lnTo>
                  <a:pt x="1211547" y="1460553"/>
                </a:lnTo>
                <a:lnTo>
                  <a:pt x="1248816" y="1436184"/>
                </a:lnTo>
                <a:lnTo>
                  <a:pt x="1284505" y="1409709"/>
                </a:lnTo>
                <a:lnTo>
                  <a:pt x="1318526" y="1381216"/>
                </a:lnTo>
                <a:lnTo>
                  <a:pt x="1350793" y="1350793"/>
                </a:lnTo>
                <a:lnTo>
                  <a:pt x="1381216" y="1318526"/>
                </a:lnTo>
                <a:lnTo>
                  <a:pt x="1409709" y="1284505"/>
                </a:lnTo>
                <a:lnTo>
                  <a:pt x="1436184" y="1248816"/>
                </a:lnTo>
                <a:lnTo>
                  <a:pt x="1460553" y="1211547"/>
                </a:lnTo>
                <a:lnTo>
                  <a:pt x="1482729" y="1172785"/>
                </a:lnTo>
                <a:lnTo>
                  <a:pt x="1502624" y="1132619"/>
                </a:lnTo>
                <a:lnTo>
                  <a:pt x="1520150" y="1091135"/>
                </a:lnTo>
                <a:lnTo>
                  <a:pt x="1535221" y="1048422"/>
                </a:lnTo>
                <a:lnTo>
                  <a:pt x="1547748" y="1004567"/>
                </a:lnTo>
                <a:lnTo>
                  <a:pt x="1557643" y="959657"/>
                </a:lnTo>
                <a:lnTo>
                  <a:pt x="1564820" y="913781"/>
                </a:lnTo>
                <a:lnTo>
                  <a:pt x="1569138" y="867587"/>
                </a:lnTo>
                <a:lnTo>
                  <a:pt x="1570667" y="819478"/>
                </a:lnTo>
                <a:lnTo>
                  <a:pt x="1569190" y="771931"/>
                </a:lnTo>
                <a:lnTo>
                  <a:pt x="1564820" y="725175"/>
                </a:lnTo>
                <a:lnTo>
                  <a:pt x="1557643" y="679299"/>
                </a:lnTo>
                <a:lnTo>
                  <a:pt x="1547748" y="634389"/>
                </a:lnTo>
                <a:lnTo>
                  <a:pt x="1535221" y="590534"/>
                </a:lnTo>
                <a:lnTo>
                  <a:pt x="1520150" y="547821"/>
                </a:lnTo>
                <a:lnTo>
                  <a:pt x="1502624" y="506337"/>
                </a:lnTo>
                <a:lnTo>
                  <a:pt x="1482729" y="466171"/>
                </a:lnTo>
                <a:lnTo>
                  <a:pt x="1460553" y="427409"/>
                </a:lnTo>
                <a:lnTo>
                  <a:pt x="1436184" y="390140"/>
                </a:lnTo>
                <a:lnTo>
                  <a:pt x="1409709" y="354451"/>
                </a:lnTo>
                <a:lnTo>
                  <a:pt x="1381216" y="320430"/>
                </a:lnTo>
                <a:lnTo>
                  <a:pt x="1350793" y="288163"/>
                </a:lnTo>
                <a:lnTo>
                  <a:pt x="1318526" y="257740"/>
                </a:lnTo>
                <a:lnTo>
                  <a:pt x="1284505" y="229247"/>
                </a:lnTo>
                <a:lnTo>
                  <a:pt x="1248816" y="202773"/>
                </a:lnTo>
                <a:lnTo>
                  <a:pt x="1211547" y="178403"/>
                </a:lnTo>
                <a:lnTo>
                  <a:pt x="1172785" y="156227"/>
                </a:lnTo>
                <a:lnTo>
                  <a:pt x="1132619" y="136332"/>
                </a:lnTo>
                <a:lnTo>
                  <a:pt x="1091135" y="118806"/>
                </a:lnTo>
                <a:lnTo>
                  <a:pt x="1048422" y="103735"/>
                </a:lnTo>
                <a:lnTo>
                  <a:pt x="1004567" y="91208"/>
                </a:lnTo>
                <a:lnTo>
                  <a:pt x="959657" y="81313"/>
                </a:lnTo>
                <a:lnTo>
                  <a:pt x="913781" y="74136"/>
                </a:lnTo>
                <a:lnTo>
                  <a:pt x="867025" y="69766"/>
                </a:lnTo>
                <a:lnTo>
                  <a:pt x="819478" y="68289"/>
                </a:lnTo>
                <a:lnTo>
                  <a:pt x="1146669" y="68289"/>
                </a:lnTo>
                <a:lnTo>
                  <a:pt x="1219814" y="104468"/>
                </a:lnTo>
                <a:lnTo>
                  <a:pt x="1258604" y="127686"/>
                </a:lnTo>
                <a:lnTo>
                  <a:pt x="1295973" y="152943"/>
                </a:lnTo>
                <a:lnTo>
                  <a:pt x="1331843" y="180162"/>
                </a:lnTo>
                <a:lnTo>
                  <a:pt x="1366137" y="209266"/>
                </a:lnTo>
                <a:lnTo>
                  <a:pt x="1398779" y="240177"/>
                </a:lnTo>
                <a:lnTo>
                  <a:pt x="1429690" y="272819"/>
                </a:lnTo>
                <a:lnTo>
                  <a:pt x="1458794" y="307113"/>
                </a:lnTo>
                <a:lnTo>
                  <a:pt x="1486013" y="342983"/>
                </a:lnTo>
                <a:lnTo>
                  <a:pt x="1511270" y="380352"/>
                </a:lnTo>
                <a:lnTo>
                  <a:pt x="1534488" y="419142"/>
                </a:lnTo>
                <a:lnTo>
                  <a:pt x="1555590" y="459276"/>
                </a:lnTo>
                <a:lnTo>
                  <a:pt x="1574499" y="500678"/>
                </a:lnTo>
                <a:lnTo>
                  <a:pt x="1591136" y="543269"/>
                </a:lnTo>
                <a:lnTo>
                  <a:pt x="1605426" y="586973"/>
                </a:lnTo>
                <a:lnTo>
                  <a:pt x="1617291" y="631712"/>
                </a:lnTo>
                <a:lnTo>
                  <a:pt x="1626654" y="677409"/>
                </a:lnTo>
                <a:lnTo>
                  <a:pt x="1633437" y="723987"/>
                </a:lnTo>
                <a:lnTo>
                  <a:pt x="1637564" y="771369"/>
                </a:lnTo>
                <a:lnTo>
                  <a:pt x="1638957" y="819478"/>
                </a:lnTo>
                <a:lnTo>
                  <a:pt x="1637580" y="867025"/>
                </a:lnTo>
                <a:lnTo>
                  <a:pt x="1637564" y="867587"/>
                </a:lnTo>
                <a:lnTo>
                  <a:pt x="1633541" y="913781"/>
                </a:lnTo>
                <a:lnTo>
                  <a:pt x="1633437" y="914969"/>
                </a:lnTo>
                <a:lnTo>
                  <a:pt x="1626654" y="961547"/>
                </a:lnTo>
                <a:lnTo>
                  <a:pt x="1617291" y="1007244"/>
                </a:lnTo>
                <a:lnTo>
                  <a:pt x="1605426" y="1051983"/>
                </a:lnTo>
                <a:lnTo>
                  <a:pt x="1591136" y="1095687"/>
                </a:lnTo>
                <a:lnTo>
                  <a:pt x="1574499" y="1138278"/>
                </a:lnTo>
                <a:lnTo>
                  <a:pt x="1555590" y="1179680"/>
                </a:lnTo>
                <a:lnTo>
                  <a:pt x="1534488" y="1219814"/>
                </a:lnTo>
                <a:lnTo>
                  <a:pt x="1511270" y="1258604"/>
                </a:lnTo>
                <a:lnTo>
                  <a:pt x="1486013" y="1295973"/>
                </a:lnTo>
                <a:lnTo>
                  <a:pt x="1458794" y="1331843"/>
                </a:lnTo>
                <a:lnTo>
                  <a:pt x="1429690" y="1366137"/>
                </a:lnTo>
                <a:lnTo>
                  <a:pt x="1398779" y="1398779"/>
                </a:lnTo>
                <a:lnTo>
                  <a:pt x="1366137" y="1429690"/>
                </a:lnTo>
                <a:lnTo>
                  <a:pt x="1331843" y="1458794"/>
                </a:lnTo>
                <a:lnTo>
                  <a:pt x="1295973" y="1486013"/>
                </a:lnTo>
                <a:lnTo>
                  <a:pt x="1258604" y="1511270"/>
                </a:lnTo>
                <a:lnTo>
                  <a:pt x="1219814" y="1534488"/>
                </a:lnTo>
                <a:lnTo>
                  <a:pt x="1179680" y="1555590"/>
                </a:lnTo>
                <a:lnTo>
                  <a:pt x="1146668" y="1570667"/>
                </a:lnTo>
                <a:close/>
              </a:path>
            </a:pathLst>
          </a:custGeom>
          <a:solidFill>
            <a:srgbClr val="0020A5"/>
          </a:solidFill>
        </p:spPr>
        <p:txBody>
          <a:bodyPr wrap="square" lIns="0" tIns="0" rIns="0" bIns="0" rtlCol="0"/>
          <a:lstStyle/>
          <a:p>
            <a:endParaRPr sz="1979"/>
          </a:p>
        </p:txBody>
      </p:sp>
      <p:sp>
        <p:nvSpPr>
          <p:cNvPr id="11" name="object 11"/>
          <p:cNvSpPr/>
          <p:nvPr/>
        </p:nvSpPr>
        <p:spPr>
          <a:xfrm>
            <a:off x="13541584" y="2979223"/>
            <a:ext cx="1802388" cy="1802388"/>
          </a:xfrm>
          <a:custGeom>
            <a:avLst/>
            <a:gdLst/>
            <a:ahLst/>
            <a:cxnLst/>
            <a:rect l="l" t="t" r="r" b="b"/>
            <a:pathLst>
              <a:path w="1639569" h="1639570">
                <a:moveTo>
                  <a:pt x="819478" y="1638957"/>
                </a:moveTo>
                <a:lnTo>
                  <a:pt x="771369" y="1637564"/>
                </a:lnTo>
                <a:lnTo>
                  <a:pt x="723987" y="1633437"/>
                </a:lnTo>
                <a:lnTo>
                  <a:pt x="677409" y="1626654"/>
                </a:lnTo>
                <a:lnTo>
                  <a:pt x="631712" y="1617291"/>
                </a:lnTo>
                <a:lnTo>
                  <a:pt x="586973" y="1605426"/>
                </a:lnTo>
                <a:lnTo>
                  <a:pt x="543269" y="1591136"/>
                </a:lnTo>
                <a:lnTo>
                  <a:pt x="500678" y="1574499"/>
                </a:lnTo>
                <a:lnTo>
                  <a:pt x="459276" y="1555590"/>
                </a:lnTo>
                <a:lnTo>
                  <a:pt x="419142" y="1534488"/>
                </a:lnTo>
                <a:lnTo>
                  <a:pt x="380352" y="1511270"/>
                </a:lnTo>
                <a:lnTo>
                  <a:pt x="342983" y="1486013"/>
                </a:lnTo>
                <a:lnTo>
                  <a:pt x="307113" y="1458794"/>
                </a:lnTo>
                <a:lnTo>
                  <a:pt x="272819" y="1429690"/>
                </a:lnTo>
                <a:lnTo>
                  <a:pt x="240177" y="1398779"/>
                </a:lnTo>
                <a:lnTo>
                  <a:pt x="209266" y="1366137"/>
                </a:lnTo>
                <a:lnTo>
                  <a:pt x="180162" y="1331843"/>
                </a:lnTo>
                <a:lnTo>
                  <a:pt x="152943" y="1295973"/>
                </a:lnTo>
                <a:lnTo>
                  <a:pt x="127686" y="1258604"/>
                </a:lnTo>
                <a:lnTo>
                  <a:pt x="104468" y="1219814"/>
                </a:lnTo>
                <a:lnTo>
                  <a:pt x="83366" y="1179680"/>
                </a:lnTo>
                <a:lnTo>
                  <a:pt x="64457" y="1138278"/>
                </a:lnTo>
                <a:lnTo>
                  <a:pt x="47820" y="1095687"/>
                </a:lnTo>
                <a:lnTo>
                  <a:pt x="33530" y="1051983"/>
                </a:lnTo>
                <a:lnTo>
                  <a:pt x="21665" y="1007244"/>
                </a:lnTo>
                <a:lnTo>
                  <a:pt x="12302" y="961547"/>
                </a:lnTo>
                <a:lnTo>
                  <a:pt x="5519" y="914969"/>
                </a:lnTo>
                <a:lnTo>
                  <a:pt x="1392" y="867587"/>
                </a:lnTo>
                <a:lnTo>
                  <a:pt x="0" y="819478"/>
                </a:lnTo>
                <a:lnTo>
                  <a:pt x="1376" y="771931"/>
                </a:lnTo>
                <a:lnTo>
                  <a:pt x="1392" y="771369"/>
                </a:lnTo>
                <a:lnTo>
                  <a:pt x="5415" y="725175"/>
                </a:lnTo>
                <a:lnTo>
                  <a:pt x="12302" y="677409"/>
                </a:lnTo>
                <a:lnTo>
                  <a:pt x="21665" y="631712"/>
                </a:lnTo>
                <a:lnTo>
                  <a:pt x="33530" y="586973"/>
                </a:lnTo>
                <a:lnTo>
                  <a:pt x="47820" y="543269"/>
                </a:lnTo>
                <a:lnTo>
                  <a:pt x="64457" y="500678"/>
                </a:lnTo>
                <a:lnTo>
                  <a:pt x="83366" y="459276"/>
                </a:lnTo>
                <a:lnTo>
                  <a:pt x="104468" y="419142"/>
                </a:lnTo>
                <a:lnTo>
                  <a:pt x="127686" y="380352"/>
                </a:lnTo>
                <a:lnTo>
                  <a:pt x="152943" y="342983"/>
                </a:lnTo>
                <a:lnTo>
                  <a:pt x="180162" y="307113"/>
                </a:lnTo>
                <a:lnTo>
                  <a:pt x="209266" y="272819"/>
                </a:lnTo>
                <a:lnTo>
                  <a:pt x="240177" y="240177"/>
                </a:lnTo>
                <a:lnTo>
                  <a:pt x="272819" y="209266"/>
                </a:lnTo>
                <a:lnTo>
                  <a:pt x="307113" y="180162"/>
                </a:lnTo>
                <a:lnTo>
                  <a:pt x="342983" y="152943"/>
                </a:lnTo>
                <a:lnTo>
                  <a:pt x="380352" y="127686"/>
                </a:lnTo>
                <a:lnTo>
                  <a:pt x="419142" y="104468"/>
                </a:lnTo>
                <a:lnTo>
                  <a:pt x="459276" y="83366"/>
                </a:lnTo>
                <a:lnTo>
                  <a:pt x="500678" y="64457"/>
                </a:lnTo>
                <a:lnTo>
                  <a:pt x="543269" y="47820"/>
                </a:lnTo>
                <a:lnTo>
                  <a:pt x="586973" y="33530"/>
                </a:lnTo>
                <a:lnTo>
                  <a:pt x="631712" y="21665"/>
                </a:lnTo>
                <a:lnTo>
                  <a:pt x="677409" y="12302"/>
                </a:lnTo>
                <a:lnTo>
                  <a:pt x="723987" y="5519"/>
                </a:lnTo>
                <a:lnTo>
                  <a:pt x="771369" y="1392"/>
                </a:lnTo>
                <a:lnTo>
                  <a:pt x="819478" y="0"/>
                </a:lnTo>
                <a:lnTo>
                  <a:pt x="867587" y="1392"/>
                </a:lnTo>
                <a:lnTo>
                  <a:pt x="914969" y="5519"/>
                </a:lnTo>
                <a:lnTo>
                  <a:pt x="961547" y="12302"/>
                </a:lnTo>
                <a:lnTo>
                  <a:pt x="1007244" y="21665"/>
                </a:lnTo>
                <a:lnTo>
                  <a:pt x="1051983" y="33530"/>
                </a:lnTo>
                <a:lnTo>
                  <a:pt x="1095687" y="47820"/>
                </a:lnTo>
                <a:lnTo>
                  <a:pt x="1138278" y="64457"/>
                </a:lnTo>
                <a:lnTo>
                  <a:pt x="1146669" y="68289"/>
                </a:lnTo>
                <a:lnTo>
                  <a:pt x="819478" y="68289"/>
                </a:lnTo>
                <a:lnTo>
                  <a:pt x="771931" y="69766"/>
                </a:lnTo>
                <a:lnTo>
                  <a:pt x="725175" y="74136"/>
                </a:lnTo>
                <a:lnTo>
                  <a:pt x="679299" y="81313"/>
                </a:lnTo>
                <a:lnTo>
                  <a:pt x="634389" y="91208"/>
                </a:lnTo>
                <a:lnTo>
                  <a:pt x="590534" y="103735"/>
                </a:lnTo>
                <a:lnTo>
                  <a:pt x="547821" y="118806"/>
                </a:lnTo>
                <a:lnTo>
                  <a:pt x="506337" y="136332"/>
                </a:lnTo>
                <a:lnTo>
                  <a:pt x="466171" y="156227"/>
                </a:lnTo>
                <a:lnTo>
                  <a:pt x="427409" y="178403"/>
                </a:lnTo>
                <a:lnTo>
                  <a:pt x="390140" y="202773"/>
                </a:lnTo>
                <a:lnTo>
                  <a:pt x="354451" y="229247"/>
                </a:lnTo>
                <a:lnTo>
                  <a:pt x="320430" y="257740"/>
                </a:lnTo>
                <a:lnTo>
                  <a:pt x="288163" y="288163"/>
                </a:lnTo>
                <a:lnTo>
                  <a:pt x="257740" y="320430"/>
                </a:lnTo>
                <a:lnTo>
                  <a:pt x="229247" y="354451"/>
                </a:lnTo>
                <a:lnTo>
                  <a:pt x="202773" y="390140"/>
                </a:lnTo>
                <a:lnTo>
                  <a:pt x="178403" y="427409"/>
                </a:lnTo>
                <a:lnTo>
                  <a:pt x="156227" y="466171"/>
                </a:lnTo>
                <a:lnTo>
                  <a:pt x="136332" y="506337"/>
                </a:lnTo>
                <a:lnTo>
                  <a:pt x="118806" y="547821"/>
                </a:lnTo>
                <a:lnTo>
                  <a:pt x="103735" y="590534"/>
                </a:lnTo>
                <a:lnTo>
                  <a:pt x="91208" y="634389"/>
                </a:lnTo>
                <a:lnTo>
                  <a:pt x="81313" y="679299"/>
                </a:lnTo>
                <a:lnTo>
                  <a:pt x="74136" y="725175"/>
                </a:lnTo>
                <a:lnTo>
                  <a:pt x="69818" y="771369"/>
                </a:lnTo>
                <a:lnTo>
                  <a:pt x="69766" y="771931"/>
                </a:lnTo>
                <a:lnTo>
                  <a:pt x="68289" y="819478"/>
                </a:lnTo>
                <a:lnTo>
                  <a:pt x="69766" y="867025"/>
                </a:lnTo>
                <a:lnTo>
                  <a:pt x="74136" y="913781"/>
                </a:lnTo>
                <a:lnTo>
                  <a:pt x="81313" y="959657"/>
                </a:lnTo>
                <a:lnTo>
                  <a:pt x="91208" y="1004567"/>
                </a:lnTo>
                <a:lnTo>
                  <a:pt x="103735" y="1048422"/>
                </a:lnTo>
                <a:lnTo>
                  <a:pt x="118806" y="1091135"/>
                </a:lnTo>
                <a:lnTo>
                  <a:pt x="136332" y="1132619"/>
                </a:lnTo>
                <a:lnTo>
                  <a:pt x="156227" y="1172785"/>
                </a:lnTo>
                <a:lnTo>
                  <a:pt x="178403" y="1211547"/>
                </a:lnTo>
                <a:lnTo>
                  <a:pt x="202773" y="1248816"/>
                </a:lnTo>
                <a:lnTo>
                  <a:pt x="229247" y="1284505"/>
                </a:lnTo>
                <a:lnTo>
                  <a:pt x="257740" y="1318526"/>
                </a:lnTo>
                <a:lnTo>
                  <a:pt x="288163" y="1350793"/>
                </a:lnTo>
                <a:lnTo>
                  <a:pt x="320430" y="1381216"/>
                </a:lnTo>
                <a:lnTo>
                  <a:pt x="354451" y="1409709"/>
                </a:lnTo>
                <a:lnTo>
                  <a:pt x="390140" y="1436184"/>
                </a:lnTo>
                <a:lnTo>
                  <a:pt x="427409" y="1460553"/>
                </a:lnTo>
                <a:lnTo>
                  <a:pt x="466171" y="1482729"/>
                </a:lnTo>
                <a:lnTo>
                  <a:pt x="506337" y="1502624"/>
                </a:lnTo>
                <a:lnTo>
                  <a:pt x="547821" y="1520150"/>
                </a:lnTo>
                <a:lnTo>
                  <a:pt x="590534" y="1535221"/>
                </a:lnTo>
                <a:lnTo>
                  <a:pt x="634389" y="1547748"/>
                </a:lnTo>
                <a:lnTo>
                  <a:pt x="679299" y="1557643"/>
                </a:lnTo>
                <a:lnTo>
                  <a:pt x="725175" y="1564820"/>
                </a:lnTo>
                <a:lnTo>
                  <a:pt x="771931" y="1569190"/>
                </a:lnTo>
                <a:lnTo>
                  <a:pt x="819478" y="1570667"/>
                </a:lnTo>
                <a:lnTo>
                  <a:pt x="1146668" y="1570667"/>
                </a:lnTo>
                <a:lnTo>
                  <a:pt x="1138278" y="1574499"/>
                </a:lnTo>
                <a:lnTo>
                  <a:pt x="1095687" y="1591136"/>
                </a:lnTo>
                <a:lnTo>
                  <a:pt x="1051983" y="1605426"/>
                </a:lnTo>
                <a:lnTo>
                  <a:pt x="1007244" y="1617291"/>
                </a:lnTo>
                <a:lnTo>
                  <a:pt x="961547" y="1626654"/>
                </a:lnTo>
                <a:lnTo>
                  <a:pt x="914969" y="1633437"/>
                </a:lnTo>
                <a:lnTo>
                  <a:pt x="867587" y="1637564"/>
                </a:lnTo>
                <a:lnTo>
                  <a:pt x="819478" y="1638957"/>
                </a:lnTo>
                <a:close/>
              </a:path>
              <a:path w="1639569" h="1639570">
                <a:moveTo>
                  <a:pt x="1146668" y="1570667"/>
                </a:moveTo>
                <a:lnTo>
                  <a:pt x="819478" y="1570667"/>
                </a:lnTo>
                <a:lnTo>
                  <a:pt x="867025" y="1569190"/>
                </a:lnTo>
                <a:lnTo>
                  <a:pt x="913781" y="1564820"/>
                </a:lnTo>
                <a:lnTo>
                  <a:pt x="959657" y="1557643"/>
                </a:lnTo>
                <a:lnTo>
                  <a:pt x="1004567" y="1547748"/>
                </a:lnTo>
                <a:lnTo>
                  <a:pt x="1048422" y="1535221"/>
                </a:lnTo>
                <a:lnTo>
                  <a:pt x="1091135" y="1520150"/>
                </a:lnTo>
                <a:lnTo>
                  <a:pt x="1132619" y="1502624"/>
                </a:lnTo>
                <a:lnTo>
                  <a:pt x="1172785" y="1482729"/>
                </a:lnTo>
                <a:lnTo>
                  <a:pt x="1211547" y="1460553"/>
                </a:lnTo>
                <a:lnTo>
                  <a:pt x="1248816" y="1436184"/>
                </a:lnTo>
                <a:lnTo>
                  <a:pt x="1284505" y="1409709"/>
                </a:lnTo>
                <a:lnTo>
                  <a:pt x="1318526" y="1381216"/>
                </a:lnTo>
                <a:lnTo>
                  <a:pt x="1350793" y="1350793"/>
                </a:lnTo>
                <a:lnTo>
                  <a:pt x="1381216" y="1318526"/>
                </a:lnTo>
                <a:lnTo>
                  <a:pt x="1409709" y="1284505"/>
                </a:lnTo>
                <a:lnTo>
                  <a:pt x="1436184" y="1248816"/>
                </a:lnTo>
                <a:lnTo>
                  <a:pt x="1460553" y="1211547"/>
                </a:lnTo>
                <a:lnTo>
                  <a:pt x="1482729" y="1172785"/>
                </a:lnTo>
                <a:lnTo>
                  <a:pt x="1502624" y="1132619"/>
                </a:lnTo>
                <a:lnTo>
                  <a:pt x="1520150" y="1091135"/>
                </a:lnTo>
                <a:lnTo>
                  <a:pt x="1535221" y="1048422"/>
                </a:lnTo>
                <a:lnTo>
                  <a:pt x="1547748" y="1004567"/>
                </a:lnTo>
                <a:lnTo>
                  <a:pt x="1557643" y="959657"/>
                </a:lnTo>
                <a:lnTo>
                  <a:pt x="1564820" y="913781"/>
                </a:lnTo>
                <a:lnTo>
                  <a:pt x="1569138" y="867587"/>
                </a:lnTo>
                <a:lnTo>
                  <a:pt x="1570667" y="819478"/>
                </a:lnTo>
                <a:lnTo>
                  <a:pt x="1569190" y="771931"/>
                </a:lnTo>
                <a:lnTo>
                  <a:pt x="1564820" y="725175"/>
                </a:lnTo>
                <a:lnTo>
                  <a:pt x="1557643" y="679299"/>
                </a:lnTo>
                <a:lnTo>
                  <a:pt x="1547748" y="634389"/>
                </a:lnTo>
                <a:lnTo>
                  <a:pt x="1535221" y="590534"/>
                </a:lnTo>
                <a:lnTo>
                  <a:pt x="1520150" y="547821"/>
                </a:lnTo>
                <a:lnTo>
                  <a:pt x="1502624" y="506337"/>
                </a:lnTo>
                <a:lnTo>
                  <a:pt x="1482729" y="466171"/>
                </a:lnTo>
                <a:lnTo>
                  <a:pt x="1460553" y="427409"/>
                </a:lnTo>
                <a:lnTo>
                  <a:pt x="1436184" y="390140"/>
                </a:lnTo>
                <a:lnTo>
                  <a:pt x="1409709" y="354451"/>
                </a:lnTo>
                <a:lnTo>
                  <a:pt x="1381216" y="320430"/>
                </a:lnTo>
                <a:lnTo>
                  <a:pt x="1350793" y="288163"/>
                </a:lnTo>
                <a:lnTo>
                  <a:pt x="1318526" y="257740"/>
                </a:lnTo>
                <a:lnTo>
                  <a:pt x="1284505" y="229247"/>
                </a:lnTo>
                <a:lnTo>
                  <a:pt x="1248816" y="202773"/>
                </a:lnTo>
                <a:lnTo>
                  <a:pt x="1211547" y="178403"/>
                </a:lnTo>
                <a:lnTo>
                  <a:pt x="1172785" y="156227"/>
                </a:lnTo>
                <a:lnTo>
                  <a:pt x="1132619" y="136332"/>
                </a:lnTo>
                <a:lnTo>
                  <a:pt x="1091135" y="118806"/>
                </a:lnTo>
                <a:lnTo>
                  <a:pt x="1048422" y="103735"/>
                </a:lnTo>
                <a:lnTo>
                  <a:pt x="1004567" y="91208"/>
                </a:lnTo>
                <a:lnTo>
                  <a:pt x="959657" y="81313"/>
                </a:lnTo>
                <a:lnTo>
                  <a:pt x="913781" y="74136"/>
                </a:lnTo>
                <a:lnTo>
                  <a:pt x="867025" y="69766"/>
                </a:lnTo>
                <a:lnTo>
                  <a:pt x="819478" y="68289"/>
                </a:lnTo>
                <a:lnTo>
                  <a:pt x="1146669" y="68289"/>
                </a:lnTo>
                <a:lnTo>
                  <a:pt x="1219814" y="104468"/>
                </a:lnTo>
                <a:lnTo>
                  <a:pt x="1258604" y="127686"/>
                </a:lnTo>
                <a:lnTo>
                  <a:pt x="1295973" y="152943"/>
                </a:lnTo>
                <a:lnTo>
                  <a:pt x="1331843" y="180162"/>
                </a:lnTo>
                <a:lnTo>
                  <a:pt x="1366137" y="209266"/>
                </a:lnTo>
                <a:lnTo>
                  <a:pt x="1398779" y="240177"/>
                </a:lnTo>
                <a:lnTo>
                  <a:pt x="1429690" y="272819"/>
                </a:lnTo>
                <a:lnTo>
                  <a:pt x="1458794" y="307113"/>
                </a:lnTo>
                <a:lnTo>
                  <a:pt x="1486013" y="342983"/>
                </a:lnTo>
                <a:lnTo>
                  <a:pt x="1511270" y="380352"/>
                </a:lnTo>
                <a:lnTo>
                  <a:pt x="1534488" y="419142"/>
                </a:lnTo>
                <a:lnTo>
                  <a:pt x="1555590" y="459276"/>
                </a:lnTo>
                <a:lnTo>
                  <a:pt x="1574499" y="500678"/>
                </a:lnTo>
                <a:lnTo>
                  <a:pt x="1591136" y="543269"/>
                </a:lnTo>
                <a:lnTo>
                  <a:pt x="1605426" y="586973"/>
                </a:lnTo>
                <a:lnTo>
                  <a:pt x="1617291" y="631712"/>
                </a:lnTo>
                <a:lnTo>
                  <a:pt x="1626654" y="677409"/>
                </a:lnTo>
                <a:lnTo>
                  <a:pt x="1633437" y="723987"/>
                </a:lnTo>
                <a:lnTo>
                  <a:pt x="1637564" y="771369"/>
                </a:lnTo>
                <a:lnTo>
                  <a:pt x="1638957" y="819478"/>
                </a:lnTo>
                <a:lnTo>
                  <a:pt x="1637580" y="867025"/>
                </a:lnTo>
                <a:lnTo>
                  <a:pt x="1637564" y="867587"/>
                </a:lnTo>
                <a:lnTo>
                  <a:pt x="1633541" y="913781"/>
                </a:lnTo>
                <a:lnTo>
                  <a:pt x="1633437" y="914969"/>
                </a:lnTo>
                <a:lnTo>
                  <a:pt x="1626654" y="961547"/>
                </a:lnTo>
                <a:lnTo>
                  <a:pt x="1617291" y="1007244"/>
                </a:lnTo>
                <a:lnTo>
                  <a:pt x="1605426" y="1051983"/>
                </a:lnTo>
                <a:lnTo>
                  <a:pt x="1591136" y="1095687"/>
                </a:lnTo>
                <a:lnTo>
                  <a:pt x="1574499" y="1138278"/>
                </a:lnTo>
                <a:lnTo>
                  <a:pt x="1555590" y="1179680"/>
                </a:lnTo>
                <a:lnTo>
                  <a:pt x="1534488" y="1219814"/>
                </a:lnTo>
                <a:lnTo>
                  <a:pt x="1511270" y="1258604"/>
                </a:lnTo>
                <a:lnTo>
                  <a:pt x="1486013" y="1295973"/>
                </a:lnTo>
                <a:lnTo>
                  <a:pt x="1458794" y="1331843"/>
                </a:lnTo>
                <a:lnTo>
                  <a:pt x="1429690" y="1366137"/>
                </a:lnTo>
                <a:lnTo>
                  <a:pt x="1398779" y="1398779"/>
                </a:lnTo>
                <a:lnTo>
                  <a:pt x="1366137" y="1429690"/>
                </a:lnTo>
                <a:lnTo>
                  <a:pt x="1331843" y="1458794"/>
                </a:lnTo>
                <a:lnTo>
                  <a:pt x="1295973" y="1486013"/>
                </a:lnTo>
                <a:lnTo>
                  <a:pt x="1258604" y="1511270"/>
                </a:lnTo>
                <a:lnTo>
                  <a:pt x="1219814" y="1534488"/>
                </a:lnTo>
                <a:lnTo>
                  <a:pt x="1179680" y="1555590"/>
                </a:lnTo>
                <a:lnTo>
                  <a:pt x="1146668" y="1570667"/>
                </a:lnTo>
                <a:close/>
              </a:path>
            </a:pathLst>
          </a:custGeom>
          <a:solidFill>
            <a:srgbClr val="0020A5"/>
          </a:solidFill>
        </p:spPr>
        <p:txBody>
          <a:bodyPr wrap="square" lIns="0" tIns="0" rIns="0" bIns="0" rtlCol="0"/>
          <a:lstStyle/>
          <a:p>
            <a:endParaRPr sz="1979"/>
          </a:p>
        </p:txBody>
      </p:sp>
      <p:sp>
        <p:nvSpPr>
          <p:cNvPr id="12" name="object 12"/>
          <p:cNvSpPr/>
          <p:nvPr/>
        </p:nvSpPr>
        <p:spPr>
          <a:xfrm>
            <a:off x="15692117" y="2892809"/>
            <a:ext cx="1802388" cy="1802388"/>
          </a:xfrm>
          <a:custGeom>
            <a:avLst/>
            <a:gdLst/>
            <a:ahLst/>
            <a:cxnLst/>
            <a:rect l="l" t="t" r="r" b="b"/>
            <a:pathLst>
              <a:path w="1639569" h="1639570">
                <a:moveTo>
                  <a:pt x="819478" y="1638957"/>
                </a:moveTo>
                <a:lnTo>
                  <a:pt x="771369" y="1637564"/>
                </a:lnTo>
                <a:lnTo>
                  <a:pt x="723987" y="1633437"/>
                </a:lnTo>
                <a:lnTo>
                  <a:pt x="677409" y="1626654"/>
                </a:lnTo>
                <a:lnTo>
                  <a:pt x="631712" y="1617291"/>
                </a:lnTo>
                <a:lnTo>
                  <a:pt x="586973" y="1605426"/>
                </a:lnTo>
                <a:lnTo>
                  <a:pt x="543269" y="1591136"/>
                </a:lnTo>
                <a:lnTo>
                  <a:pt x="500678" y="1574499"/>
                </a:lnTo>
                <a:lnTo>
                  <a:pt x="459276" y="1555590"/>
                </a:lnTo>
                <a:lnTo>
                  <a:pt x="419142" y="1534488"/>
                </a:lnTo>
                <a:lnTo>
                  <a:pt x="380352" y="1511270"/>
                </a:lnTo>
                <a:lnTo>
                  <a:pt x="342983" y="1486013"/>
                </a:lnTo>
                <a:lnTo>
                  <a:pt x="307113" y="1458794"/>
                </a:lnTo>
                <a:lnTo>
                  <a:pt x="272819" y="1429690"/>
                </a:lnTo>
                <a:lnTo>
                  <a:pt x="240177" y="1398779"/>
                </a:lnTo>
                <a:lnTo>
                  <a:pt x="209266" y="1366137"/>
                </a:lnTo>
                <a:lnTo>
                  <a:pt x="180162" y="1331843"/>
                </a:lnTo>
                <a:lnTo>
                  <a:pt x="152943" y="1295973"/>
                </a:lnTo>
                <a:lnTo>
                  <a:pt x="127686" y="1258604"/>
                </a:lnTo>
                <a:lnTo>
                  <a:pt x="104468" y="1219814"/>
                </a:lnTo>
                <a:lnTo>
                  <a:pt x="83366" y="1179680"/>
                </a:lnTo>
                <a:lnTo>
                  <a:pt x="64457" y="1138278"/>
                </a:lnTo>
                <a:lnTo>
                  <a:pt x="47820" y="1095687"/>
                </a:lnTo>
                <a:lnTo>
                  <a:pt x="33530" y="1051983"/>
                </a:lnTo>
                <a:lnTo>
                  <a:pt x="21665" y="1007244"/>
                </a:lnTo>
                <a:lnTo>
                  <a:pt x="12302" y="961547"/>
                </a:lnTo>
                <a:lnTo>
                  <a:pt x="5519" y="914969"/>
                </a:lnTo>
                <a:lnTo>
                  <a:pt x="1392" y="867587"/>
                </a:lnTo>
                <a:lnTo>
                  <a:pt x="0" y="819478"/>
                </a:lnTo>
                <a:lnTo>
                  <a:pt x="1376" y="771931"/>
                </a:lnTo>
                <a:lnTo>
                  <a:pt x="1392" y="771369"/>
                </a:lnTo>
                <a:lnTo>
                  <a:pt x="5415" y="725175"/>
                </a:lnTo>
                <a:lnTo>
                  <a:pt x="12302" y="677409"/>
                </a:lnTo>
                <a:lnTo>
                  <a:pt x="21665" y="631712"/>
                </a:lnTo>
                <a:lnTo>
                  <a:pt x="33530" y="586973"/>
                </a:lnTo>
                <a:lnTo>
                  <a:pt x="47820" y="543269"/>
                </a:lnTo>
                <a:lnTo>
                  <a:pt x="64457" y="500678"/>
                </a:lnTo>
                <a:lnTo>
                  <a:pt x="83366" y="459276"/>
                </a:lnTo>
                <a:lnTo>
                  <a:pt x="104468" y="419142"/>
                </a:lnTo>
                <a:lnTo>
                  <a:pt x="127686" y="380352"/>
                </a:lnTo>
                <a:lnTo>
                  <a:pt x="152943" y="342983"/>
                </a:lnTo>
                <a:lnTo>
                  <a:pt x="180162" y="307113"/>
                </a:lnTo>
                <a:lnTo>
                  <a:pt x="209266" y="272819"/>
                </a:lnTo>
                <a:lnTo>
                  <a:pt x="240177" y="240177"/>
                </a:lnTo>
                <a:lnTo>
                  <a:pt x="272819" y="209266"/>
                </a:lnTo>
                <a:lnTo>
                  <a:pt x="307113" y="180162"/>
                </a:lnTo>
                <a:lnTo>
                  <a:pt x="342983" y="152943"/>
                </a:lnTo>
                <a:lnTo>
                  <a:pt x="380352" y="127686"/>
                </a:lnTo>
                <a:lnTo>
                  <a:pt x="419142" y="104468"/>
                </a:lnTo>
                <a:lnTo>
                  <a:pt x="459276" y="83366"/>
                </a:lnTo>
                <a:lnTo>
                  <a:pt x="500678" y="64457"/>
                </a:lnTo>
                <a:lnTo>
                  <a:pt x="543269" y="47820"/>
                </a:lnTo>
                <a:lnTo>
                  <a:pt x="586973" y="33530"/>
                </a:lnTo>
                <a:lnTo>
                  <a:pt x="631712" y="21665"/>
                </a:lnTo>
                <a:lnTo>
                  <a:pt x="677409" y="12302"/>
                </a:lnTo>
                <a:lnTo>
                  <a:pt x="723987" y="5519"/>
                </a:lnTo>
                <a:lnTo>
                  <a:pt x="771369" y="1392"/>
                </a:lnTo>
                <a:lnTo>
                  <a:pt x="819478" y="0"/>
                </a:lnTo>
                <a:lnTo>
                  <a:pt x="867587" y="1392"/>
                </a:lnTo>
                <a:lnTo>
                  <a:pt x="914969" y="5519"/>
                </a:lnTo>
                <a:lnTo>
                  <a:pt x="961547" y="12302"/>
                </a:lnTo>
                <a:lnTo>
                  <a:pt x="1007244" y="21665"/>
                </a:lnTo>
                <a:lnTo>
                  <a:pt x="1051983" y="33530"/>
                </a:lnTo>
                <a:lnTo>
                  <a:pt x="1095687" y="47820"/>
                </a:lnTo>
                <a:lnTo>
                  <a:pt x="1138278" y="64457"/>
                </a:lnTo>
                <a:lnTo>
                  <a:pt x="1146669" y="68289"/>
                </a:lnTo>
                <a:lnTo>
                  <a:pt x="819478" y="68289"/>
                </a:lnTo>
                <a:lnTo>
                  <a:pt x="771931" y="69766"/>
                </a:lnTo>
                <a:lnTo>
                  <a:pt x="725175" y="74136"/>
                </a:lnTo>
                <a:lnTo>
                  <a:pt x="679299" y="81313"/>
                </a:lnTo>
                <a:lnTo>
                  <a:pt x="634389" y="91208"/>
                </a:lnTo>
                <a:lnTo>
                  <a:pt x="590534" y="103735"/>
                </a:lnTo>
                <a:lnTo>
                  <a:pt x="547821" y="118806"/>
                </a:lnTo>
                <a:lnTo>
                  <a:pt x="506337" y="136332"/>
                </a:lnTo>
                <a:lnTo>
                  <a:pt x="466171" y="156227"/>
                </a:lnTo>
                <a:lnTo>
                  <a:pt x="427409" y="178403"/>
                </a:lnTo>
                <a:lnTo>
                  <a:pt x="390140" y="202773"/>
                </a:lnTo>
                <a:lnTo>
                  <a:pt x="354451" y="229247"/>
                </a:lnTo>
                <a:lnTo>
                  <a:pt x="320430" y="257740"/>
                </a:lnTo>
                <a:lnTo>
                  <a:pt x="288163" y="288163"/>
                </a:lnTo>
                <a:lnTo>
                  <a:pt x="257740" y="320430"/>
                </a:lnTo>
                <a:lnTo>
                  <a:pt x="229247" y="354451"/>
                </a:lnTo>
                <a:lnTo>
                  <a:pt x="202773" y="390140"/>
                </a:lnTo>
                <a:lnTo>
                  <a:pt x="178403" y="427409"/>
                </a:lnTo>
                <a:lnTo>
                  <a:pt x="156227" y="466171"/>
                </a:lnTo>
                <a:lnTo>
                  <a:pt x="136332" y="506337"/>
                </a:lnTo>
                <a:lnTo>
                  <a:pt x="118806" y="547821"/>
                </a:lnTo>
                <a:lnTo>
                  <a:pt x="103735" y="590534"/>
                </a:lnTo>
                <a:lnTo>
                  <a:pt x="91208" y="634389"/>
                </a:lnTo>
                <a:lnTo>
                  <a:pt x="81313" y="679299"/>
                </a:lnTo>
                <a:lnTo>
                  <a:pt x="74136" y="725175"/>
                </a:lnTo>
                <a:lnTo>
                  <a:pt x="69818" y="771369"/>
                </a:lnTo>
                <a:lnTo>
                  <a:pt x="69766" y="771931"/>
                </a:lnTo>
                <a:lnTo>
                  <a:pt x="68289" y="819478"/>
                </a:lnTo>
                <a:lnTo>
                  <a:pt x="69766" y="867025"/>
                </a:lnTo>
                <a:lnTo>
                  <a:pt x="74136" y="913781"/>
                </a:lnTo>
                <a:lnTo>
                  <a:pt x="81313" y="959657"/>
                </a:lnTo>
                <a:lnTo>
                  <a:pt x="91208" y="1004567"/>
                </a:lnTo>
                <a:lnTo>
                  <a:pt x="103735" y="1048422"/>
                </a:lnTo>
                <a:lnTo>
                  <a:pt x="118806" y="1091135"/>
                </a:lnTo>
                <a:lnTo>
                  <a:pt x="136332" y="1132619"/>
                </a:lnTo>
                <a:lnTo>
                  <a:pt x="156227" y="1172785"/>
                </a:lnTo>
                <a:lnTo>
                  <a:pt x="178403" y="1211547"/>
                </a:lnTo>
                <a:lnTo>
                  <a:pt x="202773" y="1248816"/>
                </a:lnTo>
                <a:lnTo>
                  <a:pt x="229247" y="1284505"/>
                </a:lnTo>
                <a:lnTo>
                  <a:pt x="257740" y="1318526"/>
                </a:lnTo>
                <a:lnTo>
                  <a:pt x="288163" y="1350793"/>
                </a:lnTo>
                <a:lnTo>
                  <a:pt x="320430" y="1381216"/>
                </a:lnTo>
                <a:lnTo>
                  <a:pt x="354451" y="1409709"/>
                </a:lnTo>
                <a:lnTo>
                  <a:pt x="390140" y="1436184"/>
                </a:lnTo>
                <a:lnTo>
                  <a:pt x="427409" y="1460553"/>
                </a:lnTo>
                <a:lnTo>
                  <a:pt x="466171" y="1482729"/>
                </a:lnTo>
                <a:lnTo>
                  <a:pt x="506337" y="1502624"/>
                </a:lnTo>
                <a:lnTo>
                  <a:pt x="547821" y="1520150"/>
                </a:lnTo>
                <a:lnTo>
                  <a:pt x="590534" y="1535221"/>
                </a:lnTo>
                <a:lnTo>
                  <a:pt x="634389" y="1547748"/>
                </a:lnTo>
                <a:lnTo>
                  <a:pt x="679299" y="1557643"/>
                </a:lnTo>
                <a:lnTo>
                  <a:pt x="725175" y="1564820"/>
                </a:lnTo>
                <a:lnTo>
                  <a:pt x="771931" y="1569190"/>
                </a:lnTo>
                <a:lnTo>
                  <a:pt x="819478" y="1570667"/>
                </a:lnTo>
                <a:lnTo>
                  <a:pt x="1146668" y="1570667"/>
                </a:lnTo>
                <a:lnTo>
                  <a:pt x="1138278" y="1574499"/>
                </a:lnTo>
                <a:lnTo>
                  <a:pt x="1095687" y="1591136"/>
                </a:lnTo>
                <a:lnTo>
                  <a:pt x="1051983" y="1605426"/>
                </a:lnTo>
                <a:lnTo>
                  <a:pt x="1007244" y="1617291"/>
                </a:lnTo>
                <a:lnTo>
                  <a:pt x="961547" y="1626654"/>
                </a:lnTo>
                <a:lnTo>
                  <a:pt x="914969" y="1633437"/>
                </a:lnTo>
                <a:lnTo>
                  <a:pt x="867587" y="1637564"/>
                </a:lnTo>
                <a:lnTo>
                  <a:pt x="819478" y="1638957"/>
                </a:lnTo>
                <a:close/>
              </a:path>
              <a:path w="1639569" h="1639570">
                <a:moveTo>
                  <a:pt x="1146668" y="1570667"/>
                </a:moveTo>
                <a:lnTo>
                  <a:pt x="819478" y="1570667"/>
                </a:lnTo>
                <a:lnTo>
                  <a:pt x="867025" y="1569190"/>
                </a:lnTo>
                <a:lnTo>
                  <a:pt x="913781" y="1564820"/>
                </a:lnTo>
                <a:lnTo>
                  <a:pt x="959657" y="1557643"/>
                </a:lnTo>
                <a:lnTo>
                  <a:pt x="1004567" y="1547748"/>
                </a:lnTo>
                <a:lnTo>
                  <a:pt x="1048422" y="1535221"/>
                </a:lnTo>
                <a:lnTo>
                  <a:pt x="1091135" y="1520150"/>
                </a:lnTo>
                <a:lnTo>
                  <a:pt x="1132619" y="1502624"/>
                </a:lnTo>
                <a:lnTo>
                  <a:pt x="1172785" y="1482729"/>
                </a:lnTo>
                <a:lnTo>
                  <a:pt x="1211547" y="1460553"/>
                </a:lnTo>
                <a:lnTo>
                  <a:pt x="1248816" y="1436184"/>
                </a:lnTo>
                <a:lnTo>
                  <a:pt x="1284505" y="1409709"/>
                </a:lnTo>
                <a:lnTo>
                  <a:pt x="1318526" y="1381216"/>
                </a:lnTo>
                <a:lnTo>
                  <a:pt x="1350793" y="1350793"/>
                </a:lnTo>
                <a:lnTo>
                  <a:pt x="1381216" y="1318526"/>
                </a:lnTo>
                <a:lnTo>
                  <a:pt x="1409709" y="1284505"/>
                </a:lnTo>
                <a:lnTo>
                  <a:pt x="1436184" y="1248816"/>
                </a:lnTo>
                <a:lnTo>
                  <a:pt x="1460553" y="1211547"/>
                </a:lnTo>
                <a:lnTo>
                  <a:pt x="1482729" y="1172785"/>
                </a:lnTo>
                <a:lnTo>
                  <a:pt x="1502624" y="1132619"/>
                </a:lnTo>
                <a:lnTo>
                  <a:pt x="1520150" y="1091135"/>
                </a:lnTo>
                <a:lnTo>
                  <a:pt x="1535221" y="1048422"/>
                </a:lnTo>
                <a:lnTo>
                  <a:pt x="1547748" y="1004567"/>
                </a:lnTo>
                <a:lnTo>
                  <a:pt x="1557643" y="959657"/>
                </a:lnTo>
                <a:lnTo>
                  <a:pt x="1564820" y="913781"/>
                </a:lnTo>
                <a:lnTo>
                  <a:pt x="1569138" y="867587"/>
                </a:lnTo>
                <a:lnTo>
                  <a:pt x="1570667" y="819478"/>
                </a:lnTo>
                <a:lnTo>
                  <a:pt x="1569190" y="771931"/>
                </a:lnTo>
                <a:lnTo>
                  <a:pt x="1564820" y="725175"/>
                </a:lnTo>
                <a:lnTo>
                  <a:pt x="1557643" y="679299"/>
                </a:lnTo>
                <a:lnTo>
                  <a:pt x="1547748" y="634389"/>
                </a:lnTo>
                <a:lnTo>
                  <a:pt x="1535221" y="590534"/>
                </a:lnTo>
                <a:lnTo>
                  <a:pt x="1520150" y="547821"/>
                </a:lnTo>
                <a:lnTo>
                  <a:pt x="1502624" y="506337"/>
                </a:lnTo>
                <a:lnTo>
                  <a:pt x="1482729" y="466171"/>
                </a:lnTo>
                <a:lnTo>
                  <a:pt x="1460553" y="427409"/>
                </a:lnTo>
                <a:lnTo>
                  <a:pt x="1436184" y="390140"/>
                </a:lnTo>
                <a:lnTo>
                  <a:pt x="1409709" y="354451"/>
                </a:lnTo>
                <a:lnTo>
                  <a:pt x="1381216" y="320430"/>
                </a:lnTo>
                <a:lnTo>
                  <a:pt x="1350793" y="288163"/>
                </a:lnTo>
                <a:lnTo>
                  <a:pt x="1318526" y="257740"/>
                </a:lnTo>
                <a:lnTo>
                  <a:pt x="1284505" y="229247"/>
                </a:lnTo>
                <a:lnTo>
                  <a:pt x="1248816" y="202773"/>
                </a:lnTo>
                <a:lnTo>
                  <a:pt x="1211547" y="178403"/>
                </a:lnTo>
                <a:lnTo>
                  <a:pt x="1172785" y="156227"/>
                </a:lnTo>
                <a:lnTo>
                  <a:pt x="1132619" y="136332"/>
                </a:lnTo>
                <a:lnTo>
                  <a:pt x="1091135" y="118806"/>
                </a:lnTo>
                <a:lnTo>
                  <a:pt x="1048422" y="103735"/>
                </a:lnTo>
                <a:lnTo>
                  <a:pt x="1004567" y="91208"/>
                </a:lnTo>
                <a:lnTo>
                  <a:pt x="959657" y="81313"/>
                </a:lnTo>
                <a:lnTo>
                  <a:pt x="913781" y="74136"/>
                </a:lnTo>
                <a:lnTo>
                  <a:pt x="867025" y="69766"/>
                </a:lnTo>
                <a:lnTo>
                  <a:pt x="819478" y="68289"/>
                </a:lnTo>
                <a:lnTo>
                  <a:pt x="1146669" y="68289"/>
                </a:lnTo>
                <a:lnTo>
                  <a:pt x="1219814" y="104468"/>
                </a:lnTo>
                <a:lnTo>
                  <a:pt x="1258604" y="127686"/>
                </a:lnTo>
                <a:lnTo>
                  <a:pt x="1295973" y="152943"/>
                </a:lnTo>
                <a:lnTo>
                  <a:pt x="1331843" y="180162"/>
                </a:lnTo>
                <a:lnTo>
                  <a:pt x="1366137" y="209266"/>
                </a:lnTo>
                <a:lnTo>
                  <a:pt x="1398779" y="240177"/>
                </a:lnTo>
                <a:lnTo>
                  <a:pt x="1429690" y="272819"/>
                </a:lnTo>
                <a:lnTo>
                  <a:pt x="1458794" y="307113"/>
                </a:lnTo>
                <a:lnTo>
                  <a:pt x="1486013" y="342983"/>
                </a:lnTo>
                <a:lnTo>
                  <a:pt x="1511270" y="380352"/>
                </a:lnTo>
                <a:lnTo>
                  <a:pt x="1534488" y="419142"/>
                </a:lnTo>
                <a:lnTo>
                  <a:pt x="1555590" y="459276"/>
                </a:lnTo>
                <a:lnTo>
                  <a:pt x="1574499" y="500678"/>
                </a:lnTo>
                <a:lnTo>
                  <a:pt x="1591136" y="543269"/>
                </a:lnTo>
                <a:lnTo>
                  <a:pt x="1605426" y="586973"/>
                </a:lnTo>
                <a:lnTo>
                  <a:pt x="1617291" y="631712"/>
                </a:lnTo>
                <a:lnTo>
                  <a:pt x="1626654" y="677409"/>
                </a:lnTo>
                <a:lnTo>
                  <a:pt x="1633437" y="723987"/>
                </a:lnTo>
                <a:lnTo>
                  <a:pt x="1637564" y="771369"/>
                </a:lnTo>
                <a:lnTo>
                  <a:pt x="1638957" y="819478"/>
                </a:lnTo>
                <a:lnTo>
                  <a:pt x="1637580" y="867025"/>
                </a:lnTo>
                <a:lnTo>
                  <a:pt x="1637564" y="867587"/>
                </a:lnTo>
                <a:lnTo>
                  <a:pt x="1633541" y="913781"/>
                </a:lnTo>
                <a:lnTo>
                  <a:pt x="1633437" y="914969"/>
                </a:lnTo>
                <a:lnTo>
                  <a:pt x="1626654" y="961547"/>
                </a:lnTo>
                <a:lnTo>
                  <a:pt x="1617291" y="1007244"/>
                </a:lnTo>
                <a:lnTo>
                  <a:pt x="1605426" y="1051983"/>
                </a:lnTo>
                <a:lnTo>
                  <a:pt x="1591136" y="1095687"/>
                </a:lnTo>
                <a:lnTo>
                  <a:pt x="1574499" y="1138278"/>
                </a:lnTo>
                <a:lnTo>
                  <a:pt x="1555590" y="1179680"/>
                </a:lnTo>
                <a:lnTo>
                  <a:pt x="1534488" y="1219814"/>
                </a:lnTo>
                <a:lnTo>
                  <a:pt x="1511270" y="1258604"/>
                </a:lnTo>
                <a:lnTo>
                  <a:pt x="1486013" y="1295973"/>
                </a:lnTo>
                <a:lnTo>
                  <a:pt x="1458794" y="1331843"/>
                </a:lnTo>
                <a:lnTo>
                  <a:pt x="1429690" y="1366137"/>
                </a:lnTo>
                <a:lnTo>
                  <a:pt x="1398779" y="1398779"/>
                </a:lnTo>
                <a:lnTo>
                  <a:pt x="1366137" y="1429690"/>
                </a:lnTo>
                <a:lnTo>
                  <a:pt x="1331843" y="1458794"/>
                </a:lnTo>
                <a:lnTo>
                  <a:pt x="1295973" y="1486013"/>
                </a:lnTo>
                <a:lnTo>
                  <a:pt x="1258604" y="1511270"/>
                </a:lnTo>
                <a:lnTo>
                  <a:pt x="1219814" y="1534488"/>
                </a:lnTo>
                <a:lnTo>
                  <a:pt x="1179680" y="1555590"/>
                </a:lnTo>
                <a:lnTo>
                  <a:pt x="1146668" y="1570667"/>
                </a:lnTo>
                <a:close/>
              </a:path>
            </a:pathLst>
          </a:custGeom>
          <a:solidFill>
            <a:srgbClr val="0020A5"/>
          </a:solidFill>
        </p:spPr>
        <p:txBody>
          <a:bodyPr wrap="square" lIns="0" tIns="0" rIns="0" bIns="0" rtlCol="0"/>
          <a:lstStyle/>
          <a:p>
            <a:endParaRPr sz="1979"/>
          </a:p>
        </p:txBody>
      </p:sp>
      <p:pic>
        <p:nvPicPr>
          <p:cNvPr id="13" name="object 13"/>
          <p:cNvPicPr/>
          <p:nvPr/>
        </p:nvPicPr>
        <p:blipFill>
          <a:blip r:embed="rId5" cstate="print"/>
          <a:stretch>
            <a:fillRect/>
          </a:stretch>
        </p:blipFill>
        <p:spPr>
          <a:xfrm>
            <a:off x="4944281" y="3090449"/>
            <a:ext cx="1581974" cy="1581973"/>
          </a:xfrm>
          <a:prstGeom prst="rect">
            <a:avLst/>
          </a:prstGeom>
        </p:spPr>
      </p:pic>
      <p:pic>
        <p:nvPicPr>
          <p:cNvPr id="14" name="object 14"/>
          <p:cNvPicPr/>
          <p:nvPr/>
        </p:nvPicPr>
        <p:blipFill>
          <a:blip r:embed="rId6" cstate="print"/>
          <a:stretch>
            <a:fillRect/>
          </a:stretch>
        </p:blipFill>
        <p:spPr>
          <a:xfrm>
            <a:off x="7158845" y="3151109"/>
            <a:ext cx="1457409" cy="1457409"/>
          </a:xfrm>
          <a:prstGeom prst="rect">
            <a:avLst/>
          </a:prstGeom>
        </p:spPr>
      </p:pic>
      <p:pic>
        <p:nvPicPr>
          <p:cNvPr id="15" name="object 15"/>
          <p:cNvPicPr/>
          <p:nvPr/>
        </p:nvPicPr>
        <p:blipFill>
          <a:blip r:embed="rId7" cstate="print"/>
          <a:stretch>
            <a:fillRect/>
          </a:stretch>
        </p:blipFill>
        <p:spPr>
          <a:xfrm>
            <a:off x="9349254" y="3065637"/>
            <a:ext cx="1631799" cy="1631800"/>
          </a:xfrm>
          <a:prstGeom prst="rect">
            <a:avLst/>
          </a:prstGeom>
        </p:spPr>
      </p:pic>
      <p:pic>
        <p:nvPicPr>
          <p:cNvPr id="16" name="object 16"/>
          <p:cNvPicPr/>
          <p:nvPr/>
        </p:nvPicPr>
        <p:blipFill>
          <a:blip r:embed="rId8" cstate="print"/>
          <a:stretch>
            <a:fillRect/>
          </a:stretch>
        </p:blipFill>
        <p:spPr>
          <a:xfrm>
            <a:off x="13641236" y="3048469"/>
            <a:ext cx="1644257" cy="1644257"/>
          </a:xfrm>
          <a:prstGeom prst="rect">
            <a:avLst/>
          </a:prstGeom>
        </p:spPr>
      </p:pic>
      <p:pic>
        <p:nvPicPr>
          <p:cNvPr id="17" name="object 17"/>
          <p:cNvPicPr/>
          <p:nvPr/>
        </p:nvPicPr>
        <p:blipFill>
          <a:blip r:embed="rId9" cstate="print"/>
          <a:stretch>
            <a:fillRect/>
          </a:stretch>
        </p:blipFill>
        <p:spPr>
          <a:xfrm>
            <a:off x="11623595" y="3211770"/>
            <a:ext cx="1332844" cy="1332844"/>
          </a:xfrm>
          <a:prstGeom prst="rect">
            <a:avLst/>
          </a:prstGeom>
        </p:spPr>
      </p:pic>
      <p:pic>
        <p:nvPicPr>
          <p:cNvPr id="18" name="object 18"/>
          <p:cNvPicPr/>
          <p:nvPr/>
        </p:nvPicPr>
        <p:blipFill>
          <a:blip r:embed="rId10" cstate="print"/>
          <a:stretch>
            <a:fillRect/>
          </a:stretch>
        </p:blipFill>
        <p:spPr>
          <a:xfrm>
            <a:off x="15770538" y="3065637"/>
            <a:ext cx="1644256" cy="1519692"/>
          </a:xfrm>
          <a:prstGeom prst="rect">
            <a:avLst/>
          </a:prstGeom>
        </p:spPr>
      </p:pic>
      <p:grpSp>
        <p:nvGrpSpPr>
          <p:cNvPr id="19" name="object 19"/>
          <p:cNvGrpSpPr/>
          <p:nvPr/>
        </p:nvGrpSpPr>
        <p:grpSpPr>
          <a:xfrm>
            <a:off x="2156829" y="2143949"/>
            <a:ext cx="15621863" cy="3043537"/>
            <a:chOff x="1961992" y="1949915"/>
            <a:chExt cx="14210665" cy="2768600"/>
          </a:xfrm>
        </p:grpSpPr>
        <p:pic>
          <p:nvPicPr>
            <p:cNvPr id="20" name="object 20"/>
            <p:cNvPicPr/>
            <p:nvPr/>
          </p:nvPicPr>
          <p:blipFill>
            <a:blip r:embed="rId11" cstate="print"/>
            <a:stretch>
              <a:fillRect/>
            </a:stretch>
          </p:blipFill>
          <p:spPr>
            <a:xfrm>
              <a:off x="1961992" y="2910257"/>
              <a:ext cx="192631" cy="1643029"/>
            </a:xfrm>
            <a:prstGeom prst="rect">
              <a:avLst/>
            </a:prstGeom>
          </p:spPr>
        </p:pic>
        <p:pic>
          <p:nvPicPr>
            <p:cNvPr id="21" name="object 21"/>
            <p:cNvPicPr/>
            <p:nvPr/>
          </p:nvPicPr>
          <p:blipFill>
            <a:blip r:embed="rId12" cstate="print"/>
            <a:stretch>
              <a:fillRect/>
            </a:stretch>
          </p:blipFill>
          <p:spPr>
            <a:xfrm>
              <a:off x="1961992" y="1949915"/>
              <a:ext cx="192631" cy="1643029"/>
            </a:xfrm>
            <a:prstGeom prst="rect">
              <a:avLst/>
            </a:prstGeom>
          </p:spPr>
        </p:pic>
        <p:pic>
          <p:nvPicPr>
            <p:cNvPr id="22" name="object 22"/>
            <p:cNvPicPr/>
            <p:nvPr/>
          </p:nvPicPr>
          <p:blipFill>
            <a:blip r:embed="rId13" cstate="print"/>
            <a:stretch>
              <a:fillRect/>
            </a:stretch>
          </p:blipFill>
          <p:spPr>
            <a:xfrm>
              <a:off x="2174795" y="4448576"/>
              <a:ext cx="13997546" cy="269585"/>
            </a:xfrm>
            <a:prstGeom prst="rect">
              <a:avLst/>
            </a:prstGeom>
          </p:spPr>
        </p:pic>
      </p:grpSp>
      <p:pic>
        <p:nvPicPr>
          <p:cNvPr id="23" name="object 23"/>
          <p:cNvPicPr/>
          <p:nvPr/>
        </p:nvPicPr>
        <p:blipFill>
          <a:blip r:embed="rId14" cstate="print"/>
          <a:stretch>
            <a:fillRect/>
          </a:stretch>
        </p:blipFill>
        <p:spPr>
          <a:xfrm>
            <a:off x="17981649" y="5407562"/>
            <a:ext cx="123555" cy="121363"/>
          </a:xfrm>
          <a:prstGeom prst="rect">
            <a:avLst/>
          </a:prstGeom>
        </p:spPr>
      </p:pic>
      <p:pic>
        <p:nvPicPr>
          <p:cNvPr id="24" name="object 24"/>
          <p:cNvPicPr/>
          <p:nvPr/>
        </p:nvPicPr>
        <p:blipFill>
          <a:blip r:embed="rId15" cstate="print"/>
          <a:stretch>
            <a:fillRect/>
          </a:stretch>
        </p:blipFill>
        <p:spPr>
          <a:xfrm>
            <a:off x="15755681" y="10062428"/>
            <a:ext cx="1766577" cy="5333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80167" y="612291"/>
            <a:ext cx="6587072" cy="9862878"/>
          </a:xfrm>
          <a:custGeom>
            <a:avLst/>
            <a:gdLst/>
            <a:ahLst/>
            <a:cxnLst/>
            <a:rect l="l" t="t" r="r" b="b"/>
            <a:pathLst>
              <a:path w="5992030" h="8971917">
                <a:moveTo>
                  <a:pt x="0" y="0"/>
                </a:moveTo>
                <a:lnTo>
                  <a:pt x="5992030" y="0"/>
                </a:lnTo>
                <a:lnTo>
                  <a:pt x="5992030" y="8971917"/>
                </a:lnTo>
                <a:lnTo>
                  <a:pt x="0" y="8971917"/>
                </a:lnTo>
                <a:lnTo>
                  <a:pt x="0" y="0"/>
                </a:lnTo>
                <a:close/>
              </a:path>
            </a:pathLst>
          </a:custGeom>
          <a:blipFill>
            <a:blip r:embed="rId2"/>
            <a:stretch>
              <a:fillRect t="-1227" b="-3723"/>
            </a:stretch>
          </a:blipFill>
        </p:spPr>
        <p:txBody>
          <a:bodyPr/>
          <a:lstStyle/>
          <a:p>
            <a:endParaRPr lang="en-US"/>
          </a:p>
        </p:txBody>
      </p:sp>
      <p:sp>
        <p:nvSpPr>
          <p:cNvPr id="3" name="Freeform 3"/>
          <p:cNvSpPr/>
          <p:nvPr/>
        </p:nvSpPr>
        <p:spPr>
          <a:xfrm>
            <a:off x="1821169" y="612291"/>
            <a:ext cx="6514333" cy="9862878"/>
          </a:xfrm>
          <a:custGeom>
            <a:avLst/>
            <a:gdLst/>
            <a:ahLst/>
            <a:cxnLst/>
            <a:rect l="l" t="t" r="r" b="b"/>
            <a:pathLst>
              <a:path w="5925862" h="8971917">
                <a:moveTo>
                  <a:pt x="0" y="0"/>
                </a:moveTo>
                <a:lnTo>
                  <a:pt x="5925862" y="0"/>
                </a:lnTo>
                <a:lnTo>
                  <a:pt x="5925862" y="8971917"/>
                </a:lnTo>
                <a:lnTo>
                  <a:pt x="0" y="8971917"/>
                </a:lnTo>
                <a:lnTo>
                  <a:pt x="0" y="0"/>
                </a:lnTo>
                <a:close/>
              </a:path>
            </a:pathLst>
          </a:custGeom>
          <a:blipFill>
            <a:blip r:embed="rId3"/>
            <a:stretch>
              <a:fillRect b="-3791"/>
            </a:stretch>
          </a:blipFill>
        </p:spPr>
        <p:txBody>
          <a:bodyPr/>
          <a:lstStyle/>
          <a:p>
            <a:endParaRPr lang="en-US"/>
          </a:p>
        </p:txBody>
      </p:sp>
    </p:spTree>
    <p:extLst>
      <p:ext uri="{BB962C8B-B14F-4D97-AF65-F5344CB8AC3E}">
        <p14:creationId xmlns:p14="http://schemas.microsoft.com/office/powerpoint/2010/main" val="143813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C098-BF6D-B4FC-5699-C296B03CBA5A}"/>
              </a:ext>
            </a:extLst>
          </p:cNvPr>
          <p:cNvSpPr>
            <a:spLocks noGrp="1"/>
          </p:cNvSpPr>
          <p:nvPr>
            <p:ph type="title"/>
          </p:nvPr>
        </p:nvSpPr>
        <p:spPr>
          <a:xfrm>
            <a:off x="908050" y="958849"/>
            <a:ext cx="6629400" cy="3102864"/>
          </a:xfrm>
        </p:spPr>
        <p:txBody>
          <a:bodyPr/>
          <a:lstStyle/>
          <a:p>
            <a:r>
              <a:rPr lang="en-US" sz="6000" b="0" spc="0" dirty="0">
                <a:ln w="0"/>
                <a:solidFill>
                  <a:schemeClr val="accent1"/>
                </a:solidFill>
                <a:effectLst>
                  <a:outerShdw blurRad="38100" dist="25400" dir="5400000" algn="ctr" rotWithShape="0">
                    <a:srgbClr val="6E747A">
                      <a:alpha val="43000"/>
                    </a:srgbClr>
                  </a:outerShdw>
                </a:effectLst>
              </a:rPr>
              <a:t>A Robust Menu of Services</a:t>
            </a:r>
          </a:p>
        </p:txBody>
      </p:sp>
      <p:sp>
        <p:nvSpPr>
          <p:cNvPr id="3" name="Text Placeholder 2">
            <a:extLst>
              <a:ext uri="{FF2B5EF4-FFF2-40B4-BE49-F238E27FC236}">
                <a16:creationId xmlns:a16="http://schemas.microsoft.com/office/drawing/2014/main" id="{94CD02E9-CBB4-1AB0-BFC1-51DD762D3507}"/>
              </a:ext>
            </a:extLst>
          </p:cNvPr>
          <p:cNvSpPr>
            <a:spLocks noGrp="1"/>
          </p:cNvSpPr>
          <p:nvPr>
            <p:ph type="body" sz="quarter" idx="11"/>
          </p:nvPr>
        </p:nvSpPr>
        <p:spPr>
          <a:xfrm>
            <a:off x="908050" y="4130675"/>
            <a:ext cx="17885371" cy="761747"/>
          </a:xfrm>
          <a:effectLst>
            <a:outerShdw blurRad="50800" dist="38100" dir="10800000" algn="r" rotWithShape="0">
              <a:prstClr val="black">
                <a:alpha val="40000"/>
              </a:prstClr>
            </a:outerShdw>
          </a:effectLst>
        </p:spPr>
        <p:txBody>
          <a:bodyPr/>
          <a:lstStyle/>
          <a:p>
            <a:r>
              <a:rPr lang="en-US" sz="4800" dirty="0"/>
              <a:t>Summary of our services to be tailored to your county needs</a:t>
            </a:r>
          </a:p>
        </p:txBody>
      </p:sp>
      <p:sp>
        <p:nvSpPr>
          <p:cNvPr id="6" name="Rectangle 1">
            <a:extLst>
              <a:ext uri="{FF2B5EF4-FFF2-40B4-BE49-F238E27FC236}">
                <a16:creationId xmlns:a16="http://schemas.microsoft.com/office/drawing/2014/main" id="{10A7CBC7-CED0-18DD-DBCB-7D908B0945AE}"/>
              </a:ext>
            </a:extLst>
          </p:cNvPr>
          <p:cNvSpPr>
            <a:spLocks noGrp="1" noChangeArrowheads="1"/>
          </p:cNvSpPr>
          <p:nvPr>
            <p:ph type="body" sz="quarter" idx="17"/>
          </p:nvPr>
        </p:nvSpPr>
        <p:spPr bwMode="auto">
          <a:xfrm>
            <a:off x="679450" y="5563334"/>
            <a:ext cx="8610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4-H Youth Development</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Youth Workforce &amp; Career Readiness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STEM &amp; Agri-Science Youth Education</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Family &amp; Consumer Sciences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Community Health &amp; Wellness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Nutrition &amp; Food Security Education</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Financial Capability &amp; Household Stability</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Community Resource &amp; Economic Development</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Agriculture Production Systems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Livestock &amp; Forage Systems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2D3EA6F-60C7-BE17-86FA-6ABE684559E9}"/>
              </a:ext>
            </a:extLst>
          </p:cNvPr>
          <p:cNvSpPr>
            <a:spLocks noGrp="1" noChangeArrowheads="1"/>
          </p:cNvSpPr>
          <p:nvPr>
            <p:ph type="body" sz="quarter" idx="18"/>
          </p:nvPr>
        </p:nvSpPr>
        <p:spPr bwMode="auto">
          <a:xfrm>
            <a:off x="10356850" y="5563333"/>
            <a:ext cx="8610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Horticulture &amp; Specialty Crop Systems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Beginning Farmer &amp; Agribusiness Development</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Agricultural Safety, Compliance &amp; Certification</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Water Quality &amp; Hydrology Programs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Natural Resources &amp; Conservation Programs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Climate, Carbon &amp; Environmental Resilience</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Invasive Species &amp; Ecosystem Management</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Residential Horticulture</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Urban &amp; Community Landscapes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Integrated Pest Management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11" name="Picture 10" descr="A person and person standing outside">
            <a:extLst>
              <a:ext uri="{FF2B5EF4-FFF2-40B4-BE49-F238E27FC236}">
                <a16:creationId xmlns:a16="http://schemas.microsoft.com/office/drawing/2014/main" id="{B6DA75A0-1CA9-7DFE-D3DC-9F24F7B3E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0050" y="871460"/>
            <a:ext cx="10287000" cy="2929020"/>
          </a:xfrm>
          <a:prstGeom prst="rect">
            <a:avLst/>
          </a:prstGeom>
        </p:spPr>
      </p:pic>
    </p:spTree>
    <p:extLst>
      <p:ext uri="{BB962C8B-B14F-4D97-AF65-F5344CB8AC3E}">
        <p14:creationId xmlns:p14="http://schemas.microsoft.com/office/powerpoint/2010/main" val="168152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0DE54-8D81-3F40-7143-9F51D898DC84}"/>
              </a:ext>
            </a:extLst>
          </p:cNvPr>
          <p:cNvSpPr>
            <a:spLocks noGrp="1"/>
          </p:cNvSpPr>
          <p:nvPr>
            <p:ph type="body" sz="quarter" idx="12"/>
          </p:nvPr>
        </p:nvSpPr>
        <p:spPr>
          <a:xfrm>
            <a:off x="4870450" y="2987674"/>
            <a:ext cx="9525000" cy="1772825"/>
          </a:xfrm>
        </p:spPr>
        <p:txBody>
          <a:bodyPr/>
          <a:lstStyle/>
          <a:p>
            <a:r>
              <a:rPr lang="en-US" sz="4000" dirty="0"/>
              <a:t>RETURN ON INVESTMENT</a:t>
            </a:r>
          </a:p>
          <a:p>
            <a:endParaRPr lang="en-US" dirty="0"/>
          </a:p>
        </p:txBody>
      </p:sp>
      <p:sp>
        <p:nvSpPr>
          <p:cNvPr id="3" name="Title 2">
            <a:extLst>
              <a:ext uri="{FF2B5EF4-FFF2-40B4-BE49-F238E27FC236}">
                <a16:creationId xmlns:a16="http://schemas.microsoft.com/office/drawing/2014/main" id="{2E1F3E48-7FDD-080C-B4F2-A88412F91E28}"/>
              </a:ext>
            </a:extLst>
          </p:cNvPr>
          <p:cNvSpPr>
            <a:spLocks noGrp="1"/>
          </p:cNvSpPr>
          <p:nvPr>
            <p:ph type="title"/>
          </p:nvPr>
        </p:nvSpPr>
        <p:spPr>
          <a:xfrm>
            <a:off x="4413250" y="3673475"/>
            <a:ext cx="9982200" cy="5161375"/>
          </a:xfrm>
        </p:spPr>
        <p:txBody>
          <a:bodyPr/>
          <a:lstStyle/>
          <a:p>
            <a:pPr marL="0" marR="0" lvl="0" indent="0" defTabSz="914400" rtl="0" eaLnBrk="1" fontAlgn="auto" latinLnBrk="0" hangingPunct="1">
              <a:lnSpc>
                <a:spcPct val="100000"/>
              </a:lnSpc>
              <a:spcBef>
                <a:spcPts val="0"/>
              </a:spcBef>
              <a:spcAft>
                <a:spcPts val="0"/>
              </a:spcAft>
              <a:tabLst/>
              <a:defRPr/>
            </a:pPr>
            <a:br>
              <a:rPr kumimoji="0" lang="en-US" sz="66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br>
            <a:r>
              <a:rPr kumimoji="0" lang="en-US" sz="20000" b="1" i="0" u="none" strike="noStrike" kern="1200" cap="none" spc="0" normalizeH="0" baseline="0" noProof="0" dirty="0">
                <a:ln>
                  <a:noFill/>
                </a:ln>
                <a:solidFill>
                  <a:srgbClr val="FA4616"/>
                </a:solidFill>
                <a:effectLst/>
                <a:uLnTx/>
                <a:uFillTx/>
                <a:latin typeface="Aptos Display" panose="020B0004020202020204" pitchFamily="34" charset="0"/>
                <a:ea typeface="+mn-ea"/>
                <a:cs typeface="+mn-cs"/>
              </a:rPr>
              <a:t>20:1</a:t>
            </a:r>
            <a:br>
              <a:rPr kumimoji="0" lang="en-US" sz="66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br>
            <a:br>
              <a:rPr kumimoji="0" lang="en-US" sz="20000" b="1" i="0" u="none" strike="noStrike" kern="1200" cap="none" spc="0" normalizeH="0" baseline="0" noProof="0" dirty="0">
                <a:ln>
                  <a:noFill/>
                </a:ln>
                <a:solidFill>
                  <a:srgbClr val="FA4616"/>
                </a:solidFill>
                <a:effectLst/>
                <a:uLnTx/>
                <a:uFillTx/>
                <a:latin typeface="Aptos Display" panose="020B0004020202020204" pitchFamily="34" charset="0"/>
                <a:ea typeface="+mn-ea"/>
                <a:cs typeface="+mn-cs"/>
              </a:rPr>
            </a:br>
            <a:endParaRPr lang="en-US" dirty="0"/>
          </a:p>
        </p:txBody>
      </p:sp>
    </p:spTree>
    <p:extLst>
      <p:ext uri="{BB962C8B-B14F-4D97-AF65-F5344CB8AC3E}">
        <p14:creationId xmlns:p14="http://schemas.microsoft.com/office/powerpoint/2010/main" val="1119475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tension Bright PowerPoint Template" id="{92B199E9-5805-4F4C-896E-CE9111AA81AC}" vid="{0CCB9623-9ABB-464C-9E09-1697F5A0FCA7}"/>
    </a:ext>
  </a:extLst>
</a:theme>
</file>

<file path=ppt/theme/theme2.xml><?xml version="1.0" encoding="utf-8"?>
<a:theme xmlns:a="http://schemas.openxmlformats.org/drawingml/2006/main" name="IFAS_Templat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D7D31"/>
      </a:hlink>
      <a:folHlink>
        <a:srgbClr val="954F72"/>
      </a:folHlink>
    </a:clrScheme>
    <a:fontScheme name="Custom 4">
      <a:majorFont>
        <a:latin typeface="Gentona Book"/>
        <a:ea typeface=""/>
        <a:cs typeface=""/>
      </a:majorFont>
      <a:minorFont>
        <a:latin typeface="Gentona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AS_Ext_Widescreen_Blue_temp" id="{A07614C7-7EBE-4734-9807-1AFC554AAEDE}" vid="{0CF363A6-344A-46F9-85C9-FB1D3C41F1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6F73050F6844468BAB12C587612892" ma:contentTypeVersion="21" ma:contentTypeDescription="Create a new document." ma:contentTypeScope="" ma:versionID="cd9c860407bd62730cb3eb87c557b7e9">
  <xsd:schema xmlns:xsd="http://www.w3.org/2001/XMLSchema" xmlns:xs="http://www.w3.org/2001/XMLSchema" xmlns:p="http://schemas.microsoft.com/office/2006/metadata/properties" xmlns:ns1="http://schemas.microsoft.com/sharepoint/v3" xmlns:ns2="f9bbe8b6-5114-4b7f-a6e4-c9cc42d32f28" xmlns:ns3="565fee76-5c69-47ec-8d5c-de6706c05df9" targetNamespace="http://schemas.microsoft.com/office/2006/metadata/properties" ma:root="true" ma:fieldsID="337dddcbd401799b889472ccfb37378b" ns1:_="" ns2:_="" ns3:_="">
    <xsd:import namespace="http://schemas.microsoft.com/sharepoint/v3"/>
    <xsd:import namespace="f9bbe8b6-5114-4b7f-a6e4-c9cc42d32f28"/>
    <xsd:import namespace="565fee76-5c69-47ec-8d5c-de6706c05d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bbe8b6-5114-4b7f-a6e4-c9cc42d32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f8e0c7d-1306-4f30-8931-762c1820ac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5fee76-5c69-47ec-8d5c-de6706c05d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66a42c1-3c32-4b0f-9346-66f8283914e4}" ma:internalName="TaxCatchAll" ma:showField="CatchAllData" ma:web="565fee76-5c69-47ec-8d5c-de6706c05d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565fee76-5c69-47ec-8d5c-de6706c05df9" xsi:nil="true"/>
    <_ip_UnifiedCompliancePolicyProperties xmlns="http://schemas.microsoft.com/sharepoint/v3" xsi:nil="true"/>
    <lcf76f155ced4ddcb4097134ff3c332f xmlns="f9bbe8b6-5114-4b7f-a6e4-c9cc42d32f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CCD330-A70C-40F7-A862-382325D18910}"/>
</file>

<file path=customXml/itemProps2.xml><?xml version="1.0" encoding="utf-8"?>
<ds:datastoreItem xmlns:ds="http://schemas.openxmlformats.org/officeDocument/2006/customXml" ds:itemID="{C1E777F5-8076-48CB-A5B0-7883D2BA4C1D}"/>
</file>

<file path=customXml/itemProps3.xml><?xml version="1.0" encoding="utf-8"?>
<ds:datastoreItem xmlns:ds="http://schemas.openxmlformats.org/officeDocument/2006/customXml" ds:itemID="{2B4268F3-0636-4B1C-A52B-CFA64E6879CF}"/>
</file>

<file path=docProps/app.xml><?xml version="1.0" encoding="utf-8"?>
<Properties xmlns="http://schemas.openxmlformats.org/officeDocument/2006/extended-properties" xmlns:vt="http://schemas.openxmlformats.org/officeDocument/2006/docPropsVTypes">
  <Template>Extension-Bright-PowerPoint-Template (2)</Template>
  <TotalTime>336</TotalTime>
  <Words>684</Words>
  <Application>Microsoft Office PowerPoint</Application>
  <PresentationFormat>Custom</PresentationFormat>
  <Paragraphs>74</Paragraphs>
  <Slides>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IBM Plex Sans</vt:lpstr>
      <vt:lpstr>Calibri Light</vt:lpstr>
      <vt:lpstr>Aptos Display</vt:lpstr>
      <vt:lpstr>Gentona Book</vt:lpstr>
      <vt:lpstr>Calibri</vt:lpstr>
      <vt:lpstr>Arial</vt:lpstr>
      <vt:lpstr>Anybody</vt:lpstr>
      <vt:lpstr>Office Theme</vt:lpstr>
      <vt:lpstr>IFAS_Template</vt:lpstr>
      <vt:lpstr>Office Theme</vt:lpstr>
      <vt:lpstr>Fl. Association of Counties</vt:lpstr>
      <vt:lpstr>Mission &amp; Vision</vt:lpstr>
      <vt:lpstr>2025 Florida State Statutes</vt:lpstr>
      <vt:lpstr>PowerPoint Presentation</vt:lpstr>
      <vt:lpstr>County Level Contributions</vt:lpstr>
      <vt:lpstr>PowerPoint Presentation</vt:lpstr>
      <vt:lpstr>PowerPoint Presentation</vt:lpstr>
      <vt:lpstr>A Robust Menu of Services</vt:lpstr>
      <vt:lpstr> 20:1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Christmas,Stephanie H.</dc:creator>
  <cp:lastModifiedBy>Krista Sinibaldi</cp:lastModifiedBy>
  <cp:revision>2</cp:revision>
  <dcterms:created xsi:type="dcterms:W3CDTF">2025-11-18T18:34:57Z</dcterms:created>
  <dcterms:modified xsi:type="dcterms:W3CDTF">2025-11-20T15:17:17Z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2021-08-17T00:00:00Z</vt:filetime>
  </property>
  <property fmtid="{D5CDD505-2E9C-101B-9397-08002B2CF9AE}" pid="3" name="Creator">
    <vt:lpwstr>Adobe InDesign 16.1 (Macintosh)</vt:lpwstr>
  </property>
  <property fmtid="{D5CDD505-2E9C-101B-9397-08002B2CF9AE}" pid="4" name="LastSaved">
    <vt:filetime>2021-09-07T00:00:00Z</vt:filetime>
  </property>
  <property fmtid="{D5CDD505-2E9C-101B-9397-08002B2CF9AE}" pid="5" name="ContentTypeId">
    <vt:lpwstr>0x0101001A6F73050F6844468BAB12C587612892</vt:lpwstr>
  </property>
</Properties>
</file>