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283" r:id="rId5"/>
    <p:sldId id="273" r:id="rId6"/>
    <p:sldId id="282" r:id="rId7"/>
    <p:sldId id="275" r:id="rId8"/>
    <p:sldId id="284" r:id="rId9"/>
    <p:sldId id="265" r:id="rId10"/>
    <p:sldId id="263" r:id="rId11"/>
    <p:sldId id="266" r:id="rId12"/>
    <p:sldId id="299" r:id="rId13"/>
    <p:sldId id="285" r:id="rId14"/>
    <p:sldId id="297" r:id="rId15"/>
    <p:sldId id="292" r:id="rId16"/>
    <p:sldId id="305" r:id="rId17"/>
    <p:sldId id="280" r:id="rId18"/>
    <p:sldId id="304" r:id="rId19"/>
    <p:sldId id="267" r:id="rId20"/>
    <p:sldId id="30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E985FD-9C59-974B-6229-CACCC2C08618}" v="2" dt="2025-11-13T18:37:19.136"/>
    <p1510:client id="{342D7248-3A2E-FD47-9F58-D92C3CA7CE1B}" v="3" dt="2025-11-13T15:22:26.891"/>
    <p1510:client id="{38FE7752-185E-B440-A86E-62DE4C97FB8C}" v="297" dt="2025-11-12T17:14:12.681"/>
    <p1510:client id="{4306480B-D01B-0CF0-EFAE-9426A15F3BE8}" v="2" dt="2025-11-12T17:16:36.327"/>
    <p1510:client id="{90E608B1-653B-1C84-8925-1D2E6423D240}" v="8" dt="2025-11-13T16:12:43.956"/>
    <p1510:client id="{9789F67F-C19F-C76C-5EF0-7E6DE6827692}" v="6" dt="2025-11-11T21:44:37.372"/>
    <p1510:client id="{D4D0E1F9-2903-A706-F542-1A9F74BA9D58}" v="4" dt="2025-11-12T15:32:43.0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72" y="3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rtney Mooney" userId="S::cmooney@fl-counties.com::662de163-97db-41bf-b2de-93bf90705c34" providerId="AD" clId="Web-{2C468A79-D3DF-5057-BE88-66CEAC05862D}"/>
    <pc:docChg chg="delSld">
      <pc:chgData name="Courtney Mooney" userId="S::cmooney@fl-counties.com::662de163-97db-41bf-b2de-93bf90705c34" providerId="AD" clId="Web-{2C468A79-D3DF-5057-BE88-66CEAC05862D}" dt="2025-10-22T19:46:33.222" v="0"/>
      <pc:docMkLst>
        <pc:docMk/>
      </pc:docMkLst>
    </pc:docChg>
  </pc:docChgLst>
  <pc:docChgLst>
    <pc:chgData name="Courtney Mooney" userId="662de163-97db-41bf-b2de-93bf90705c34" providerId="ADAL" clId="{73BBB84D-71CD-536A-AC27-04CD91C96A65}"/>
    <pc:docChg chg="undo custSel addSld delSld modSld sldOrd">
      <pc:chgData name="Courtney Mooney" userId="662de163-97db-41bf-b2de-93bf90705c34" providerId="ADAL" clId="{73BBB84D-71CD-536A-AC27-04CD91C96A65}" dt="2025-11-12T17:14:12.681" v="1213" actId="2696"/>
      <pc:docMkLst>
        <pc:docMk/>
      </pc:docMkLst>
      <pc:sldChg chg="add del setBg">
        <pc:chgData name="Courtney Mooney" userId="662de163-97db-41bf-b2de-93bf90705c34" providerId="ADAL" clId="{73BBB84D-71CD-536A-AC27-04CD91C96A65}" dt="2025-10-22T19:12:32.582" v="62" actId="2696"/>
        <pc:sldMkLst>
          <pc:docMk/>
          <pc:sldMk cId="92312861" sldId="263"/>
        </pc:sldMkLst>
      </pc:sldChg>
      <pc:sldChg chg="add">
        <pc:chgData name="Courtney Mooney" userId="662de163-97db-41bf-b2de-93bf90705c34" providerId="ADAL" clId="{73BBB84D-71CD-536A-AC27-04CD91C96A65}" dt="2025-10-22T19:13:43.147" v="64"/>
        <pc:sldMkLst>
          <pc:docMk/>
          <pc:sldMk cId="2866987384" sldId="266"/>
        </pc:sldMkLst>
      </pc:sldChg>
      <pc:sldChg chg="add">
        <pc:chgData name="Courtney Mooney" userId="662de163-97db-41bf-b2de-93bf90705c34" providerId="ADAL" clId="{73BBB84D-71CD-536A-AC27-04CD91C96A65}" dt="2025-10-23T13:19:52.640" v="459"/>
        <pc:sldMkLst>
          <pc:docMk/>
          <pc:sldMk cId="1267470109" sldId="273"/>
        </pc:sldMkLst>
      </pc:sldChg>
      <pc:sldChg chg="addSp delSp modSp mod ord">
        <pc:chgData name="Courtney Mooney" userId="662de163-97db-41bf-b2de-93bf90705c34" providerId="ADAL" clId="{73BBB84D-71CD-536A-AC27-04CD91C96A65}" dt="2025-10-23T13:20:29.609" v="469"/>
        <pc:sldMkLst>
          <pc:docMk/>
          <pc:sldMk cId="2479281840" sldId="282"/>
        </pc:sldMkLst>
        <pc:spChg chg="add mod">
          <ac:chgData name="Courtney Mooney" userId="662de163-97db-41bf-b2de-93bf90705c34" providerId="ADAL" clId="{73BBB84D-71CD-536A-AC27-04CD91C96A65}" dt="2025-10-23T13:20:17.569" v="467"/>
          <ac:spMkLst>
            <pc:docMk/>
            <pc:sldMk cId="2479281840" sldId="282"/>
            <ac:spMk id="4" creationId="{CC4139C9-E0E3-159C-28DD-ED340E148C63}"/>
          </ac:spMkLst>
        </pc:spChg>
        <pc:spChg chg="add mod">
          <ac:chgData name="Courtney Mooney" userId="662de163-97db-41bf-b2de-93bf90705c34" providerId="ADAL" clId="{73BBB84D-71CD-536A-AC27-04CD91C96A65}" dt="2025-10-23T13:20:17.569" v="467"/>
          <ac:spMkLst>
            <pc:docMk/>
            <pc:sldMk cId="2479281840" sldId="282"/>
            <ac:spMk id="6" creationId="{ED06E879-202C-CF62-76DD-64A9F28780A1}"/>
          </ac:spMkLst>
        </pc:spChg>
        <pc:spChg chg="add mod">
          <ac:chgData name="Courtney Mooney" userId="662de163-97db-41bf-b2de-93bf90705c34" providerId="ADAL" clId="{73BBB84D-71CD-536A-AC27-04CD91C96A65}" dt="2025-10-23T13:20:29.609" v="469"/>
          <ac:spMkLst>
            <pc:docMk/>
            <pc:sldMk cId="2479281840" sldId="282"/>
            <ac:spMk id="19" creationId="{DC81844A-468B-CB03-D2B1-9D1883348F03}"/>
          </ac:spMkLst>
        </pc:spChg>
        <pc:spChg chg="add mod">
          <ac:chgData name="Courtney Mooney" userId="662de163-97db-41bf-b2de-93bf90705c34" providerId="ADAL" clId="{73BBB84D-71CD-536A-AC27-04CD91C96A65}" dt="2025-10-23T13:20:17.569" v="467"/>
          <ac:spMkLst>
            <pc:docMk/>
            <pc:sldMk cId="2479281840" sldId="282"/>
            <ac:spMk id="20" creationId="{48E04AD2-259F-6C7F-6012-426075F62717}"/>
          </ac:spMkLst>
        </pc:spChg>
        <pc:spChg chg="add mod">
          <ac:chgData name="Courtney Mooney" userId="662de163-97db-41bf-b2de-93bf90705c34" providerId="ADAL" clId="{73BBB84D-71CD-536A-AC27-04CD91C96A65}" dt="2025-10-23T13:20:17.569" v="467"/>
          <ac:spMkLst>
            <pc:docMk/>
            <pc:sldMk cId="2479281840" sldId="282"/>
            <ac:spMk id="21" creationId="{0E196A16-D924-74B2-1C1C-0CC31B2A8A11}"/>
          </ac:spMkLst>
        </pc:spChg>
        <pc:spChg chg="add mod">
          <ac:chgData name="Courtney Mooney" userId="662de163-97db-41bf-b2de-93bf90705c34" providerId="ADAL" clId="{73BBB84D-71CD-536A-AC27-04CD91C96A65}" dt="2025-10-23T13:20:17.569" v="467"/>
          <ac:spMkLst>
            <pc:docMk/>
            <pc:sldMk cId="2479281840" sldId="282"/>
            <ac:spMk id="22" creationId="{68CE36C3-9976-D96F-4B11-187784D5F985}"/>
          </ac:spMkLst>
        </pc:spChg>
        <pc:spChg chg="add mod">
          <ac:chgData name="Courtney Mooney" userId="662de163-97db-41bf-b2de-93bf90705c34" providerId="ADAL" clId="{73BBB84D-71CD-536A-AC27-04CD91C96A65}" dt="2025-10-23T13:20:17.569" v="467"/>
          <ac:spMkLst>
            <pc:docMk/>
            <pc:sldMk cId="2479281840" sldId="282"/>
            <ac:spMk id="26" creationId="{88358923-2179-FF7E-3839-0950C8C275E2}"/>
          </ac:spMkLst>
        </pc:spChg>
        <pc:spChg chg="add mod">
          <ac:chgData name="Courtney Mooney" userId="662de163-97db-41bf-b2de-93bf90705c34" providerId="ADAL" clId="{73BBB84D-71CD-536A-AC27-04CD91C96A65}" dt="2025-10-23T13:20:17.569" v="467"/>
          <ac:spMkLst>
            <pc:docMk/>
            <pc:sldMk cId="2479281840" sldId="282"/>
            <ac:spMk id="27" creationId="{00B13ABE-695D-A77B-A5C2-3665652E66E8}"/>
          </ac:spMkLst>
        </pc:spChg>
        <pc:spChg chg="add mod">
          <ac:chgData name="Courtney Mooney" userId="662de163-97db-41bf-b2de-93bf90705c34" providerId="ADAL" clId="{73BBB84D-71CD-536A-AC27-04CD91C96A65}" dt="2025-10-23T13:20:17.569" v="467"/>
          <ac:spMkLst>
            <pc:docMk/>
            <pc:sldMk cId="2479281840" sldId="282"/>
            <ac:spMk id="28" creationId="{A4D5A944-DA52-A90D-9F44-B08519271B69}"/>
          </ac:spMkLst>
        </pc:spChg>
        <pc:picChg chg="add mod">
          <ac:chgData name="Courtney Mooney" userId="662de163-97db-41bf-b2de-93bf90705c34" providerId="ADAL" clId="{73BBB84D-71CD-536A-AC27-04CD91C96A65}" dt="2025-10-23T13:20:17.569" v="467"/>
          <ac:picMkLst>
            <pc:docMk/>
            <pc:sldMk cId="2479281840" sldId="282"/>
            <ac:picMk id="23" creationId="{694926B1-5022-C566-1079-C76EEBBE15DB}"/>
          </ac:picMkLst>
        </pc:picChg>
        <pc:picChg chg="add mod">
          <ac:chgData name="Courtney Mooney" userId="662de163-97db-41bf-b2de-93bf90705c34" providerId="ADAL" clId="{73BBB84D-71CD-536A-AC27-04CD91C96A65}" dt="2025-10-23T13:20:17.569" v="467"/>
          <ac:picMkLst>
            <pc:docMk/>
            <pc:sldMk cId="2479281840" sldId="282"/>
            <ac:picMk id="24" creationId="{FC156729-5865-62B6-2840-013E218DBB38}"/>
          </ac:picMkLst>
        </pc:picChg>
      </pc:sldChg>
      <pc:sldChg chg="add setBg">
        <pc:chgData name="Courtney Mooney" userId="662de163-97db-41bf-b2de-93bf90705c34" providerId="ADAL" clId="{73BBB84D-71CD-536A-AC27-04CD91C96A65}" dt="2025-10-22T18:24:22.383" v="32"/>
        <pc:sldMkLst>
          <pc:docMk/>
          <pc:sldMk cId="3466101914" sldId="283"/>
        </pc:sldMkLst>
      </pc:sldChg>
      <pc:sldChg chg="addSp delSp modSp mod">
        <pc:chgData name="Courtney Mooney" userId="662de163-97db-41bf-b2de-93bf90705c34" providerId="ADAL" clId="{73BBB84D-71CD-536A-AC27-04CD91C96A65}" dt="2025-11-12T16:39:52.222" v="1202" actId="1076"/>
        <pc:sldMkLst>
          <pc:docMk/>
          <pc:sldMk cId="3936226961" sldId="284"/>
        </pc:sldMkLst>
        <pc:spChg chg="add mod">
          <ac:chgData name="Courtney Mooney" userId="662de163-97db-41bf-b2de-93bf90705c34" providerId="ADAL" clId="{73BBB84D-71CD-536A-AC27-04CD91C96A65}" dt="2025-11-12T16:39:52.222" v="1202" actId="1076"/>
          <ac:spMkLst>
            <pc:docMk/>
            <pc:sldMk cId="3936226961" sldId="284"/>
            <ac:spMk id="2" creationId="{54560E8C-0776-7620-7FE1-E5AFAA2D6E45}"/>
          </ac:spMkLst>
        </pc:spChg>
        <pc:spChg chg="add mod">
          <ac:chgData name="Courtney Mooney" userId="662de163-97db-41bf-b2de-93bf90705c34" providerId="ADAL" clId="{73BBB84D-71CD-536A-AC27-04CD91C96A65}" dt="2025-10-22T18:26:20.457" v="60"/>
          <ac:spMkLst>
            <pc:docMk/>
            <pc:sldMk cId="3936226961" sldId="284"/>
            <ac:spMk id="3" creationId="{D7A93190-75D4-4992-2359-6391247ECBCF}"/>
          </ac:spMkLst>
        </pc:spChg>
      </pc:sldChg>
      <pc:sldChg chg="addSp delSp modSp mod ord">
        <pc:chgData name="Courtney Mooney" userId="662de163-97db-41bf-b2de-93bf90705c34" providerId="ADAL" clId="{73BBB84D-71CD-536A-AC27-04CD91C96A65}" dt="2025-11-12T16:48:09.586" v="1204" actId="14100"/>
        <pc:sldMkLst>
          <pc:docMk/>
          <pc:sldMk cId="2606924941" sldId="285"/>
        </pc:sldMkLst>
        <pc:spChg chg="add mod">
          <ac:chgData name="Courtney Mooney" userId="662de163-97db-41bf-b2de-93bf90705c34" providerId="ADAL" clId="{73BBB84D-71CD-536A-AC27-04CD91C96A65}" dt="2025-10-23T13:23:02.211" v="470"/>
          <ac:spMkLst>
            <pc:docMk/>
            <pc:sldMk cId="2606924941" sldId="285"/>
            <ac:spMk id="2" creationId="{B9AF70B2-FEB8-4718-AF6B-378602391408}"/>
          </ac:spMkLst>
        </pc:spChg>
        <pc:spChg chg="add mod">
          <ac:chgData name="Courtney Mooney" userId="662de163-97db-41bf-b2de-93bf90705c34" providerId="ADAL" clId="{73BBB84D-71CD-536A-AC27-04CD91C96A65}" dt="2025-11-12T16:48:09.586" v="1204" actId="14100"/>
          <ac:spMkLst>
            <pc:docMk/>
            <pc:sldMk cId="2606924941" sldId="285"/>
            <ac:spMk id="3" creationId="{D822AF05-B209-4057-328E-2360B876BABF}"/>
          </ac:spMkLst>
        </pc:spChg>
      </pc:sldChg>
      <pc:sldChg chg="addSp delSp modSp mod">
        <pc:chgData name="Courtney Mooney" userId="662de163-97db-41bf-b2de-93bf90705c34" providerId="ADAL" clId="{73BBB84D-71CD-536A-AC27-04CD91C96A65}" dt="2025-11-11T18:42:35.630" v="916" actId="1076"/>
        <pc:sldMkLst>
          <pc:docMk/>
          <pc:sldMk cId="2837646609" sldId="292"/>
        </pc:sldMkLst>
        <pc:spChg chg="mod">
          <ac:chgData name="Courtney Mooney" userId="662de163-97db-41bf-b2de-93bf90705c34" providerId="ADAL" clId="{73BBB84D-71CD-536A-AC27-04CD91C96A65}" dt="2025-10-23T13:26:24.839" v="624"/>
          <ac:spMkLst>
            <pc:docMk/>
            <pc:sldMk cId="2837646609" sldId="292"/>
            <ac:spMk id="2" creationId="{B7C57B55-B92A-E500-70B5-76D6C1FB9AD7}"/>
          </ac:spMkLst>
        </pc:spChg>
        <pc:spChg chg="add mod">
          <ac:chgData name="Courtney Mooney" userId="662de163-97db-41bf-b2de-93bf90705c34" providerId="ADAL" clId="{73BBB84D-71CD-536A-AC27-04CD91C96A65}" dt="2025-11-11T18:42:35.630" v="916" actId="1076"/>
          <ac:spMkLst>
            <pc:docMk/>
            <pc:sldMk cId="2837646609" sldId="292"/>
            <ac:spMk id="6" creationId="{3CAF811D-A1DE-989D-D602-520E6713846D}"/>
          </ac:spMkLst>
        </pc:spChg>
      </pc:sldChg>
      <pc:sldChg chg="addSp delSp modSp mod">
        <pc:chgData name="Courtney Mooney" userId="662de163-97db-41bf-b2de-93bf90705c34" providerId="ADAL" clId="{73BBB84D-71CD-536A-AC27-04CD91C96A65}" dt="2025-11-11T18:42:21.653" v="914" actId="1076"/>
        <pc:sldMkLst>
          <pc:docMk/>
          <pc:sldMk cId="3561780292" sldId="297"/>
        </pc:sldMkLst>
        <pc:spChg chg="mod">
          <ac:chgData name="Courtney Mooney" userId="662de163-97db-41bf-b2de-93bf90705c34" providerId="ADAL" clId="{73BBB84D-71CD-536A-AC27-04CD91C96A65}" dt="2025-10-23T13:23:53.277" v="518" actId="20577"/>
          <ac:spMkLst>
            <pc:docMk/>
            <pc:sldMk cId="3561780292" sldId="297"/>
            <ac:spMk id="2" creationId="{ED4FACF6-4292-64D6-4077-F0FE242B1188}"/>
          </ac:spMkLst>
        </pc:spChg>
        <pc:spChg chg="add mod">
          <ac:chgData name="Courtney Mooney" userId="662de163-97db-41bf-b2de-93bf90705c34" providerId="ADAL" clId="{73BBB84D-71CD-536A-AC27-04CD91C96A65}" dt="2025-10-23T13:24:01.522" v="530" actId="20577"/>
          <ac:spMkLst>
            <pc:docMk/>
            <pc:sldMk cId="3561780292" sldId="297"/>
            <ac:spMk id="6" creationId="{58C8803A-E4DC-F4C7-7982-449D3B0184F8}"/>
          </ac:spMkLst>
        </pc:spChg>
        <pc:spChg chg="add mod">
          <ac:chgData name="Courtney Mooney" userId="662de163-97db-41bf-b2de-93bf90705c34" providerId="ADAL" clId="{73BBB84D-71CD-536A-AC27-04CD91C96A65}" dt="2025-11-11T18:42:21.653" v="914" actId="1076"/>
          <ac:spMkLst>
            <pc:docMk/>
            <pc:sldMk cId="3561780292" sldId="297"/>
            <ac:spMk id="8" creationId="{DDCD6B39-6D89-5842-D365-74FF124736EF}"/>
          </ac:spMkLst>
        </pc:spChg>
      </pc:sldChg>
      <pc:sldChg chg="modSp add mod setBg">
        <pc:chgData name="Courtney Mooney" userId="662de163-97db-41bf-b2de-93bf90705c34" providerId="ADAL" clId="{73BBB84D-71CD-536A-AC27-04CD91C96A65}" dt="2025-11-12T16:44:04.197" v="1203" actId="14100"/>
        <pc:sldMkLst>
          <pc:docMk/>
          <pc:sldMk cId="3812516001" sldId="299"/>
        </pc:sldMkLst>
        <pc:spChg chg="mod">
          <ac:chgData name="Courtney Mooney" userId="662de163-97db-41bf-b2de-93bf90705c34" providerId="ADAL" clId="{73BBB84D-71CD-536A-AC27-04CD91C96A65}" dt="2025-11-11T20:58:21.323" v="939" actId="2711"/>
          <ac:spMkLst>
            <pc:docMk/>
            <pc:sldMk cId="3812516001" sldId="299"/>
            <ac:spMk id="2" creationId="{ED4FACF6-4292-64D6-4077-F0FE242B1188}"/>
          </ac:spMkLst>
        </pc:spChg>
        <pc:spChg chg="mod">
          <ac:chgData name="Courtney Mooney" userId="662de163-97db-41bf-b2de-93bf90705c34" providerId="ADAL" clId="{73BBB84D-71CD-536A-AC27-04CD91C96A65}" dt="2025-11-12T16:44:04.197" v="1203" actId="14100"/>
          <ac:spMkLst>
            <pc:docMk/>
            <pc:sldMk cId="3812516001" sldId="299"/>
            <ac:spMk id="3" creationId="{94ED45CD-5940-2EF4-9FF7-98BCF0F82F77}"/>
          </ac:spMkLst>
        </pc:spChg>
      </pc:sldChg>
      <pc:sldChg chg="addSp delSp modSp new mod setBg">
        <pc:chgData name="Courtney Mooney" userId="662de163-97db-41bf-b2de-93bf90705c34" providerId="ADAL" clId="{73BBB84D-71CD-536A-AC27-04CD91C96A65}" dt="2025-11-11T21:47:13.188" v="1161" actId="20577"/>
        <pc:sldMkLst>
          <pc:docMk/>
          <pc:sldMk cId="1661514239" sldId="301"/>
        </pc:sldMkLst>
        <pc:spChg chg="add mod">
          <ac:chgData name="Courtney Mooney" userId="662de163-97db-41bf-b2de-93bf90705c34" providerId="ADAL" clId="{73BBB84D-71CD-536A-AC27-04CD91C96A65}" dt="2025-11-11T21:47:13.188" v="1161" actId="20577"/>
          <ac:spMkLst>
            <pc:docMk/>
            <pc:sldMk cId="1661514239" sldId="301"/>
            <ac:spMk id="3" creationId="{6997D87A-DFAB-00F9-08D9-2138A13E93D5}"/>
          </ac:spMkLst>
        </pc:spChg>
        <pc:spChg chg="add">
          <ac:chgData name="Courtney Mooney" userId="662de163-97db-41bf-b2de-93bf90705c34" providerId="ADAL" clId="{73BBB84D-71CD-536A-AC27-04CD91C96A65}" dt="2025-11-10T17:30:36.541" v="764" actId="26606"/>
          <ac:spMkLst>
            <pc:docMk/>
            <pc:sldMk cId="1661514239" sldId="301"/>
            <ac:spMk id="29" creationId="{32E62931-8EB4-42BB-BAAB-D8757BE66D8E}"/>
          </ac:spMkLst>
        </pc:spChg>
        <pc:picChg chg="add mod ord">
          <ac:chgData name="Courtney Mooney" userId="662de163-97db-41bf-b2de-93bf90705c34" providerId="ADAL" clId="{73BBB84D-71CD-536A-AC27-04CD91C96A65}" dt="2025-11-10T17:30:36.541" v="764" actId="26606"/>
          <ac:picMkLst>
            <pc:docMk/>
            <pc:sldMk cId="1661514239" sldId="301"/>
            <ac:picMk id="2" creationId="{3D4BC7F4-EE96-EB98-C4C4-C515DCD24485}"/>
          </ac:picMkLst>
        </pc:picChg>
      </pc:sldChg>
      <pc:sldChg chg="addSp delSp modSp mod setBg">
        <pc:chgData name="Courtney Mooney" userId="662de163-97db-41bf-b2de-93bf90705c34" providerId="ADAL" clId="{73BBB84D-71CD-536A-AC27-04CD91C96A65}" dt="2025-11-12T17:11:37.882" v="1211" actId="14100"/>
        <pc:sldMkLst>
          <pc:docMk/>
          <pc:sldMk cId="2463350956" sldId="302"/>
        </pc:sldMkLst>
        <pc:spChg chg="add mod">
          <ac:chgData name="Courtney Mooney" userId="662de163-97db-41bf-b2de-93bf90705c34" providerId="ADAL" clId="{73BBB84D-71CD-536A-AC27-04CD91C96A65}" dt="2025-11-12T17:11:37.882" v="1211" actId="14100"/>
          <ac:spMkLst>
            <pc:docMk/>
            <pc:sldMk cId="2463350956" sldId="302"/>
            <ac:spMk id="8" creationId="{4F4F6F56-615F-3527-C437-8FA8E9A7F7AA}"/>
          </ac:spMkLst>
        </pc:spChg>
        <pc:spChg chg="add">
          <ac:chgData name="Courtney Mooney" userId="662de163-97db-41bf-b2de-93bf90705c34" providerId="ADAL" clId="{73BBB84D-71CD-536A-AC27-04CD91C96A65}" dt="2025-11-10T17:57:11.989" v="852" actId="26606"/>
          <ac:spMkLst>
            <pc:docMk/>
            <pc:sldMk cId="2463350956" sldId="302"/>
            <ac:spMk id="13" creationId="{C0763A76-9F1C-4FC5-82B7-DD475DA461B2}"/>
          </ac:spMkLst>
        </pc:spChg>
        <pc:spChg chg="add">
          <ac:chgData name="Courtney Mooney" userId="662de163-97db-41bf-b2de-93bf90705c34" providerId="ADAL" clId="{73BBB84D-71CD-536A-AC27-04CD91C96A65}" dt="2025-11-10T17:57:11.989" v="852" actId="26606"/>
          <ac:spMkLst>
            <pc:docMk/>
            <pc:sldMk cId="2463350956" sldId="302"/>
            <ac:spMk id="15" creationId="{E81BF4F6-F2CF-4984-9D14-D6966D92F99F}"/>
          </ac:spMkLst>
        </pc:spChg>
        <pc:picChg chg="add mod ord">
          <ac:chgData name="Courtney Mooney" userId="662de163-97db-41bf-b2de-93bf90705c34" providerId="ADAL" clId="{73BBB84D-71CD-536A-AC27-04CD91C96A65}" dt="2025-11-10T17:57:11.989" v="852" actId="26606"/>
          <ac:picMkLst>
            <pc:docMk/>
            <pc:sldMk cId="2463350956" sldId="302"/>
            <ac:picMk id="3" creationId="{F4B0C761-0077-007A-C9DE-91E448F35E36}"/>
          </ac:picMkLst>
        </pc:picChg>
      </pc:sldChg>
      <pc:sldChg chg="delSp modSp add del mod ord">
        <pc:chgData name="Courtney Mooney" userId="662de163-97db-41bf-b2de-93bf90705c34" providerId="ADAL" clId="{73BBB84D-71CD-536A-AC27-04CD91C96A65}" dt="2025-11-12T17:14:12.681" v="1213" actId="2696"/>
        <pc:sldMkLst>
          <pc:docMk/>
          <pc:sldMk cId="1860558902" sldId="303"/>
        </pc:sldMkLst>
        <pc:spChg chg="mod">
          <ac:chgData name="Courtney Mooney" userId="662de163-97db-41bf-b2de-93bf90705c34" providerId="ADAL" clId="{73BBB84D-71CD-536A-AC27-04CD91C96A65}" dt="2025-11-12T15:35:34.142" v="1195" actId="20577"/>
          <ac:spMkLst>
            <pc:docMk/>
            <pc:sldMk cId="1860558902" sldId="303"/>
            <ac:spMk id="2" creationId="{C800315B-7BC2-4368-2105-189CA146A485}"/>
          </ac:spMkLst>
        </pc:spChg>
      </pc:sldChg>
    </pc:docChg>
  </pc:docChgLst>
  <pc:docChgLst>
    <pc:chgData name="FAC One" userId="S::facone@fl-counties.com::ec7fe313-7d34-4cee-9edb-5d39ae802b09" providerId="AD" clId="Web-{4306480B-D01B-0CF0-EFAE-9426A15F3BE8}"/>
    <pc:docChg chg="modSld">
      <pc:chgData name="FAC One" userId="S::facone@fl-counties.com::ec7fe313-7d34-4cee-9edb-5d39ae802b09" providerId="AD" clId="Web-{4306480B-D01B-0CF0-EFAE-9426A15F3BE8}" dt="2025-11-12T17:16:36.327" v="1" actId="1076"/>
      <pc:docMkLst>
        <pc:docMk/>
      </pc:docMkLst>
      <pc:sldChg chg="modSp">
        <pc:chgData name="FAC One" userId="S::facone@fl-counties.com::ec7fe313-7d34-4cee-9edb-5d39ae802b09" providerId="AD" clId="Web-{4306480B-D01B-0CF0-EFAE-9426A15F3BE8}" dt="2025-11-12T17:16:36.327" v="1" actId="1076"/>
        <pc:sldMkLst>
          <pc:docMk/>
          <pc:sldMk cId="3478264347" sldId="280"/>
        </pc:sldMkLst>
        <pc:picChg chg="mod">
          <ac:chgData name="FAC One" userId="S::facone@fl-counties.com::ec7fe313-7d34-4cee-9edb-5d39ae802b09" providerId="AD" clId="Web-{4306480B-D01B-0CF0-EFAE-9426A15F3BE8}" dt="2025-11-12T17:16:36.327" v="1" actId="1076"/>
          <ac:picMkLst>
            <pc:docMk/>
            <pc:sldMk cId="3478264347" sldId="280"/>
            <ac:picMk id="2" creationId="{C839D78E-5E31-4FF4-2C6F-FB66AEC625F9}"/>
          </ac:picMkLst>
        </pc:picChg>
      </pc:sldChg>
    </pc:docChg>
  </pc:docChgLst>
  <pc:docChgLst>
    <pc:chgData name="Krista Sinibaldi" userId="S::ksinibaldi@fl-counties.com::4d33f8a1-7f51-4eb8-aab4-e5b086b11369" providerId="AD" clId="Web-{342D7248-3A2E-FD47-9F58-D92C3CA7CE1B}"/>
    <pc:docChg chg="addSld">
      <pc:chgData name="Krista Sinibaldi" userId="S::ksinibaldi@fl-counties.com::4d33f8a1-7f51-4eb8-aab4-e5b086b11369" providerId="AD" clId="Web-{342D7248-3A2E-FD47-9F58-D92C3CA7CE1B}" dt="2025-11-13T15:22:26.891" v="2"/>
      <pc:docMkLst>
        <pc:docMk/>
      </pc:docMkLst>
      <pc:sldChg chg="add">
        <pc:chgData name="Krista Sinibaldi" userId="S::ksinibaldi@fl-counties.com::4d33f8a1-7f51-4eb8-aab4-e5b086b11369" providerId="AD" clId="Web-{342D7248-3A2E-FD47-9F58-D92C3CA7CE1B}" dt="2025-11-13T15:21:56.451" v="1"/>
        <pc:sldMkLst>
          <pc:docMk/>
          <pc:sldMk cId="1549669135" sldId="264"/>
        </pc:sldMkLst>
      </pc:sldChg>
      <pc:sldChg chg="add">
        <pc:chgData name="Krista Sinibaldi" userId="S::ksinibaldi@fl-counties.com::4d33f8a1-7f51-4eb8-aab4-e5b086b11369" providerId="AD" clId="Web-{342D7248-3A2E-FD47-9F58-D92C3CA7CE1B}" dt="2025-11-13T15:21:48.013" v="0"/>
        <pc:sldMkLst>
          <pc:docMk/>
          <pc:sldMk cId="2366096476" sldId="267"/>
        </pc:sldMkLst>
      </pc:sldChg>
      <pc:sldChg chg="add">
        <pc:chgData name="Krista Sinibaldi" userId="S::ksinibaldi@fl-counties.com::4d33f8a1-7f51-4eb8-aab4-e5b086b11369" providerId="AD" clId="Web-{342D7248-3A2E-FD47-9F58-D92C3CA7CE1B}" dt="2025-11-13T15:22:26.891" v="2"/>
        <pc:sldMkLst>
          <pc:docMk/>
          <pc:sldMk cId="3807700834" sldId="303"/>
        </pc:sldMkLst>
      </pc:sldChg>
    </pc:docChg>
  </pc:docChgLst>
  <pc:docChgLst>
    <pc:chgData name="Courtney Mooney" userId="S::cmooney@fl-counties.com::662de163-97db-41bf-b2de-93bf90705c34" providerId="AD" clId="Web-{C6DC4727-C800-FC36-1C67-D4DDDD87D470}"/>
    <pc:docChg chg="addSld">
      <pc:chgData name="Courtney Mooney" userId="S::cmooney@fl-counties.com::662de163-97db-41bf-b2de-93bf90705c34" providerId="AD" clId="Web-{C6DC4727-C800-FC36-1C67-D4DDDD87D470}" dt="2025-11-10T17:54:32.181" v="0"/>
      <pc:docMkLst>
        <pc:docMk/>
      </pc:docMkLst>
      <pc:sldChg chg="new">
        <pc:chgData name="Courtney Mooney" userId="S::cmooney@fl-counties.com::662de163-97db-41bf-b2de-93bf90705c34" providerId="AD" clId="Web-{C6DC4727-C800-FC36-1C67-D4DDDD87D470}" dt="2025-11-10T17:54:32.181" v="0"/>
        <pc:sldMkLst>
          <pc:docMk/>
          <pc:sldMk cId="2463350956" sldId="302"/>
        </pc:sldMkLst>
      </pc:sldChg>
    </pc:docChg>
  </pc:docChgLst>
  <pc:docChgLst>
    <pc:chgData name="Peter Abello" userId="S::pabello@fl-counties.com::4b6992ff-a173-4f87-acd0-37447ffd6d75" providerId="AD" clId="Web-{90E608B1-653B-1C84-8925-1D2E6423D240}"/>
    <pc:docChg chg="modSld">
      <pc:chgData name="Peter Abello" userId="S::pabello@fl-counties.com::4b6992ff-a173-4f87-acd0-37447ffd6d75" providerId="AD" clId="Web-{90E608B1-653B-1C84-8925-1D2E6423D240}" dt="2025-11-13T16:12:43.956" v="3" actId="20577"/>
      <pc:docMkLst>
        <pc:docMk/>
      </pc:docMkLst>
      <pc:sldChg chg="modSp">
        <pc:chgData name="Peter Abello" userId="S::pabello@fl-counties.com::4b6992ff-a173-4f87-acd0-37447ffd6d75" providerId="AD" clId="Web-{90E608B1-653B-1C84-8925-1D2E6423D240}" dt="2025-11-13T16:12:43.956" v="3" actId="20577"/>
        <pc:sldMkLst>
          <pc:docMk/>
          <pc:sldMk cId="3936226961" sldId="284"/>
        </pc:sldMkLst>
        <pc:spChg chg="mod">
          <ac:chgData name="Peter Abello" userId="S::pabello@fl-counties.com::4b6992ff-a173-4f87-acd0-37447ffd6d75" providerId="AD" clId="Web-{90E608B1-653B-1C84-8925-1D2E6423D240}" dt="2025-11-13T16:12:43.956" v="3" actId="20577"/>
          <ac:spMkLst>
            <pc:docMk/>
            <pc:sldMk cId="3936226961" sldId="284"/>
            <ac:spMk id="2" creationId="{54560E8C-0776-7620-7FE1-E5AFAA2D6E45}"/>
          </ac:spMkLst>
        </pc:spChg>
      </pc:sldChg>
    </pc:docChg>
  </pc:docChgLst>
  <pc:docChgLst>
    <pc:chgData name="Jeff Scala" userId="S::jscala@fl-counties.com::f002ab7e-b8d7-4067-bacc-7a69521f498f" providerId="AD" clId="Web-{D4D0E1F9-2903-A706-F542-1A9F74BA9D58}"/>
    <pc:docChg chg="modSld">
      <pc:chgData name="Jeff Scala" userId="S::jscala@fl-counties.com::f002ab7e-b8d7-4067-bacc-7a69521f498f" providerId="AD" clId="Web-{D4D0E1F9-2903-A706-F542-1A9F74BA9D58}" dt="2025-11-12T15:32:43.010" v="2" actId="20577"/>
      <pc:docMkLst>
        <pc:docMk/>
      </pc:docMkLst>
      <pc:sldChg chg="modSp">
        <pc:chgData name="Jeff Scala" userId="S::jscala@fl-counties.com::f002ab7e-b8d7-4067-bacc-7a69521f498f" providerId="AD" clId="Web-{D4D0E1F9-2903-A706-F542-1A9F74BA9D58}" dt="2025-11-12T15:32:43.010" v="2" actId="20577"/>
        <pc:sldMkLst>
          <pc:docMk/>
          <pc:sldMk cId="3936226961" sldId="284"/>
        </pc:sldMkLst>
        <pc:spChg chg="mod">
          <ac:chgData name="Jeff Scala" userId="S::jscala@fl-counties.com::f002ab7e-b8d7-4067-bacc-7a69521f498f" providerId="AD" clId="Web-{D4D0E1F9-2903-A706-F542-1A9F74BA9D58}" dt="2025-11-12T15:32:43.010" v="2" actId="20577"/>
          <ac:spMkLst>
            <pc:docMk/>
            <pc:sldMk cId="3936226961" sldId="284"/>
            <ac:spMk id="2" creationId="{54560E8C-0776-7620-7FE1-E5AFAA2D6E45}"/>
          </ac:spMkLst>
        </pc:spChg>
      </pc:sldChg>
    </pc:docChg>
  </pc:docChgLst>
  <pc:docChgLst>
    <pc:chgData name="Courtney Mooney" userId="S::cmooney@fl-counties.com::662de163-97db-41bf-b2de-93bf90705c34" providerId="AD" clId="Web-{3197761F-B1A3-749B-F051-E474F94BDF6F}"/>
    <pc:docChg chg="addSld modSld">
      <pc:chgData name="Courtney Mooney" userId="S::cmooney@fl-counties.com::662de163-97db-41bf-b2de-93bf90705c34" providerId="AD" clId="Web-{3197761F-B1A3-749B-F051-E474F94BDF6F}" dt="2025-11-10T16:52:02.881" v="31"/>
      <pc:docMkLst>
        <pc:docMk/>
      </pc:docMkLst>
    </pc:docChg>
  </pc:docChgLst>
  <pc:docChgLst>
    <pc:chgData name="Jeff Scala" userId="S::jscala@fl-counties.com::f002ab7e-b8d7-4067-bacc-7a69521f498f" providerId="AD" clId="Web-{9789F67F-C19F-C76C-5EF0-7E6DE6827692}"/>
    <pc:docChg chg="modSld">
      <pc:chgData name="Jeff Scala" userId="S::jscala@fl-counties.com::f002ab7e-b8d7-4067-bacc-7a69521f498f" providerId="AD" clId="Web-{9789F67F-C19F-C76C-5EF0-7E6DE6827692}" dt="2025-11-11T21:44:37.372" v="3" actId="14100"/>
      <pc:docMkLst>
        <pc:docMk/>
      </pc:docMkLst>
      <pc:sldChg chg="modSp">
        <pc:chgData name="Jeff Scala" userId="S::jscala@fl-counties.com::f002ab7e-b8d7-4067-bacc-7a69521f498f" providerId="AD" clId="Web-{9789F67F-C19F-C76C-5EF0-7E6DE6827692}" dt="2025-11-11T21:41:44.862" v="1" actId="20577"/>
        <pc:sldMkLst>
          <pc:docMk/>
          <pc:sldMk cId="3936226961" sldId="284"/>
        </pc:sldMkLst>
        <pc:spChg chg="mod">
          <ac:chgData name="Jeff Scala" userId="S::jscala@fl-counties.com::f002ab7e-b8d7-4067-bacc-7a69521f498f" providerId="AD" clId="Web-{9789F67F-C19F-C76C-5EF0-7E6DE6827692}" dt="2025-11-11T21:41:44.862" v="1" actId="20577"/>
          <ac:spMkLst>
            <pc:docMk/>
            <pc:sldMk cId="3936226961" sldId="284"/>
            <ac:spMk id="2" creationId="{54560E8C-0776-7620-7FE1-E5AFAA2D6E45}"/>
          </ac:spMkLst>
        </pc:spChg>
      </pc:sldChg>
      <pc:sldChg chg="modSp">
        <pc:chgData name="Jeff Scala" userId="S::jscala@fl-counties.com::f002ab7e-b8d7-4067-bacc-7a69521f498f" providerId="AD" clId="Web-{9789F67F-C19F-C76C-5EF0-7E6DE6827692}" dt="2025-11-11T21:44:37.372" v="3" actId="14100"/>
        <pc:sldMkLst>
          <pc:docMk/>
          <pc:sldMk cId="2837646609" sldId="292"/>
        </pc:sldMkLst>
        <pc:spChg chg="mod">
          <ac:chgData name="Jeff Scala" userId="S::jscala@fl-counties.com::f002ab7e-b8d7-4067-bacc-7a69521f498f" providerId="AD" clId="Web-{9789F67F-C19F-C76C-5EF0-7E6DE6827692}" dt="2025-11-11T21:44:37.372" v="3" actId="14100"/>
          <ac:spMkLst>
            <pc:docMk/>
            <pc:sldMk cId="2837646609" sldId="292"/>
            <ac:spMk id="6" creationId="{3CAF811D-A1DE-989D-D602-520E6713846D}"/>
          </ac:spMkLst>
        </pc:spChg>
      </pc:sldChg>
      <pc:sldChg chg="modSp">
        <pc:chgData name="Jeff Scala" userId="S::jscala@fl-counties.com::f002ab7e-b8d7-4067-bacc-7a69521f498f" providerId="AD" clId="Web-{9789F67F-C19F-C76C-5EF0-7E6DE6827692}" dt="2025-11-11T21:44:07.778" v="2" actId="14100"/>
        <pc:sldMkLst>
          <pc:docMk/>
          <pc:sldMk cId="3561780292" sldId="297"/>
        </pc:sldMkLst>
        <pc:spChg chg="mod">
          <ac:chgData name="Jeff Scala" userId="S::jscala@fl-counties.com::f002ab7e-b8d7-4067-bacc-7a69521f498f" providerId="AD" clId="Web-{9789F67F-C19F-C76C-5EF0-7E6DE6827692}" dt="2025-11-11T21:44:07.778" v="2" actId="14100"/>
          <ac:spMkLst>
            <pc:docMk/>
            <pc:sldMk cId="3561780292" sldId="297"/>
            <ac:spMk id="8" creationId="{DDCD6B39-6D89-5842-D365-74FF124736EF}"/>
          </ac:spMkLst>
        </pc:spChg>
      </pc:sldChg>
    </pc:docChg>
  </pc:docChgLst>
  <pc:docChgLst>
    <pc:chgData name="Courtney Mooney" userId="S::cmooney@fl-counties.com::662de163-97db-41bf-b2de-93bf90705c34" providerId="AD" clId="Web-{21A23D40-00DA-B49C-BB16-C21F605A9D44}"/>
    <pc:docChg chg="addSld delSld modSld sldOrd">
      <pc:chgData name="Courtney Mooney" userId="S::cmooney@fl-counties.com::662de163-97db-41bf-b2de-93bf90705c34" providerId="AD" clId="Web-{21A23D40-00DA-B49C-BB16-C21F605A9D44}" dt="2025-10-22T19:20:47.652" v="26"/>
      <pc:docMkLst>
        <pc:docMk/>
      </pc:docMkLst>
      <pc:sldChg chg="add">
        <pc:chgData name="Courtney Mooney" userId="S::cmooney@fl-counties.com::662de163-97db-41bf-b2de-93bf90705c34" providerId="AD" clId="Web-{21A23D40-00DA-B49C-BB16-C21F605A9D44}" dt="2025-10-22T19:12:53.633" v="2"/>
        <pc:sldMkLst>
          <pc:docMk/>
          <pc:sldMk cId="92312861" sldId="263"/>
        </pc:sldMkLst>
      </pc:sldChg>
      <pc:sldChg chg="add">
        <pc:chgData name="Courtney Mooney" userId="S::cmooney@fl-counties.com::662de163-97db-41bf-b2de-93bf90705c34" providerId="AD" clId="Web-{21A23D40-00DA-B49C-BB16-C21F605A9D44}" dt="2025-10-22T18:23:05.212" v="0"/>
        <pc:sldMkLst>
          <pc:docMk/>
          <pc:sldMk cId="2479281840" sldId="282"/>
        </pc:sldMkLst>
      </pc:sldChg>
      <pc:sldChg chg="add">
        <pc:chgData name="Courtney Mooney" userId="S::cmooney@fl-counties.com::662de163-97db-41bf-b2de-93bf90705c34" providerId="AD" clId="Web-{21A23D40-00DA-B49C-BB16-C21F605A9D44}" dt="2025-10-22T18:24:53.464" v="1"/>
        <pc:sldMkLst>
          <pc:docMk/>
          <pc:sldMk cId="3936226961" sldId="284"/>
        </pc:sldMkLst>
      </pc:sldChg>
      <pc:sldChg chg="add">
        <pc:chgData name="Courtney Mooney" userId="S::cmooney@fl-counties.com::662de163-97db-41bf-b2de-93bf90705c34" providerId="AD" clId="Web-{21A23D40-00DA-B49C-BB16-C21F605A9D44}" dt="2025-10-22T19:14:51.338" v="3"/>
        <pc:sldMkLst>
          <pc:docMk/>
          <pc:sldMk cId="2606924941" sldId="285"/>
        </pc:sldMkLst>
      </pc:sldChg>
      <pc:sldChg chg="add replId">
        <pc:chgData name="Courtney Mooney" userId="S::cmooney@fl-counties.com::662de163-97db-41bf-b2de-93bf90705c34" providerId="AD" clId="Web-{21A23D40-00DA-B49C-BB16-C21F605A9D44}" dt="2025-10-22T19:19:46.917" v="15"/>
        <pc:sldMkLst>
          <pc:docMk/>
          <pc:sldMk cId="2837646609" sldId="292"/>
        </pc:sldMkLst>
      </pc:sldChg>
      <pc:sldChg chg="add replId">
        <pc:chgData name="Courtney Mooney" userId="S::cmooney@fl-counties.com::662de163-97db-41bf-b2de-93bf90705c34" providerId="AD" clId="Web-{21A23D40-00DA-B49C-BB16-C21F605A9D44}" dt="2025-10-22T19:20:47.183" v="25"/>
        <pc:sldMkLst>
          <pc:docMk/>
          <pc:sldMk cId="3561780292" sldId="297"/>
        </pc:sldMkLst>
      </pc:sldChg>
    </pc:docChg>
  </pc:docChgLst>
  <pc:docChgLst>
    <pc:chgData name="Krista Sinibaldi" userId="S::ksinibaldi@fl-counties.com::4d33f8a1-7f51-4eb8-aab4-e5b086b11369" providerId="AD" clId="Web-{30B780F8-A550-BA40-E006-C2DC08A558C8}"/>
    <pc:docChg chg="addSld delSld modSld">
      <pc:chgData name="Krista Sinibaldi" userId="S::ksinibaldi@fl-counties.com::4d33f8a1-7f51-4eb8-aab4-e5b086b11369" providerId="AD" clId="Web-{30B780F8-A550-BA40-E006-C2DC08A558C8}" dt="2025-11-10T22:33:17.940" v="3"/>
      <pc:docMkLst>
        <pc:docMk/>
      </pc:docMkLst>
      <pc:sldChg chg="add">
        <pc:chgData name="Krista Sinibaldi" userId="S::ksinibaldi@fl-counties.com::4d33f8a1-7f51-4eb8-aab4-e5b086b11369" providerId="AD" clId="Web-{30B780F8-A550-BA40-E006-C2DC08A558C8}" dt="2025-11-10T22:31:41.738" v="0"/>
        <pc:sldMkLst>
          <pc:docMk/>
          <pc:sldMk cId="2321443021" sldId="265"/>
        </pc:sldMkLst>
      </pc:sldChg>
      <pc:sldChg chg="addSp delSp modSp">
        <pc:chgData name="Krista Sinibaldi" userId="S::ksinibaldi@fl-counties.com::4d33f8a1-7f51-4eb8-aab4-e5b086b11369" providerId="AD" clId="Web-{30B780F8-A550-BA40-E006-C2DC08A558C8}" dt="2025-11-10T22:33:17.940" v="3"/>
        <pc:sldMkLst>
          <pc:docMk/>
          <pc:sldMk cId="694957646" sldId="275"/>
        </pc:sldMkLst>
        <pc:picChg chg="add mod">
          <ac:chgData name="Krista Sinibaldi" userId="S::ksinibaldi@fl-counties.com::4d33f8a1-7f51-4eb8-aab4-e5b086b11369" providerId="AD" clId="Web-{30B780F8-A550-BA40-E006-C2DC08A558C8}" dt="2025-11-10T22:33:17.940" v="3"/>
          <ac:picMkLst>
            <pc:docMk/>
            <pc:sldMk cId="694957646" sldId="275"/>
            <ac:picMk id="2" creationId="{A93E96E0-1B46-F40D-8CF1-FA56D69268BB}"/>
          </ac:picMkLst>
        </pc:picChg>
      </pc:sldChg>
    </pc:docChg>
  </pc:docChgLst>
  <pc:docChgLst>
    <pc:chgData name="Krista Sinibaldi" userId="S::ksinibaldi@fl-counties.com::4d33f8a1-7f51-4eb8-aab4-e5b086b11369" providerId="AD" clId="Web-{0AE985FD-9C59-974B-6229-CACCC2C08618}"/>
    <pc:docChg chg="addSld delSld">
      <pc:chgData name="Krista Sinibaldi" userId="S::ksinibaldi@fl-counties.com::4d33f8a1-7f51-4eb8-aab4-e5b086b11369" providerId="AD" clId="Web-{0AE985FD-9C59-974B-6229-CACCC2C08618}" dt="2025-11-13T18:37:19.136" v="1"/>
      <pc:docMkLst>
        <pc:docMk/>
      </pc:docMkLst>
      <pc:sldChg chg="del">
        <pc:chgData name="Krista Sinibaldi" userId="S::ksinibaldi@fl-counties.com::4d33f8a1-7f51-4eb8-aab4-e5b086b11369" providerId="AD" clId="Web-{0AE985FD-9C59-974B-6229-CACCC2C08618}" dt="2025-11-13T18:37:19.136" v="1"/>
        <pc:sldMkLst>
          <pc:docMk/>
          <pc:sldMk cId="1549669135" sldId="264"/>
        </pc:sldMkLst>
      </pc:sldChg>
      <pc:sldChg chg="add">
        <pc:chgData name="Krista Sinibaldi" userId="S::ksinibaldi@fl-counties.com::4d33f8a1-7f51-4eb8-aab4-e5b086b11369" providerId="AD" clId="Web-{0AE985FD-9C59-974B-6229-CACCC2C08618}" dt="2025-11-13T18:37:17.058" v="0"/>
        <pc:sldMkLst>
          <pc:docMk/>
          <pc:sldMk cId="2828401667" sldId="30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669E6-18DD-5749-A74F-962C745BE02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C168A-94D5-0A49-B203-CBC74A3FB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61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168A-94D5-0A49-B203-CBC74A3FB0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4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white and blue poster with text and images&#10;&#10;AI-generated content may be incorrect.">
            <a:extLst>
              <a:ext uri="{FF2B5EF4-FFF2-40B4-BE49-F238E27FC236}">
                <a16:creationId xmlns:a16="http://schemas.microsoft.com/office/drawing/2014/main" id="{C57409FD-CFB4-B578-4934-44D5B7EE7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01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AF70B2-FEB8-4718-AF6B-378602391408}"/>
              </a:ext>
            </a:extLst>
          </p:cNvPr>
          <p:cNvSpPr/>
          <p:nvPr/>
        </p:nvSpPr>
        <p:spPr>
          <a:xfrm>
            <a:off x="0" y="0"/>
            <a:ext cx="12192001" cy="169940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>
                <a:solidFill>
                  <a:schemeClr val="bg1"/>
                </a:solidFill>
                <a:latin typeface="Arial Black"/>
              </a:rPr>
              <a:t>WES-1: PAYMENT FOR ECOLOGICAL SERVICES TO AGRICULTURAL LANDOWNERS</a:t>
            </a:r>
            <a:endParaRPr lang="en-US" sz="3200" b="1">
              <a:solidFill>
                <a:schemeClr val="bg1"/>
              </a:solidFill>
              <a:latin typeface="Arial Black"/>
              <a:ea typeface="Calibri"/>
              <a:cs typeface="Calibri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D822AF05-B209-4057-328E-2360B876BABF}"/>
              </a:ext>
            </a:extLst>
          </p:cNvPr>
          <p:cNvSpPr txBox="1"/>
          <p:nvPr/>
        </p:nvSpPr>
        <p:spPr>
          <a:xfrm>
            <a:off x="485180" y="1938111"/>
            <a:ext cx="10613350" cy="138499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2800">
                <a:latin typeface="Arial"/>
                <a:cs typeface="Calibri" panose="020F0502020204030204"/>
              </a:rPr>
              <a:t>Submitting County: Lake </a:t>
            </a:r>
            <a:br>
              <a:rPr lang="en-US" sz="2800">
                <a:latin typeface="Arial"/>
                <a:cs typeface="Calibri" panose="020F0502020204030204"/>
              </a:rPr>
            </a:br>
            <a:endParaRPr lang="en-US" sz="2800">
              <a:latin typeface="Arial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Arial"/>
                <a:cs typeface="Calibri" panose="020F0502020204030204"/>
              </a:rPr>
              <a:t>Committee Recommendation: Defer to Legislative Conference  </a:t>
            </a:r>
            <a:endParaRPr lang="en-US" sz="2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6924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DEE64F-556D-A949-D4D1-FAFF471B9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FACF6-4292-64D6-4077-F0FE242B1188}"/>
              </a:ext>
            </a:extLst>
          </p:cNvPr>
          <p:cNvSpPr/>
          <p:nvPr/>
        </p:nvSpPr>
        <p:spPr>
          <a:xfrm>
            <a:off x="0" y="0"/>
            <a:ext cx="12192001" cy="169940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GB" sz="3200" b="1" dirty="0">
              <a:solidFill>
                <a:schemeClr val="bg1"/>
              </a:solidFill>
              <a:latin typeface="Arial Black"/>
            </a:endParaRPr>
          </a:p>
          <a:p>
            <a:r>
              <a:rPr lang="en-GB" sz="3200" b="1" dirty="0">
                <a:solidFill>
                  <a:schemeClr val="bg1"/>
                </a:solidFill>
                <a:latin typeface="Arial Black"/>
              </a:rPr>
              <a:t>WES-2: SEPTIC TANKS AND BMAP AREAS </a:t>
            </a:r>
            <a:endParaRPr lang="en-US" sz="3200" b="1" dirty="0">
              <a:solidFill>
                <a:schemeClr val="bg1"/>
              </a:solidFill>
              <a:latin typeface="Arial Black"/>
              <a:ea typeface="Calibri"/>
              <a:cs typeface="Calibri"/>
            </a:endParaRPr>
          </a:p>
          <a:p>
            <a:endParaRPr lang="en-GB" sz="3200" b="1" dirty="0">
              <a:solidFill>
                <a:schemeClr val="bg1"/>
              </a:solidFill>
              <a:latin typeface="Arial Black" panose="020B0A04020102020204" pitchFamily="34" charset="0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8803A-E4DC-F4C7-7982-449D3B0184F8}"/>
              </a:ext>
            </a:extLst>
          </p:cNvPr>
          <p:cNvSpPr txBox="1"/>
          <p:nvPr/>
        </p:nvSpPr>
        <p:spPr>
          <a:xfrm>
            <a:off x="2929759" y="3246961"/>
            <a:ext cx="6174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Arial Black"/>
              </a:rPr>
              <a:t>WES-2 SEPTIC TANKS AND BMAP AREAS</a:t>
            </a:r>
            <a:r>
              <a:rPr lang="en-GB" sz="1800" b="1">
                <a:solidFill>
                  <a:schemeClr val="bg1"/>
                </a:solidFill>
                <a:latin typeface="Arial Black"/>
              </a:rPr>
              <a:t>WES-2 SEPTIC TANKS AND BMAP AREAS </a:t>
            </a:r>
            <a:endParaRPr lang="en-US" sz="1800" b="1">
              <a:solidFill>
                <a:schemeClr val="bg1"/>
              </a:solidFill>
              <a:latin typeface="Arial Black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D6B39-6D89-5842-D365-74FF124736EF}"/>
              </a:ext>
            </a:extLst>
          </p:cNvPr>
          <p:cNvSpPr txBox="1"/>
          <p:nvPr/>
        </p:nvSpPr>
        <p:spPr>
          <a:xfrm>
            <a:off x="546538" y="1933904"/>
            <a:ext cx="1042194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Calibri" panose="020F0502020204030204"/>
              </a:rPr>
              <a:t>Submitting Counties: Columbia and Lake </a:t>
            </a:r>
          </a:p>
          <a:p>
            <a:pPr marL="285750" indent="-285750">
              <a:buFont typeface="Arial"/>
              <a:buChar char="•"/>
            </a:pPr>
            <a:endParaRPr lang="en-US" sz="2800">
              <a:latin typeface="Arial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Arial"/>
                <a:cs typeface="Calibri" panose="020F0502020204030204"/>
              </a:rPr>
              <a:t>Committee Recommendation: Defer To Legislative Conference </a:t>
            </a:r>
            <a:endParaRPr lang="en-US" sz="2800">
              <a:cs typeface="Calibri" panose="020F0502020204030204"/>
            </a:endParaRPr>
          </a:p>
          <a:p>
            <a:r>
              <a:rPr lang="en-GB" sz="1800" b="1">
                <a:solidFill>
                  <a:schemeClr val="bg1"/>
                </a:solidFill>
                <a:latin typeface="Arial Black"/>
              </a:rPr>
              <a:t>SEPTIC TANKS AND BMAP AREAS </a:t>
            </a:r>
            <a:endParaRPr lang="en-US" sz="1800" b="1">
              <a:solidFill>
                <a:schemeClr val="bg1"/>
              </a:solidFill>
              <a:latin typeface="Arial Black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1780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10E981-CD77-0F3C-F768-30C6F5D81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C57B55-B92A-E500-70B5-76D6C1FB9AD7}"/>
              </a:ext>
            </a:extLst>
          </p:cNvPr>
          <p:cNvSpPr/>
          <p:nvPr/>
        </p:nvSpPr>
        <p:spPr>
          <a:xfrm>
            <a:off x="0" y="0"/>
            <a:ext cx="12192001" cy="169940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3200" b="1">
                <a:solidFill>
                  <a:schemeClr val="bg1"/>
                </a:solidFill>
                <a:latin typeface="Arial Black"/>
              </a:rPr>
              <a:t>WES-5: BIOSOLIDS </a:t>
            </a:r>
            <a:endParaRPr lang="en-US" sz="3200" b="1">
              <a:solidFill>
                <a:schemeClr val="bg1"/>
              </a:solidFill>
              <a:latin typeface="Arial Black"/>
              <a:ea typeface="Calibri"/>
              <a:cs typeface="Calibri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CAF811D-A1DE-989D-D602-520E6713846D}"/>
              </a:ext>
            </a:extLst>
          </p:cNvPr>
          <p:cNvSpPr txBox="1"/>
          <p:nvPr/>
        </p:nvSpPr>
        <p:spPr>
          <a:xfrm>
            <a:off x="544303" y="1950487"/>
            <a:ext cx="10601827" cy="138499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2800">
                <a:latin typeface="Arial"/>
                <a:cs typeface="Calibri" panose="020F0502020204030204"/>
              </a:rPr>
              <a:t>Submitting County: Hernando</a:t>
            </a:r>
            <a:br>
              <a:rPr lang="en-US" sz="2800">
                <a:latin typeface="Arial"/>
                <a:cs typeface="Calibri" panose="020F0502020204030204"/>
              </a:rPr>
            </a:br>
            <a:endParaRPr lang="en-US" sz="2800">
              <a:latin typeface="Arial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Arial"/>
                <a:cs typeface="Calibri" panose="020F0502020204030204"/>
              </a:rPr>
              <a:t>Committee Recommendation: Defer to Legislative Conference </a:t>
            </a:r>
            <a:endParaRPr lang="en-US" sz="2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7646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smiling&#10;&#10;AI-generated content may be incorrect.">
            <a:extLst>
              <a:ext uri="{FF2B5EF4-FFF2-40B4-BE49-F238E27FC236}">
                <a16:creationId xmlns:a16="http://schemas.microsoft.com/office/drawing/2014/main" id="{ED954F5C-02D9-4B67-B876-7CD58C663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00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C839D78E-5E31-4FF4-2C6F-FB66AEC62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64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blue text&#10;&#10;AI-generated content may be incorrect.">
            <a:extLst>
              <a:ext uri="{FF2B5EF4-FFF2-40B4-BE49-F238E27FC236}">
                <a16:creationId xmlns:a16="http://schemas.microsoft.com/office/drawing/2014/main" id="{20BA1EFC-1BF8-C3A0-70DD-FA0C0BCA3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01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oster with a flower&#10;&#10;AI-generated content may be incorrect.">
            <a:extLst>
              <a:ext uri="{FF2B5EF4-FFF2-40B4-BE49-F238E27FC236}">
                <a16:creationId xmlns:a16="http://schemas.microsoft.com/office/drawing/2014/main" id="{EA8316C8-4CEE-9D75-C043-AECA5818A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96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oster with a city in the background&#10;&#10;AI-generated content may be incorrect.">
            <a:extLst>
              <a:ext uri="{FF2B5EF4-FFF2-40B4-BE49-F238E27FC236}">
                <a16:creationId xmlns:a16="http://schemas.microsoft.com/office/drawing/2014/main" id="{12F7764E-6385-EB45-F3A7-25F97C28E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00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orest with trees and text&#10;&#10;AI-generated content may be incorrect.">
            <a:extLst>
              <a:ext uri="{FF2B5EF4-FFF2-40B4-BE49-F238E27FC236}">
                <a16:creationId xmlns:a16="http://schemas.microsoft.com/office/drawing/2014/main" id="{9C59E2C6-3F8A-03C6-9F75-17D4261C7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70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C81844A-468B-CB03-D2B1-9D1883348F03}"/>
              </a:ext>
            </a:extLst>
          </p:cNvPr>
          <p:cNvSpPr txBox="1"/>
          <p:nvPr/>
        </p:nvSpPr>
        <p:spPr>
          <a:xfrm>
            <a:off x="3039102" y="561637"/>
            <a:ext cx="6113795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Water &amp; Environmental Sustainability</a:t>
            </a:r>
          </a:p>
          <a:p>
            <a:pPr algn="ctr"/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139C9-E0E3-159C-28DD-ED340E148C63}"/>
              </a:ext>
            </a:extLst>
          </p:cNvPr>
          <p:cNvSpPr txBox="1"/>
          <p:nvPr/>
        </p:nvSpPr>
        <p:spPr>
          <a:xfrm>
            <a:off x="1550479" y="3983583"/>
            <a:ext cx="22319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 Black" panose="020B0A04020102020204" pitchFamily="34" charset="0"/>
                <a:ea typeface="Calibri"/>
                <a:cs typeface="Calibri"/>
              </a:rPr>
              <a:t>Holly </a:t>
            </a:r>
            <a:r>
              <a:rPr lang="en-US" err="1">
                <a:solidFill>
                  <a:schemeClr val="bg1"/>
                </a:solidFill>
                <a:latin typeface="Arial Black" panose="020B0A04020102020204" pitchFamily="34" charset="0"/>
                <a:ea typeface="Calibri"/>
                <a:cs typeface="Calibri"/>
              </a:rPr>
              <a:t>Raschein</a:t>
            </a:r>
            <a:endParaRPr lang="en-US">
              <a:solidFill>
                <a:schemeClr val="bg1"/>
              </a:solidFill>
              <a:latin typeface="Arial Black" panose="020B0A04020102020204" pitchFamily="34" charset="0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6E879-202C-CF62-76DD-64A9F28780A1}"/>
              </a:ext>
            </a:extLst>
          </p:cNvPr>
          <p:cNvSpPr txBox="1"/>
          <p:nvPr/>
        </p:nvSpPr>
        <p:spPr>
          <a:xfrm>
            <a:off x="4026691" y="3998732"/>
            <a:ext cx="22319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 Black" panose="020B0A04020102020204" pitchFamily="34" charset="0"/>
                <a:ea typeface="Calibri"/>
                <a:cs typeface="Calibri"/>
              </a:rPr>
              <a:t>Brian Hamman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E04AD2-259F-6C7F-6012-426075F62717}"/>
              </a:ext>
            </a:extLst>
          </p:cNvPr>
          <p:cNvSpPr txBox="1"/>
          <p:nvPr/>
        </p:nvSpPr>
        <p:spPr>
          <a:xfrm>
            <a:off x="6144824" y="4014121"/>
            <a:ext cx="249059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rial Black" panose="020B0A04020102020204" pitchFamily="34" charset="0"/>
                <a:ea typeface="Calibri"/>
                <a:cs typeface="Calibri"/>
              </a:rPr>
              <a:t>Christian Whitehurst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196A16-D924-74B2-1C1C-0CC31B2A8A11}"/>
              </a:ext>
            </a:extLst>
          </p:cNvPr>
          <p:cNvSpPr txBox="1"/>
          <p:nvPr/>
        </p:nvSpPr>
        <p:spPr>
          <a:xfrm>
            <a:off x="8643924" y="4026871"/>
            <a:ext cx="19840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rial Black" panose="020B0A04020102020204" pitchFamily="34" charset="0"/>
                <a:ea typeface="Calibri"/>
                <a:cs typeface="Calibri"/>
              </a:rPr>
              <a:t>Peter Abello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CE36C3-9976-D96F-4B11-187784D5F985}"/>
              </a:ext>
            </a:extLst>
          </p:cNvPr>
          <p:cNvSpPr txBox="1"/>
          <p:nvPr/>
        </p:nvSpPr>
        <p:spPr>
          <a:xfrm>
            <a:off x="8939602" y="4286179"/>
            <a:ext cx="14016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 Black" panose="020B0A04020102020204" pitchFamily="34" charset="0"/>
                <a:ea typeface="Calibri"/>
                <a:cs typeface="Calibri"/>
              </a:rPr>
              <a:t>FAC Staff</a:t>
            </a:r>
          </a:p>
        </p:txBody>
      </p:sp>
      <p:pic>
        <p:nvPicPr>
          <p:cNvPr id="23" name="Picture 22" descr="Commissioner Brian Hamman">
            <a:extLst>
              <a:ext uri="{FF2B5EF4-FFF2-40B4-BE49-F238E27FC236}">
                <a16:creationId xmlns:a16="http://schemas.microsoft.com/office/drawing/2014/main" id="{694926B1-5022-C566-1079-C76EEBBE15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" r="-361" b="29958"/>
          <a:stretch>
            <a:fillRect/>
          </a:stretch>
        </p:blipFill>
        <p:spPr>
          <a:xfrm>
            <a:off x="4147092" y="1903079"/>
            <a:ext cx="1991106" cy="2072533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C156729-5865-62B6-2840-013E218DBB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68" t="13454" r="8179" b="28014"/>
          <a:stretch>
            <a:fillRect/>
          </a:stretch>
        </p:blipFill>
        <p:spPr>
          <a:xfrm>
            <a:off x="1659264" y="1889023"/>
            <a:ext cx="2028222" cy="2100644"/>
          </a:xfrm>
          <a:prstGeom prst="ellipse">
            <a:avLst/>
          </a:prstGeom>
        </p:spPr>
      </p:pic>
      <p:pic>
        <p:nvPicPr>
          <p:cNvPr id="25" name="Picture 2" descr="Commissioner Christian Whitehurst">
            <a:extLst>
              <a:ext uri="{FF2B5EF4-FFF2-40B4-BE49-F238E27FC236}">
                <a16:creationId xmlns:a16="http://schemas.microsoft.com/office/drawing/2014/main" id="{71A9DF25-41C1-12E5-3D2C-BE806195A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r="433" b="5063"/>
          <a:stretch>
            <a:fillRect/>
          </a:stretch>
        </p:blipFill>
        <p:spPr bwMode="auto">
          <a:xfrm>
            <a:off x="6435870" y="1894169"/>
            <a:ext cx="2001996" cy="20903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8358923-2179-FF7E-3839-0950C8C275E2}"/>
              </a:ext>
            </a:extLst>
          </p:cNvPr>
          <p:cNvSpPr txBox="1"/>
          <p:nvPr/>
        </p:nvSpPr>
        <p:spPr>
          <a:xfrm>
            <a:off x="1828581" y="4285008"/>
            <a:ext cx="176976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 Black" panose="020B0A04020102020204" pitchFamily="34" charset="0"/>
                <a:ea typeface="Calibri"/>
                <a:cs typeface="Calibri"/>
              </a:rPr>
              <a:t>Monroe County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B13ABE-695D-A77B-A5C2-3665652E66E8}"/>
              </a:ext>
            </a:extLst>
          </p:cNvPr>
          <p:cNvSpPr txBox="1"/>
          <p:nvPr/>
        </p:nvSpPr>
        <p:spPr>
          <a:xfrm>
            <a:off x="4257765" y="4285008"/>
            <a:ext cx="176976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 Black" panose="020B0A04020102020204" pitchFamily="34" charset="0"/>
                <a:ea typeface="Calibri"/>
                <a:cs typeface="Calibri"/>
              </a:rPr>
              <a:t>Lee County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D5A944-DA52-A90D-9F44-B08519271B69}"/>
              </a:ext>
            </a:extLst>
          </p:cNvPr>
          <p:cNvSpPr txBox="1"/>
          <p:nvPr/>
        </p:nvSpPr>
        <p:spPr>
          <a:xfrm>
            <a:off x="6489673" y="4285008"/>
            <a:ext cx="19840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 Black" panose="020B0A04020102020204" pitchFamily="34" charset="0"/>
                <a:ea typeface="Calibri"/>
                <a:cs typeface="Calibri"/>
              </a:rPr>
              <a:t>St. Johns County</a:t>
            </a:r>
          </a:p>
        </p:txBody>
      </p:sp>
      <p:pic>
        <p:nvPicPr>
          <p:cNvPr id="29" name="Picture 28" descr="A person in a suit and tie&#10;&#10;AI-generated content may be incorrect.">
            <a:extLst>
              <a:ext uri="{FF2B5EF4-FFF2-40B4-BE49-F238E27FC236}">
                <a16:creationId xmlns:a16="http://schemas.microsoft.com/office/drawing/2014/main" id="{166B249F-2B71-C5F8-87C8-0B8A551ADC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378" y="1925923"/>
            <a:ext cx="1998645" cy="20805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9281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trees with text&#10;&#10;AI-generated content may be incorrect.">
            <a:extLst>
              <a:ext uri="{FF2B5EF4-FFF2-40B4-BE49-F238E27FC236}">
                <a16:creationId xmlns:a16="http://schemas.microsoft.com/office/drawing/2014/main" id="{A93E96E0-1B46-F40D-8CF1-FA56D6926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57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4560E8C-0776-7620-7FE1-E5AFAA2D6E45}"/>
              </a:ext>
            </a:extLst>
          </p:cNvPr>
          <p:cNvSpPr txBox="1"/>
          <p:nvPr/>
        </p:nvSpPr>
        <p:spPr>
          <a:xfrm>
            <a:off x="935627" y="1886098"/>
            <a:ext cx="8868291" cy="221708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Arial"/>
                <a:cs typeface="Calibri" panose="020F0502020204030204"/>
              </a:rPr>
              <a:t>Proposed Policies 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latin typeface="Arial"/>
                <a:cs typeface="Calibri" panose="020F0502020204030204"/>
              </a:rPr>
              <a:t>Guiding Principles 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latin typeface="Arial"/>
                <a:cs typeface="Calibri" panose="020F0502020204030204"/>
              </a:rPr>
              <a:t>Other Business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A93190-75D4-4992-2359-6391247ECBCF}"/>
              </a:ext>
            </a:extLst>
          </p:cNvPr>
          <p:cNvSpPr txBox="1"/>
          <p:nvPr/>
        </p:nvSpPr>
        <p:spPr>
          <a:xfrm>
            <a:off x="600668" y="1135111"/>
            <a:ext cx="864256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latin typeface="Arial Black" panose="020B0A04020102020204" pitchFamily="34" charset="0"/>
              </a:rPr>
              <a:t>Review, Discuss, Action</a:t>
            </a:r>
            <a:r>
              <a:rPr lang="en-US"/>
              <a:t>​</a:t>
            </a:r>
            <a:endParaRPr lang="en-US" sz="2800" b="1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226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red text&#10;&#10;AI-generated content may be incorrect.">
            <a:extLst>
              <a:ext uri="{FF2B5EF4-FFF2-40B4-BE49-F238E27FC236}">
                <a16:creationId xmlns:a16="http://schemas.microsoft.com/office/drawing/2014/main" id="{FB2AA12E-8C18-2B5E-782E-01E83CE0D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43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12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background with a hand drawn megaphone&#10;&#10;AI-generated content may be incorrect.">
            <a:extLst>
              <a:ext uri="{FF2B5EF4-FFF2-40B4-BE49-F238E27FC236}">
                <a16:creationId xmlns:a16="http://schemas.microsoft.com/office/drawing/2014/main" id="{50AF1508-D199-0EB5-2E25-F07D1F966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7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EE64F-556D-A949-D4D1-FAFF471B9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FACF6-4292-64D6-4077-F0FE242B1188}"/>
              </a:ext>
            </a:extLst>
          </p:cNvPr>
          <p:cNvSpPr/>
          <p:nvPr/>
        </p:nvSpPr>
        <p:spPr>
          <a:xfrm>
            <a:off x="0" y="0"/>
            <a:ext cx="12192001" cy="169940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b="1">
                <a:solidFill>
                  <a:schemeClr val="bg1"/>
                </a:solidFill>
                <a:latin typeface="Arial Black" panose="020B0604020202020204" pitchFamily="34" charset="0"/>
                <a:ea typeface="Calibri"/>
                <a:cs typeface="Arial Black" panose="020B0604020202020204" pitchFamily="34" charset="0"/>
              </a:rPr>
              <a:t>CONSENT AGENDA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C1080-C801-5C86-69FB-719A57C9C2F4}"/>
              </a:ext>
            </a:extLst>
          </p:cNvPr>
          <p:cNvSpPr txBox="1"/>
          <p:nvPr/>
        </p:nvSpPr>
        <p:spPr>
          <a:xfrm>
            <a:off x="1555530" y="2207172"/>
            <a:ext cx="9101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pPr marL="400050" indent="-400050">
              <a:buFont typeface="+mj-lt"/>
              <a:buAutoNum type="romanLcPeriod"/>
            </a:pPr>
            <a:endParaRPr 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C0295165-A1BD-20A4-B074-E62ED752D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ED45CD-5940-2EF4-9FF7-98BCF0F82F77}"/>
              </a:ext>
            </a:extLst>
          </p:cNvPr>
          <p:cNvSpPr txBox="1"/>
          <p:nvPr/>
        </p:nvSpPr>
        <p:spPr>
          <a:xfrm>
            <a:off x="548290" y="1947041"/>
            <a:ext cx="9864440" cy="44710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just" rtl="0">
              <a:lnSpc>
                <a:spcPct val="150000"/>
              </a:lnSpc>
              <a:buAutoNum type="alphaLcPeriod"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Segoe UI"/>
                <a:cs typeface="Arial" panose="020B0604020202020204" pitchFamily="34" charset="0"/>
              </a:rPr>
              <a:t>Adopt </a:t>
            </a:r>
            <a:r>
              <a:rPr lang="en-US" sz="2400">
                <a:latin typeface="Arial" panose="020B0604020202020204" pitchFamily="34" charset="0"/>
                <a:ea typeface="Segoe UI"/>
                <a:cs typeface="Arial" panose="020B0604020202020204" pitchFamily="34" charset="0"/>
              </a:rPr>
              <a:t>​</a:t>
            </a:r>
          </a:p>
          <a:p>
            <a:pPr marL="800100" lvl="1" indent="-342900" algn="just">
              <a:lnSpc>
                <a:spcPct val="150000"/>
              </a:lnSpc>
              <a:buAutoNum type="romanL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WES-3: Alum Treatments on Sovereignty Submerged Lands </a:t>
            </a:r>
          </a:p>
          <a:p>
            <a:pPr marL="800100" lvl="1" indent="-342900" algn="just">
              <a:lnSpc>
                <a:spcPct val="150000"/>
              </a:lnSpc>
              <a:buFontTx/>
              <a:buAutoNum type="romanL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WES-4: Beach Renourishment and Shoreline Protection</a:t>
            </a:r>
          </a:p>
          <a:p>
            <a:pPr marL="342900" indent="-342900" algn="just">
              <a:lnSpc>
                <a:spcPct val="150000"/>
              </a:lnSpc>
              <a:buFontTx/>
              <a:buAutoNum type="alphaL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Not Adopt</a:t>
            </a:r>
          </a:p>
          <a:p>
            <a:pPr marL="1028700" lvl="1" indent="-571500" algn="just">
              <a:lnSpc>
                <a:spcPct val="150000"/>
              </a:lnSpc>
              <a:buFont typeface="+mj-lt"/>
              <a:buAutoNum type="romanL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WES-6: </a:t>
            </a:r>
            <a:r>
              <a:rPr lang="en-US" sz="2400"/>
              <a:t>Onsite Sewage Treatment Program   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 algn="just">
              <a:lnSpc>
                <a:spcPct val="150000"/>
              </a:lnSpc>
              <a:buFont typeface=""/>
              <a:buAutoNum type="alphaLcPeriod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Guiding Principles    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/>
                <a:ea typeface="Arial"/>
                <a:cs typeface="Arial"/>
              </a:rPr>
              <a:t>​</a:t>
            </a:r>
          </a:p>
          <a:p>
            <a:pPr algn="ctr">
              <a:lnSpc>
                <a:spcPct val="150000"/>
              </a:lnSpc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12516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565fee76-5c69-47ec-8d5c-de6706c05df9" xsi:nil="true"/>
    <lcf76f155ced4ddcb4097134ff3c332f xmlns="f9bbe8b6-5114-4b7f-a6e4-c9cc42d32f28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6F73050F6844468BAB12C587612892" ma:contentTypeVersion="21" ma:contentTypeDescription="Create a new document." ma:contentTypeScope="" ma:versionID="cd9c860407bd62730cb3eb87c557b7e9">
  <xsd:schema xmlns:xsd="http://www.w3.org/2001/XMLSchema" xmlns:xs="http://www.w3.org/2001/XMLSchema" xmlns:p="http://schemas.microsoft.com/office/2006/metadata/properties" xmlns:ns1="http://schemas.microsoft.com/sharepoint/v3" xmlns:ns2="f9bbe8b6-5114-4b7f-a6e4-c9cc42d32f28" xmlns:ns3="565fee76-5c69-47ec-8d5c-de6706c05df9" targetNamespace="http://schemas.microsoft.com/office/2006/metadata/properties" ma:root="true" ma:fieldsID="337dddcbd401799b889472ccfb37378b" ns1:_="" ns2:_="" ns3:_="">
    <xsd:import namespace="http://schemas.microsoft.com/sharepoint/v3"/>
    <xsd:import namespace="f9bbe8b6-5114-4b7f-a6e4-c9cc42d32f28"/>
    <xsd:import namespace="565fee76-5c69-47ec-8d5c-de6706c05d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bbe8b6-5114-4b7f-a6e4-c9cc42d32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f8e0c7d-1306-4f30-8931-762c1820ac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fee76-5c69-47ec-8d5c-de6706c05df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66a42c1-3c32-4b0f-9346-66f8283914e4}" ma:internalName="TaxCatchAll" ma:showField="CatchAllData" ma:web="565fee76-5c69-47ec-8d5c-de6706c05d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B41CAE-3EF6-4CC0-9442-57C47BA4EEC1}">
  <ds:schemaRefs>
    <ds:schemaRef ds:uri="565fee76-5c69-47ec-8d5c-de6706c05df9"/>
    <ds:schemaRef ds:uri="8be200da-2ea1-4cfe-b7d7-293c0e4b50b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8106CDD-1E54-42E2-B37C-8C747A4815F2}"/>
</file>

<file path=customXml/itemProps3.xml><?xml version="1.0" encoding="utf-8"?>
<ds:datastoreItem xmlns:ds="http://schemas.openxmlformats.org/officeDocument/2006/customXml" ds:itemID="{840AC2F9-4E78-488F-BC8C-839FDBD37D1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90943ff-0aff-47af-a074-ee565a572c99}" enabled="0" method="" siteId="{690943ff-0aff-47af-a074-ee565a572c9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137</Words>
  <Application>Microsoft Office PowerPoint</Application>
  <PresentationFormat>Widescreen</PresentationFormat>
  <Paragraphs>36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Jason Mann</dc:creator>
  <cp:lastModifiedBy>Krista Sinibaldi</cp:lastModifiedBy>
  <cp:revision>14</cp:revision>
  <dcterms:created xsi:type="dcterms:W3CDTF">2025-08-12T14:54:52Z</dcterms:created>
  <dcterms:modified xsi:type="dcterms:W3CDTF">2025-11-19T12:09:39Z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0x0101001A6F73050F6844468BAB12C587612892</vt:lpwstr>
  </property>
  <property fmtid="{D5CDD505-2E9C-101B-9397-08002B2CF9AE}" pid="3" name="MediaServiceImageTags">
    <vt:lpwstr/>
  </property>
</Properties>
</file>