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47"/>
    <p:restoredTop sz="94635"/>
  </p:normalViewPr>
  <p:slideViewPr>
    <p:cSldViewPr snapToGrid="0">
      <p:cViewPr varScale="1">
        <p:scale>
          <a:sx n="119" d="100"/>
          <a:sy n="119" d="100"/>
        </p:scale>
        <p:origin x="216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1DA3B-CD9A-E792-6C18-B7E5FD2147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E3DD83-5715-B307-F26E-BD8109958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03C36-0F73-4862-FE1C-6F556EA98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55407-BD83-034B-BE5F-4E380361A073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7074D-CD37-BA36-C23F-679C0911D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D07F7-CEA3-9216-17CC-1651DDBFD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06CD-E79D-274A-B902-332DAFDBE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278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99C61-21C9-2AE4-7886-88B9C0A0A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632481-02A8-8F18-FF26-B4E700C234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C2F91-FFCF-FB66-37E9-7F1710EB4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55407-BD83-034B-BE5F-4E380361A073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448D3-8761-62FF-EF7E-2DDB3A036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3597D-3A6C-0D7E-8116-940AAF4F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06CD-E79D-274A-B902-332DAFDBE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46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944142-D102-0460-4E85-754AE5F585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2090C8-9834-46D2-E67F-F962895FDF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35E17-7A8D-5A32-FBA3-42780CA85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55407-BD83-034B-BE5F-4E380361A073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7FE4E-A66B-972A-749B-F8EB7EFF7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6B265-CF0D-F961-74A4-2CBFE997F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06CD-E79D-274A-B902-332DAFDBE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006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7C5B7-869B-A60C-DD45-D34298CA4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9A899-1CC8-84CA-7A27-0F7964A1D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CA108-1FCC-A941-DF38-7BE87673F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55407-BD83-034B-BE5F-4E380361A073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66392-CAC6-4C3F-142C-1D9B6601D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A237A-D7ED-A800-EB19-548D7B34F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06CD-E79D-274A-B902-332DAFDBE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28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7981D-29E5-8F4D-B90E-0952A6DFF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41A3F4-4C59-6391-5E99-442BA319E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C68E5-118D-FBEB-B90F-D4601932C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55407-BD83-034B-BE5F-4E380361A073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54968-D996-AD09-2268-ED6E83514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B52E6-5DB4-E295-2E2A-50F87705A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06CD-E79D-274A-B902-332DAFDBE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32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96B6C-D5B8-5D26-AE27-C47E3BAF5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3C296-A392-E53B-FC52-762FAAC32A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97AE0C-6E3A-A4F0-87CA-44EB5646D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C87BF3-A442-B85F-00BF-DA9FC7A43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55407-BD83-034B-BE5F-4E380361A073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31BDA-B89D-8B6B-7E64-587A7445E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059486-8D33-17A2-9A3A-D201EFDF8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06CD-E79D-274A-B902-332DAFDBE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86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CB868-7932-E704-ACD6-1BFEE0A1D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6E4AA3-E386-B9C6-B16B-4BE2D5EE2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BBF14B-13BB-E7D8-FF7F-7C721E194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0DDF2C-CE34-4215-A147-EE032A9E5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2C2873-3496-B04D-C7E9-7936FC5629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749669-3D8E-F84C-521C-3E64D5240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55407-BD83-034B-BE5F-4E380361A073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C6281C-9598-8382-2F4F-0A0C7816B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D67C64-8B2E-43E0-FEB9-6101124E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06CD-E79D-274A-B902-332DAFDBE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8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D7E2A-7D18-524A-486F-BD22612F1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0D21B0-6C1A-D6BA-30FB-FEC57990F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55407-BD83-034B-BE5F-4E380361A073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6811C4-7B2E-568C-7DE0-0FEB2691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2C2927-EFE1-6460-F0DE-95D641361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06CD-E79D-274A-B902-332DAFDBE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89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14148C-E6A3-FC4A-73F5-D7BB81DE3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55407-BD83-034B-BE5F-4E380361A073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128BED-6D6F-7021-8275-2938F257D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ECF2FC-6024-5CAD-8B51-015DF6D63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06CD-E79D-274A-B902-332DAFDBE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73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FB3AB-5EDD-6E9B-CE8C-C83ADBB5C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F3A3B-196F-4FF7-C813-ACA6C9213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63CDE9-F662-E057-3A38-DD85091F8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0E062-B057-F4C2-1283-C17407581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55407-BD83-034B-BE5F-4E380361A073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1B819-CDEF-DBDA-BE33-756F23F0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2F5C71-EFAC-68ED-86EB-DBFD563A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06CD-E79D-274A-B902-332DAFDBE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09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9F77F-117D-C8F9-B004-FFC0F4B1B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EC89D1-72E3-0069-9D9D-FC94E0FD20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ED7D94-2B50-89E2-9A7E-7320B0AED8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3B5D0F-1765-AB9A-8278-D83A19A4A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55407-BD83-034B-BE5F-4E380361A073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FF6B0D-7283-D387-9EBD-BE5DCC6EF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AD99D7-709B-DBFD-3171-E0C79F894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06CD-E79D-274A-B902-332DAFDBE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22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8AFAD2-B914-0B8B-8FDB-83EE7FCBA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D0FADA-4BC9-DDD0-B8EB-E307134DB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B6376-6E75-27F6-9DAE-8B0024F890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155407-BD83-034B-BE5F-4E380361A073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BFA2B-37C9-0403-5DB6-34B3E4C8C6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1DCD1-987D-0906-DD99-CB492D50A3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D206CD-E79D-274A-B902-332DAFDBE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59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flag on a building&#10;&#10;Description automatically generated">
            <a:extLst>
              <a:ext uri="{FF2B5EF4-FFF2-40B4-BE49-F238E27FC236}">
                <a16:creationId xmlns:a16="http://schemas.microsoft.com/office/drawing/2014/main" id="{D7FC37C8-811C-B201-6734-B7CF3ABF4B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21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erson holding a sign&#10;&#10;Description automatically generated">
            <a:extLst>
              <a:ext uri="{FF2B5EF4-FFF2-40B4-BE49-F238E27FC236}">
                <a16:creationId xmlns:a16="http://schemas.microsoft.com/office/drawing/2014/main" id="{C4018C08-C317-41AB-3784-1B56E0CF53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62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social media app&#10;&#10;Description automatically generated">
            <a:extLst>
              <a:ext uri="{FF2B5EF4-FFF2-40B4-BE49-F238E27FC236}">
                <a16:creationId xmlns:a16="http://schemas.microsoft.com/office/drawing/2014/main" id="{35796BA2-54E8-05F3-CC44-CB52F562E4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71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aper with text on it&#10;&#10;Description automatically generated">
            <a:extLst>
              <a:ext uri="{FF2B5EF4-FFF2-40B4-BE49-F238E27FC236}">
                <a16:creationId xmlns:a16="http://schemas.microsoft.com/office/drawing/2014/main" id="{E99FE541-7C84-EE91-A7DE-3FD4CB7008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62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erson and person looking at each other&#10;&#10;Description automatically generated">
            <a:extLst>
              <a:ext uri="{FF2B5EF4-FFF2-40B4-BE49-F238E27FC236}">
                <a16:creationId xmlns:a16="http://schemas.microsoft.com/office/drawing/2014/main" id="{5B72189B-AE67-B7E1-FE5D-5CA2A73800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209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erson standing on a sidewalk&#10;&#10;Description automatically generated">
            <a:extLst>
              <a:ext uri="{FF2B5EF4-FFF2-40B4-BE49-F238E27FC236}">
                <a16:creationId xmlns:a16="http://schemas.microsoft.com/office/drawing/2014/main" id="{C3AAED3A-7362-4682-9B6D-7BCF7CAC95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5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BED6CDD1-114F-38A1-640C-38D70B1A85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56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black and white photo of a police car and a building&#10;&#10;Description automatically generated">
            <a:extLst>
              <a:ext uri="{FF2B5EF4-FFF2-40B4-BE49-F238E27FC236}">
                <a16:creationId xmlns:a16="http://schemas.microsoft.com/office/drawing/2014/main" id="{AE36DA6F-F922-8572-2ACD-33838D2154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77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erson talking into a machine&#10;&#10;Description automatically generated">
            <a:extLst>
              <a:ext uri="{FF2B5EF4-FFF2-40B4-BE49-F238E27FC236}">
                <a16:creationId xmlns:a16="http://schemas.microsoft.com/office/drawing/2014/main" id="{086CF156-E6E7-53BF-73E6-B1786DBA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6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cartoon of a sea animal&#10;&#10;Description automatically generated">
            <a:extLst>
              <a:ext uri="{FF2B5EF4-FFF2-40B4-BE49-F238E27FC236}">
                <a16:creationId xmlns:a16="http://schemas.microsoft.com/office/drawing/2014/main" id="{5DD317CC-DD2E-B455-26A8-A3706CCEDF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4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and holding a microphone&#10;&#10;Description automatically generated">
            <a:extLst>
              <a:ext uri="{FF2B5EF4-FFF2-40B4-BE49-F238E27FC236}">
                <a16:creationId xmlns:a16="http://schemas.microsoft.com/office/drawing/2014/main" id="{09BC1A4D-18B9-02A7-2FC3-52F080219B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45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white background&#10;&#10;Description automatically generated">
            <a:extLst>
              <a:ext uri="{FF2B5EF4-FFF2-40B4-BE49-F238E27FC236}">
                <a16:creationId xmlns:a16="http://schemas.microsoft.com/office/drawing/2014/main" id="{78764AEB-A598-E340-602F-ACCDCBC724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71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white bridge with blue text&#10;&#10;Description automatically generated">
            <a:extLst>
              <a:ext uri="{FF2B5EF4-FFF2-40B4-BE49-F238E27FC236}">
                <a16:creationId xmlns:a16="http://schemas.microsoft.com/office/drawing/2014/main" id="{D6E5BF43-DCE5-FB1D-25C7-90B27E56E6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35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erson with a cigarette in his mouth&#10;&#10;Description automatically generated">
            <a:extLst>
              <a:ext uri="{FF2B5EF4-FFF2-40B4-BE49-F238E27FC236}">
                <a16:creationId xmlns:a16="http://schemas.microsoft.com/office/drawing/2014/main" id="{B851A787-CC77-3E7D-1B4E-7CAF5794C9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17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8D442CD6356D4785B8016B8CCFF101" ma:contentTypeVersion="20" ma:contentTypeDescription="Create a new document." ma:contentTypeScope="" ma:versionID="f057bfe733fcb8deab7ff557f0f3e716">
  <xsd:schema xmlns:xsd="http://www.w3.org/2001/XMLSchema" xmlns:xs="http://www.w3.org/2001/XMLSchema" xmlns:p="http://schemas.microsoft.com/office/2006/metadata/properties" xmlns:ns1="http://schemas.microsoft.com/sharepoint/v3" xmlns:ns2="ae7e81f9-b989-4063-9b63-31eb6e4e21fd" xmlns:ns3="565fee76-5c69-47ec-8d5c-de6706c05df9" targetNamespace="http://schemas.microsoft.com/office/2006/metadata/properties" ma:root="true" ma:fieldsID="c3f086ef2573728041f292a269d6e9e9" ns1:_="" ns2:_="" ns3:_="">
    <xsd:import namespace="http://schemas.microsoft.com/sharepoint/v3"/>
    <xsd:import namespace="ae7e81f9-b989-4063-9b63-31eb6e4e21fd"/>
    <xsd:import namespace="565fee76-5c69-47ec-8d5c-de6706c05d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7e81f9-b989-4063-9b63-31eb6e4e21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f8e0c7d-1306-4f30-8931-762c1820ac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5fee76-5c69-47ec-8d5c-de6706c05df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c66a42c1-3c32-4b0f-9346-66f8283914e4}" ma:internalName="TaxCatchAll" ma:showField="CatchAllData" ma:web="565fee76-5c69-47ec-8d5c-de6706c05d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565fee76-5c69-47ec-8d5c-de6706c05df9" xsi:nil="true"/>
    <_ip_UnifiedCompliancePolicyProperties xmlns="http://schemas.microsoft.com/sharepoint/v3" xsi:nil="true"/>
    <lcf76f155ced4ddcb4097134ff3c332f xmlns="ae7e81f9-b989-4063-9b63-31eb6e4e21f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D2F4679-54B7-400E-A988-2651E01096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9D3BB5B-702D-4E98-9B63-A5DD3DE513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e7e81f9-b989-4063-9b63-31eb6e4e21fd"/>
    <ds:schemaRef ds:uri="565fee76-5c69-47ec-8d5c-de6706c05d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0399EC0-2574-4D7C-B631-9CB37F149D2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565fee76-5c69-47ec-8d5c-de6706c05df9"/>
    <ds:schemaRef ds:uri="ae7e81f9-b989-4063-9b63-31eb6e4e21f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Cragin Mosteller</dc:creator>
  <cp:lastModifiedBy>Cragin Mosteller</cp:lastModifiedBy>
  <cp:revision>2</cp:revision>
  <dcterms:created xsi:type="dcterms:W3CDTF">2024-07-17T19:25:26Z</dcterms:created>
  <dcterms:modified xsi:type="dcterms:W3CDTF">2024-07-25T16:11:20Z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0x010100B48D442CD6356D4785B8016B8CCFF101</vt:lpwstr>
  </property>
</Properties>
</file>