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 id="2147483695" r:id="rId5"/>
    <p:sldMasterId id="2147483720" r:id="rId6"/>
  </p:sldMasterIdLst>
  <p:notesMasterIdLst>
    <p:notesMasterId r:id="rId39"/>
  </p:notesMasterIdLst>
  <p:sldIdLst>
    <p:sldId id="257" r:id="rId7"/>
    <p:sldId id="259" r:id="rId8"/>
    <p:sldId id="256" r:id="rId9"/>
    <p:sldId id="263" r:id="rId10"/>
    <p:sldId id="339" r:id="rId11"/>
    <p:sldId id="2147477168" r:id="rId12"/>
    <p:sldId id="2147477400" r:id="rId13"/>
    <p:sldId id="2147476374" r:id="rId14"/>
    <p:sldId id="2147477774" r:id="rId15"/>
    <p:sldId id="2147477775" r:id="rId16"/>
    <p:sldId id="2147477161" r:id="rId17"/>
    <p:sldId id="2147477510" r:id="rId18"/>
    <p:sldId id="2147477243" r:id="rId19"/>
    <p:sldId id="2147477377" r:id="rId20"/>
    <p:sldId id="2147477782" r:id="rId21"/>
    <p:sldId id="2147477783" r:id="rId22"/>
    <p:sldId id="258" r:id="rId23"/>
    <p:sldId id="2147477784" r:id="rId24"/>
    <p:sldId id="2147477785" r:id="rId25"/>
    <p:sldId id="2147477786" r:id="rId26"/>
    <p:sldId id="2147477787" r:id="rId27"/>
    <p:sldId id="2147477788" r:id="rId28"/>
    <p:sldId id="2147477777" r:id="rId29"/>
    <p:sldId id="2147477778" r:id="rId30"/>
    <p:sldId id="2147477779" r:id="rId31"/>
    <p:sldId id="2147477780" r:id="rId32"/>
    <p:sldId id="2147477781" r:id="rId33"/>
    <p:sldId id="265" r:id="rId34"/>
    <p:sldId id="266" r:id="rId35"/>
    <p:sldId id="260" r:id="rId36"/>
    <p:sldId id="261" r:id="rId37"/>
    <p:sldId id="26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9"/>
  </p:normalViewPr>
  <p:slideViewPr>
    <p:cSldViewPr snapToGrid="0">
      <p:cViewPr varScale="1">
        <p:scale>
          <a:sx n="121" d="100"/>
          <a:sy n="121" d="100"/>
        </p:scale>
        <p:origin x="200"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oleObject" Target="https://liliumaviation.sharepoint.com/sites/COM-Business/Shared%20Documents/01%20-%20Business%20Marketing/03%20-%20DATA/VTTS%20Analysis/2023-05-23%20Travel%20time%20by%20distanc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2621111285001"/>
          <c:y val="3.4008802851188971E-2"/>
          <c:w val="0.80839379236752795"/>
          <c:h val="0.83465538395621941"/>
        </c:manualLayout>
      </c:layout>
      <c:scatterChart>
        <c:scatterStyle val="lineMarker"/>
        <c:varyColors val="0"/>
        <c:ser>
          <c:idx val="0"/>
          <c:order val="0"/>
          <c:tx>
            <c:strRef>
              <c:f>Sheet2!$I$1</c:f>
              <c:strCache>
                <c:ptCount val="1"/>
                <c:pt idx="0">
                  <c:v>AAM vs Car</c:v>
                </c:pt>
              </c:strCache>
            </c:strRef>
          </c:tx>
          <c:spPr>
            <a:ln w="25400" cap="rnd">
              <a:solidFill>
                <a:schemeClr val="accent2">
                  <a:lumMod val="90000"/>
                  <a:lumOff val="10000"/>
                </a:schemeClr>
              </a:solidFill>
              <a:round/>
            </a:ln>
            <a:effectLst/>
          </c:spPr>
          <c:marker>
            <c:symbol val="none"/>
          </c:marker>
          <c:xVal>
            <c:numRef>
              <c:f>Sheet2!$A$2:$A$32</c:f>
              <c:numCache>
                <c:formatCode>General</c:formatCode>
                <c:ptCount val="31"/>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numCache>
            </c:numRef>
          </c:xVal>
          <c:yVal>
            <c:numRef>
              <c:f>Sheet2!$I$2:$I$32</c:f>
              <c:numCache>
                <c:formatCode>0</c:formatCode>
                <c:ptCount val="31"/>
                <c:pt idx="1">
                  <c:v>-6.1359999999999992</c:v>
                </c:pt>
                <c:pt idx="2">
                  <c:v>-1.4099999999999966</c:v>
                </c:pt>
                <c:pt idx="3">
                  <c:v>3.3160000000000025</c:v>
                </c:pt>
                <c:pt idx="4">
                  <c:v>8.0420000000000016</c:v>
                </c:pt>
                <c:pt idx="5">
                  <c:v>12.768000000000001</c:v>
                </c:pt>
                <c:pt idx="6">
                  <c:v>17.494</c:v>
                </c:pt>
                <c:pt idx="7">
                  <c:v>22.22</c:v>
                </c:pt>
                <c:pt idx="8">
                  <c:v>26.945999999999998</c:v>
                </c:pt>
                <c:pt idx="9">
                  <c:v>31.672000000000011</c:v>
                </c:pt>
                <c:pt idx="10">
                  <c:v>36.39800000000001</c:v>
                </c:pt>
                <c:pt idx="11">
                  <c:v>41.124000000000009</c:v>
                </c:pt>
                <c:pt idx="12">
                  <c:v>45.850000000000009</c:v>
                </c:pt>
                <c:pt idx="13">
                  <c:v>50.576000000000008</c:v>
                </c:pt>
                <c:pt idx="14">
                  <c:v>55.302000000000007</c:v>
                </c:pt>
                <c:pt idx="15">
                  <c:v>60.027999999999992</c:v>
                </c:pt>
                <c:pt idx="16">
                  <c:v>64.753999999999991</c:v>
                </c:pt>
                <c:pt idx="17">
                  <c:v>69.47999999999999</c:v>
                </c:pt>
                <c:pt idx="18">
                  <c:v>74.206000000000017</c:v>
                </c:pt>
                <c:pt idx="19">
                  <c:v>78.932000000000016</c:v>
                </c:pt>
                <c:pt idx="20">
                  <c:v>83.658000000000015</c:v>
                </c:pt>
                <c:pt idx="21">
                  <c:v>88.384000000000015</c:v>
                </c:pt>
                <c:pt idx="22">
                  <c:v>93.110000000000014</c:v>
                </c:pt>
                <c:pt idx="23">
                  <c:v>97.836000000000013</c:v>
                </c:pt>
                <c:pt idx="24">
                  <c:v>102.56200000000001</c:v>
                </c:pt>
                <c:pt idx="25">
                  <c:v>107.28800000000001</c:v>
                </c:pt>
                <c:pt idx="26">
                  <c:v>112.01400000000001</c:v>
                </c:pt>
                <c:pt idx="27">
                  <c:v>116.74000000000001</c:v>
                </c:pt>
                <c:pt idx="28">
                  <c:v>121.46600000000001</c:v>
                </c:pt>
                <c:pt idx="29">
                  <c:v>126.19200000000001</c:v>
                </c:pt>
                <c:pt idx="30">
                  <c:v>130.91800000000001</c:v>
                </c:pt>
              </c:numCache>
            </c:numRef>
          </c:yVal>
          <c:smooth val="0"/>
          <c:extLst>
            <c:ext xmlns:c16="http://schemas.microsoft.com/office/drawing/2014/chart" uri="{C3380CC4-5D6E-409C-BE32-E72D297353CC}">
              <c16:uniqueId val="{00000000-EFF9-4788-AD9F-B26513D6DCC4}"/>
            </c:ext>
          </c:extLst>
        </c:ser>
        <c:ser>
          <c:idx val="1"/>
          <c:order val="1"/>
          <c:tx>
            <c:strRef>
              <c:f>Sheet2!$J$1</c:f>
              <c:strCache>
                <c:ptCount val="1"/>
                <c:pt idx="0">
                  <c:v>AAM vs Public Transport</c:v>
                </c:pt>
              </c:strCache>
            </c:strRef>
          </c:tx>
          <c:spPr>
            <a:ln w="25400" cap="rnd">
              <a:solidFill>
                <a:schemeClr val="accent2">
                  <a:lumMod val="50000"/>
                  <a:lumOff val="50000"/>
                </a:schemeClr>
              </a:solidFill>
              <a:round/>
            </a:ln>
            <a:effectLst/>
          </c:spPr>
          <c:marker>
            <c:symbol val="none"/>
          </c:marker>
          <c:xVal>
            <c:numRef>
              <c:f>Sheet2!$A$2:$A$32</c:f>
              <c:numCache>
                <c:formatCode>General</c:formatCode>
                <c:ptCount val="31"/>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numCache>
            </c:numRef>
          </c:xVal>
          <c:yVal>
            <c:numRef>
              <c:f>Sheet2!$J$2:$J$32</c:f>
              <c:numCache>
                <c:formatCode>0</c:formatCode>
                <c:ptCount val="31"/>
                <c:pt idx="1">
                  <c:v>50.125999999999991</c:v>
                </c:pt>
                <c:pt idx="2">
                  <c:v>54.738</c:v>
                </c:pt>
                <c:pt idx="3">
                  <c:v>59.349999999999994</c:v>
                </c:pt>
                <c:pt idx="4">
                  <c:v>63.961999999999989</c:v>
                </c:pt>
                <c:pt idx="5">
                  <c:v>68.573999999999998</c:v>
                </c:pt>
                <c:pt idx="6">
                  <c:v>73.186000000000007</c:v>
                </c:pt>
                <c:pt idx="7">
                  <c:v>77.798000000000002</c:v>
                </c:pt>
                <c:pt idx="8">
                  <c:v>82.41</c:v>
                </c:pt>
                <c:pt idx="9">
                  <c:v>87.021999999999991</c:v>
                </c:pt>
                <c:pt idx="10">
                  <c:v>91.634000000000015</c:v>
                </c:pt>
                <c:pt idx="11">
                  <c:v>96.245999999999981</c:v>
                </c:pt>
                <c:pt idx="12">
                  <c:v>100.858</c:v>
                </c:pt>
                <c:pt idx="13">
                  <c:v>105.47</c:v>
                </c:pt>
                <c:pt idx="14">
                  <c:v>110.08199999999999</c:v>
                </c:pt>
                <c:pt idx="15">
                  <c:v>114.69400000000002</c:v>
                </c:pt>
                <c:pt idx="16">
                  <c:v>119.30599999999998</c:v>
                </c:pt>
                <c:pt idx="17">
                  <c:v>123.91800000000001</c:v>
                </c:pt>
                <c:pt idx="18">
                  <c:v>128.53000000000003</c:v>
                </c:pt>
                <c:pt idx="19">
                  <c:v>133.142</c:v>
                </c:pt>
                <c:pt idx="20">
                  <c:v>137.75400000000002</c:v>
                </c:pt>
                <c:pt idx="21">
                  <c:v>142.36599999999999</c:v>
                </c:pt>
                <c:pt idx="22">
                  <c:v>146.97800000000001</c:v>
                </c:pt>
                <c:pt idx="23">
                  <c:v>151.59000000000003</c:v>
                </c:pt>
                <c:pt idx="24">
                  <c:v>156.202</c:v>
                </c:pt>
                <c:pt idx="25">
                  <c:v>160.81400000000002</c:v>
                </c:pt>
                <c:pt idx="26">
                  <c:v>165.42599999999999</c:v>
                </c:pt>
                <c:pt idx="27">
                  <c:v>170.03800000000001</c:v>
                </c:pt>
                <c:pt idx="28">
                  <c:v>174.65000000000003</c:v>
                </c:pt>
                <c:pt idx="29">
                  <c:v>179.262</c:v>
                </c:pt>
                <c:pt idx="30">
                  <c:v>183.87400000000002</c:v>
                </c:pt>
              </c:numCache>
            </c:numRef>
          </c:yVal>
          <c:smooth val="0"/>
          <c:extLst>
            <c:ext xmlns:c16="http://schemas.microsoft.com/office/drawing/2014/chart" uri="{C3380CC4-5D6E-409C-BE32-E72D297353CC}">
              <c16:uniqueId val="{00000001-EFF9-4788-AD9F-B26513D6DCC4}"/>
            </c:ext>
          </c:extLst>
        </c:ser>
        <c:dLbls>
          <c:showLegendKey val="0"/>
          <c:showVal val="0"/>
          <c:showCatName val="0"/>
          <c:showSerName val="0"/>
          <c:showPercent val="0"/>
          <c:showBubbleSize val="0"/>
        </c:dLbls>
        <c:axId val="39739631"/>
        <c:axId val="1286457407"/>
      </c:scatterChart>
      <c:valAx>
        <c:axId val="39739631"/>
        <c:scaling>
          <c:orientation val="minMax"/>
          <c:max val="300"/>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b="1"/>
                  <a:t>Distance (km)</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6457407"/>
        <c:crosses val="autoZero"/>
        <c:crossBetween val="midCat"/>
      </c:valAx>
      <c:valAx>
        <c:axId val="1286457407"/>
        <c:scaling>
          <c:orientation val="minMax"/>
          <c:max val="180"/>
          <c:min val="0"/>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b="1"/>
                  <a:t>AAM Net Time Saving (minutes)</a:t>
                </a:r>
              </a:p>
            </c:rich>
          </c:tx>
          <c:layout>
            <c:manualLayout>
              <c:xMode val="edge"/>
              <c:yMode val="edge"/>
              <c:x val="8.3952136044766982E-3"/>
              <c:y val="0.2084362280172162"/>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7396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0.34722</cdr:x>
      <cdr:y>0.31179</cdr:y>
    </cdr:from>
    <cdr:to>
      <cdr:x>0.59406</cdr:x>
      <cdr:y>0.37226</cdr:y>
    </cdr:to>
    <cdr:sp macro="" textlink="">
      <cdr:nvSpPr>
        <cdr:cNvPr id="2" name="TextBox 1">
          <a:extLst xmlns:a="http://schemas.openxmlformats.org/drawingml/2006/main">
            <a:ext uri="{FF2B5EF4-FFF2-40B4-BE49-F238E27FC236}">
              <a16:creationId xmlns:a16="http://schemas.microsoft.com/office/drawing/2014/main" id="{8F6E5E95-DC9F-0141-6677-03BBFD994076}"/>
            </a:ext>
          </a:extLst>
        </cdr:cNvPr>
        <cdr:cNvSpPr txBox="1"/>
      </cdr:nvSpPr>
      <cdr:spPr>
        <a:xfrm xmlns:a="http://schemas.openxmlformats.org/drawingml/2006/main" rot="19886889">
          <a:off x="2101063" y="1280748"/>
          <a:ext cx="1493625" cy="248402"/>
        </a:xfrm>
        <a:prstGeom xmlns:a="http://schemas.openxmlformats.org/drawingml/2006/main" prst="rect">
          <a:avLst/>
        </a:prstGeom>
        <a:noFill xmlns:a="http://schemas.openxmlformats.org/drawingml/2006/main"/>
      </cdr:spPr>
      <cdr:txBody>
        <a:bodyPr xmlns:a="http://schemas.openxmlformats.org/drawingml/2006/main" vertOverflow="clip" vert="horz" wrap="square" lIns="90000" tIns="46800" rIns="90000" bIns="46800" rtlCol="0">
          <a:spAutoFit/>
        </a:bodyPr>
        <a:lstStyle xmlns:a="http://schemas.openxmlformats.org/drawingml/2006/main"/>
        <a:p xmlns:a="http://schemas.openxmlformats.org/drawingml/2006/main">
          <a:pPr algn="ctr">
            <a:spcAft>
              <a:spcPts val="600"/>
            </a:spcAft>
          </a:pPr>
          <a:r>
            <a:rPr lang="en-US" sz="1000" dirty="0">
              <a:solidFill>
                <a:schemeClr val="bg1">
                  <a:lumMod val="50000"/>
                </a:schemeClr>
              </a:solidFill>
              <a:cs typeface="Arial" panose="020B0604020202020204" pitchFamily="34" charset="0"/>
            </a:rPr>
            <a:t>vs Public Transport</a:t>
          </a:r>
        </a:p>
      </cdr:txBody>
    </cdr:sp>
  </cdr:relSizeAnchor>
  <cdr:relSizeAnchor xmlns:cdr="http://schemas.openxmlformats.org/drawingml/2006/chartDrawing">
    <cdr:from>
      <cdr:x>0.40594</cdr:x>
      <cdr:y>0.51061</cdr:y>
    </cdr:from>
    <cdr:to>
      <cdr:x>0.65277</cdr:x>
      <cdr:y>0.57108</cdr:y>
    </cdr:to>
    <cdr:sp macro="" textlink="">
      <cdr:nvSpPr>
        <cdr:cNvPr id="3" name="TextBox 2">
          <a:extLst xmlns:a="http://schemas.openxmlformats.org/drawingml/2006/main">
            <a:ext uri="{FF2B5EF4-FFF2-40B4-BE49-F238E27FC236}">
              <a16:creationId xmlns:a16="http://schemas.microsoft.com/office/drawing/2014/main" id="{F35DD639-5F8E-C9FB-A376-F91DE1051E42}"/>
            </a:ext>
          </a:extLst>
        </cdr:cNvPr>
        <cdr:cNvSpPr txBox="1"/>
      </cdr:nvSpPr>
      <cdr:spPr>
        <a:xfrm xmlns:a="http://schemas.openxmlformats.org/drawingml/2006/main" rot="19865139">
          <a:off x="2456377" y="2097476"/>
          <a:ext cx="1493585" cy="248397"/>
        </a:xfrm>
        <a:prstGeom xmlns:a="http://schemas.openxmlformats.org/drawingml/2006/main" prst="rect">
          <a:avLst/>
        </a:prstGeom>
        <a:noFill xmlns:a="http://schemas.openxmlformats.org/drawingml/2006/main"/>
      </cdr:spPr>
      <cdr:txBody>
        <a:bodyPr xmlns:a="http://schemas.openxmlformats.org/drawingml/2006/main" vertOverflow="clip" vert="horz" wrap="square" lIns="90000" tIns="46800" rIns="90000" bIns="46800" rtlCol="0">
          <a:spAutoFit/>
        </a:bodyPr>
        <a:lstStyle xmlns:a="http://schemas.openxmlformats.org/drawingml/2006/main"/>
        <a:p xmlns:a="http://schemas.openxmlformats.org/drawingml/2006/main">
          <a:pPr algn="ctr">
            <a:spcAft>
              <a:spcPts val="600"/>
            </a:spcAft>
          </a:pPr>
          <a:r>
            <a:rPr lang="en-US" sz="1000" dirty="0">
              <a:solidFill>
                <a:schemeClr val="bg1">
                  <a:lumMod val="50000"/>
                </a:schemeClr>
              </a:solidFill>
              <a:cs typeface="Arial" panose="020B0604020202020204" pitchFamily="34" charset="0"/>
            </a:rPr>
            <a:t>vs Car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2F6F2-111C-1343-89F4-EFC2215E47BC}" type="datetimeFigureOut">
              <a:rPr lang="en-US" smtClean="0"/>
              <a:t>6/26/24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A80EA-C775-354A-8C71-256EBB230BA7}" type="slidenum">
              <a:rPr lang="en-US" smtClean="0"/>
              <a:t>‹#›</a:t>
            </a:fld>
            <a:endParaRPr lang="en-US"/>
          </a:p>
        </p:txBody>
      </p:sp>
    </p:spTree>
    <p:extLst>
      <p:ext uri="{BB962C8B-B14F-4D97-AF65-F5344CB8AC3E}">
        <p14:creationId xmlns:p14="http://schemas.microsoft.com/office/powerpoint/2010/main" val="370189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38679-E5E9-C845-9D1A-B83F85DFAEF8}" type="slidenum">
              <a:rPr kumimoji="0" lang="en-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7733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1A72E-34C6-444F-8C5D-68E1EBEEE5A4}" type="slidenum">
              <a:rPr kumimoji="0" lang="en-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481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38679-E5E9-C845-9D1A-B83F85DFAEF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05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38679-E5E9-C845-9D1A-B83F85DFAEF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01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35095-E32A-0740-8F97-F69C47108236}"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554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A80EA-C775-354A-8C71-256EBB230BA7}" type="slidenum">
              <a:rPr lang="en-US" smtClean="0"/>
              <a:t>24</a:t>
            </a:fld>
            <a:endParaRPr lang="en-US"/>
          </a:p>
        </p:txBody>
      </p:sp>
    </p:spTree>
    <p:extLst>
      <p:ext uri="{BB962C8B-B14F-4D97-AF65-F5344CB8AC3E}">
        <p14:creationId xmlns:p14="http://schemas.microsoft.com/office/powerpoint/2010/main" val="166292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8476488" y="4625386"/>
            <a:ext cx="3296411" cy="2231898"/>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88976" y="178307"/>
            <a:ext cx="5664708" cy="1299972"/>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910844" y="3531000"/>
            <a:ext cx="10370311" cy="142747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0844" y="3531000"/>
            <a:ext cx="10370311" cy="14274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a:lnSpc>
                <a:spcPts val="1240"/>
              </a:lnSpc>
            </a:pPr>
            <a:r>
              <a:t>AAM Planning </a:t>
            </a:r>
            <a:r>
              <a:rPr spc="-10"/>
              <a:t>at</a:t>
            </a:r>
            <a:r>
              <a:rPr spc="-95"/>
              <a:t> </a:t>
            </a:r>
            <a:r>
              <a:rPr spc="-5"/>
              <a:t>GOAA</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6/26/24</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solidFill>
                  <a:srgbClr val="888888"/>
                </a:solidFill>
              </a:rPr>
              <a:t>‹#›</a:t>
            </a:fld>
            <a:endParaRPr>
              <a:solidFill>
                <a:srgbClr val="888888"/>
              </a:solidFill>
            </a:endParaRPr>
          </a:p>
        </p:txBody>
      </p:sp>
    </p:spTree>
    <p:extLst>
      <p:ext uri="{BB962C8B-B14F-4D97-AF65-F5344CB8AC3E}">
        <p14:creationId xmlns:p14="http://schemas.microsoft.com/office/powerpoint/2010/main" val="2871203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1" i="0">
                <a:solidFill>
                  <a:srgbClr val="FFC000"/>
                </a:solidFill>
                <a:latin typeface="Calibri"/>
                <a:cs typeface="Calibri"/>
              </a:defRPr>
            </a:lvl1pPr>
          </a:lstStyle>
          <a:p>
            <a:pPr marL="12700">
              <a:lnSpc>
                <a:spcPts val="880"/>
              </a:lnSpc>
            </a:pPr>
            <a:r>
              <a:rPr dirty="0"/>
              <a:t>Property</a:t>
            </a:r>
            <a:r>
              <a:rPr spc="-10" dirty="0"/>
              <a:t> </a:t>
            </a:r>
            <a:r>
              <a:rPr dirty="0"/>
              <a:t>of</a:t>
            </a:r>
            <a:r>
              <a:rPr spc="-35" dirty="0"/>
              <a:t> </a:t>
            </a:r>
            <a:r>
              <a:rPr dirty="0"/>
              <a:t>Ferrovial</a:t>
            </a:r>
            <a:r>
              <a:rPr spc="40" dirty="0"/>
              <a:t> </a:t>
            </a:r>
            <a:r>
              <a:rPr spc="-10" dirty="0"/>
              <a:t>Vertiports—</a:t>
            </a:r>
            <a:r>
              <a:rPr spc="-20" dirty="0"/>
              <a:t>2024</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6/26/24</a:t>
            </a:fld>
            <a:endParaRPr lang="en-US"/>
          </a:p>
        </p:txBody>
      </p:sp>
      <p:sp>
        <p:nvSpPr>
          <p:cNvPr id="7" name="Holder 7"/>
          <p:cNvSpPr>
            <a:spLocks noGrp="1"/>
          </p:cNvSpPr>
          <p:nvPr>
            <p:ph type="sldNum" sz="quarter" idx="7"/>
          </p:nvPr>
        </p:nvSpPr>
        <p:spPr/>
        <p:txBody>
          <a:bodyPr lIns="0" tIns="0" rIns="0" bIns="0"/>
          <a:lstStyle>
            <a:lvl1pPr>
              <a:defRPr sz="1350" b="0" i="0">
                <a:solidFill>
                  <a:schemeClr val="tx1"/>
                </a:solidFill>
                <a:latin typeface="Calibri"/>
                <a:cs typeface="Calibri"/>
              </a:defRPr>
            </a:lvl1pPr>
          </a:lstStyle>
          <a:p>
            <a:pPr marL="38100">
              <a:lnSpc>
                <a:spcPts val="1385"/>
              </a:lnSpc>
            </a:pPr>
            <a:fld id="{81D60167-4931-47E6-BA6A-407CBD079E47}" type="slidenum">
              <a:rPr spc="-50" dirty="0"/>
              <a:t>‹#›</a:t>
            </a:fld>
            <a:endParaRPr spc="-50" dirty="0"/>
          </a:p>
        </p:txBody>
      </p:sp>
    </p:spTree>
    <p:extLst>
      <p:ext uri="{BB962C8B-B14F-4D97-AF65-F5344CB8AC3E}">
        <p14:creationId xmlns:p14="http://schemas.microsoft.com/office/powerpoint/2010/main" val="1721745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St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4" y="1089025"/>
            <a:ext cx="10874375" cy="1356398"/>
          </a:xfrm>
        </p:spPr>
        <p:txBody>
          <a:bodyPr ancho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4">
            <a:extLst>
              <a:ext uri="{FF2B5EF4-FFF2-40B4-BE49-F238E27FC236}">
                <a16:creationId xmlns:a16="http://schemas.microsoft.com/office/drawing/2014/main" id="{0B28DEF1-4F1F-B00A-4805-035774EC1C68}"/>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3" name="Slide Number Placeholder 5">
            <a:extLst>
              <a:ext uri="{FF2B5EF4-FFF2-40B4-BE49-F238E27FC236}">
                <a16:creationId xmlns:a16="http://schemas.microsoft.com/office/drawing/2014/main" id="{FC0F35DF-B88C-0703-6733-5200D7AB486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441445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9165DF09-65DD-A8F8-8C8C-E1258EF95D55}"/>
              </a:ext>
            </a:extLst>
          </p:cNvPr>
          <p:cNvSpPr>
            <a:spLocks noGrp="1"/>
          </p:cNvSpPr>
          <p:nvPr>
            <p:ph type="pic" sz="quarter" idx="12"/>
          </p:nvPr>
        </p:nvSpPr>
        <p:spPr>
          <a:xfrm>
            <a:off x="0" y="3274022"/>
            <a:ext cx="12192000" cy="309958"/>
          </a:xfrm>
        </p:spPr>
        <p:txBody>
          <a:bodyPr anchor="ctr"/>
          <a:lstStyle>
            <a:lvl1pPr marL="0" indent="0" algn="ctr">
              <a:buNone/>
              <a:defRPr/>
            </a:lvl1pPr>
          </a:lstStyle>
          <a:p>
            <a:r>
              <a:rPr lang="en-US" noProof="0"/>
              <a:t>Click icon to add picture</a:t>
            </a:r>
          </a:p>
        </p:txBody>
      </p:sp>
      <p:sp>
        <p:nvSpPr>
          <p:cNvPr id="9" name="Text Placeholder 8">
            <a:extLst>
              <a:ext uri="{FF2B5EF4-FFF2-40B4-BE49-F238E27FC236}">
                <a16:creationId xmlns:a16="http://schemas.microsoft.com/office/drawing/2014/main" id="{B969B25A-1482-E661-2861-E63A4EAD9B89}"/>
              </a:ext>
            </a:extLst>
          </p:cNvPr>
          <p:cNvSpPr>
            <a:spLocks noGrp="1"/>
          </p:cNvSpPr>
          <p:nvPr>
            <p:ph type="body" sz="quarter" idx="13" hasCustomPrompt="1"/>
          </p:nvPr>
        </p:nvSpPr>
        <p:spPr>
          <a:xfrm>
            <a:off x="658813" y="5159033"/>
            <a:ext cx="8174037" cy="606962"/>
          </a:xfrm>
        </p:spPr>
        <p:txBody>
          <a:bodyPr wrap="square" lIns="90000" tIns="46800" rIns="90000" bIns="46800" anchor="b">
            <a:spAutoFit/>
          </a:bodyPr>
          <a:lstStyle>
            <a:lvl1pPr marL="0" indent="0">
              <a:lnSpc>
                <a:spcPct val="90000"/>
              </a:lnSpc>
              <a:spcAft>
                <a:spcPts val="0"/>
              </a:spcAft>
              <a:buNone/>
              <a:defRPr sz="3577" b="0" i="0">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Title is set in Palatino, 36pt</a:t>
            </a:r>
          </a:p>
        </p:txBody>
      </p:sp>
      <p:sp>
        <p:nvSpPr>
          <p:cNvPr id="17" name="Text Placeholder 16">
            <a:extLst>
              <a:ext uri="{FF2B5EF4-FFF2-40B4-BE49-F238E27FC236}">
                <a16:creationId xmlns:a16="http://schemas.microsoft.com/office/drawing/2014/main" id="{4CD79389-0EA5-91D6-28AA-D79A2090C296}"/>
              </a:ext>
            </a:extLst>
          </p:cNvPr>
          <p:cNvSpPr>
            <a:spLocks noGrp="1"/>
          </p:cNvSpPr>
          <p:nvPr>
            <p:ph type="body" sz="quarter" idx="14" hasCustomPrompt="1"/>
          </p:nvPr>
        </p:nvSpPr>
        <p:spPr>
          <a:xfrm>
            <a:off x="658813" y="5765994"/>
            <a:ext cx="8174037" cy="309958"/>
          </a:xfrm>
        </p:spPr>
        <p:txBody>
          <a:bodyPr lIns="90000" tIns="46800" rIns="90000" bIns="46800"/>
          <a:lstStyle>
            <a:lvl1pPr marL="0" indent="0">
              <a:spcAft>
                <a:spcPts val="0"/>
              </a:spcAft>
              <a:buNone/>
              <a:defRPr lang="en-GB" sz="13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lvl="0"/>
            <a:r>
              <a:rPr lang="en-US" noProof="0"/>
              <a:t>Subtitle is set in Arial, 14pt</a:t>
            </a:r>
          </a:p>
        </p:txBody>
      </p:sp>
      <p:sp>
        <p:nvSpPr>
          <p:cNvPr id="21" name="Footer Placeholder 4">
            <a:extLst>
              <a:ext uri="{FF2B5EF4-FFF2-40B4-BE49-F238E27FC236}">
                <a16:creationId xmlns:a16="http://schemas.microsoft.com/office/drawing/2014/main" id="{38F428DB-54DA-5AE2-2930-08F6D1593818}"/>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22" name="Slide Number Placeholder 5">
            <a:extLst>
              <a:ext uri="{FF2B5EF4-FFF2-40B4-BE49-F238E27FC236}">
                <a16:creationId xmlns:a16="http://schemas.microsoft.com/office/drawing/2014/main" id="{62DE8A1C-DA55-6CD3-CA65-030B01796AAE}"/>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pic>
        <p:nvPicPr>
          <p:cNvPr id="15" name="Graphic 14">
            <a:extLst>
              <a:ext uri="{FF2B5EF4-FFF2-40B4-BE49-F238E27FC236}">
                <a16:creationId xmlns:a16="http://schemas.microsoft.com/office/drawing/2014/main" id="{7D614CCF-D811-986B-5FBB-33DA6431C6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31839" y="549276"/>
            <a:ext cx="1357947" cy="259510"/>
          </a:xfrm>
          <a:prstGeom prst="rect">
            <a:avLst/>
          </a:prstGeom>
        </p:spPr>
      </p:pic>
    </p:spTree>
    <p:extLst>
      <p:ext uri="{BB962C8B-B14F-4D97-AF65-F5344CB8AC3E}">
        <p14:creationId xmlns:p14="http://schemas.microsoft.com/office/powerpoint/2010/main" val="1959377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579DF87-C832-A91E-2110-E38BEE7150D0}"/>
              </a:ext>
            </a:extLst>
          </p:cNvPr>
          <p:cNvCxnSpPr>
            <a:cxnSpLocks/>
          </p:cNvCxnSpPr>
          <p:nvPr userDrawn="1"/>
        </p:nvCxnSpPr>
        <p:spPr>
          <a:xfrm>
            <a:off x="1193411" y="549275"/>
            <a:ext cx="0" cy="5768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6">
            <a:extLst>
              <a:ext uri="{FF2B5EF4-FFF2-40B4-BE49-F238E27FC236}">
                <a16:creationId xmlns:a16="http://schemas.microsoft.com/office/drawing/2014/main" id="{7FBECD11-C40E-1BCA-EF5C-3C43181BEAA2}"/>
              </a:ext>
            </a:extLst>
          </p:cNvPr>
          <p:cNvSpPr>
            <a:spLocks noGrp="1"/>
          </p:cNvSpPr>
          <p:nvPr>
            <p:ph type="body" sz="quarter" idx="14" hasCustomPrompt="1"/>
          </p:nvPr>
        </p:nvSpPr>
        <p:spPr>
          <a:xfrm>
            <a:off x="334968" y="3227856"/>
            <a:ext cx="858430" cy="402291"/>
          </a:xfrm>
        </p:spPr>
        <p:txBody>
          <a:bodyPr lIns="90000" tIns="46800" rIns="90000" bIns="46800" anchor="ctr"/>
          <a:lstStyle>
            <a:lvl1pPr marL="0" indent="0">
              <a:spcAft>
                <a:spcPts val="0"/>
              </a:spcAft>
              <a:buNone/>
              <a:defRPr lang="en-GB" sz="1987"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lvl="0"/>
            <a:r>
              <a:rPr lang="en-US" noProof="0"/>
              <a:t>01</a:t>
            </a:r>
          </a:p>
        </p:txBody>
      </p:sp>
      <p:sp>
        <p:nvSpPr>
          <p:cNvPr id="8" name="Text Placeholder 8">
            <a:extLst>
              <a:ext uri="{FF2B5EF4-FFF2-40B4-BE49-F238E27FC236}">
                <a16:creationId xmlns:a16="http://schemas.microsoft.com/office/drawing/2014/main" id="{216CC64C-1A42-8A2B-02B5-C244F3CA5963}"/>
              </a:ext>
            </a:extLst>
          </p:cNvPr>
          <p:cNvSpPr>
            <a:spLocks noGrp="1"/>
          </p:cNvSpPr>
          <p:nvPr>
            <p:ph type="body" sz="quarter" idx="13" hasCustomPrompt="1"/>
          </p:nvPr>
        </p:nvSpPr>
        <p:spPr>
          <a:xfrm>
            <a:off x="1692166" y="3157049"/>
            <a:ext cx="9841023" cy="606962"/>
          </a:xfrm>
        </p:spPr>
        <p:txBody>
          <a:bodyPr wrap="square" lIns="90000" tIns="46800" rIns="90000" bIns="46800" anchor="t">
            <a:spAutoFit/>
          </a:bodyPr>
          <a:lstStyle>
            <a:lvl1pPr marL="0" indent="0">
              <a:lnSpc>
                <a:spcPct val="90000"/>
              </a:lnSpc>
              <a:spcAft>
                <a:spcPts val="0"/>
              </a:spcAft>
              <a:buNone/>
              <a:defRPr sz="3577" b="0" i="0">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Chapter divider is set in Palatino, 36pt</a:t>
            </a:r>
          </a:p>
        </p:txBody>
      </p:sp>
      <p:sp>
        <p:nvSpPr>
          <p:cNvPr id="10" name="Text Placeholder 16">
            <a:extLst>
              <a:ext uri="{FF2B5EF4-FFF2-40B4-BE49-F238E27FC236}">
                <a16:creationId xmlns:a16="http://schemas.microsoft.com/office/drawing/2014/main" id="{58A38FE6-0A63-2694-EACE-8BE5585A41FB}"/>
              </a:ext>
            </a:extLst>
          </p:cNvPr>
          <p:cNvSpPr>
            <a:spLocks noGrp="1"/>
          </p:cNvSpPr>
          <p:nvPr>
            <p:ph type="body" sz="quarter" idx="15" hasCustomPrompt="1"/>
          </p:nvPr>
        </p:nvSpPr>
        <p:spPr>
          <a:xfrm>
            <a:off x="1692166" y="3764012"/>
            <a:ext cx="9841023" cy="309958"/>
          </a:xfrm>
        </p:spPr>
        <p:txBody>
          <a:bodyPr lIns="90000" tIns="46800" rIns="90000" bIns="46800"/>
          <a:lstStyle>
            <a:lvl1pPr marL="0" marR="0" indent="0" algn="l" defTabSz="908557" rtl="0" eaLnBrk="1" fontAlgn="auto" latinLnBrk="0" hangingPunct="1">
              <a:lnSpc>
                <a:spcPct val="100000"/>
              </a:lnSpc>
              <a:spcBef>
                <a:spcPts val="0"/>
              </a:spcBef>
              <a:spcAft>
                <a:spcPts val="0"/>
              </a:spcAft>
              <a:buClrTx/>
              <a:buSzTx/>
              <a:buFont typeface="Arial"/>
              <a:buNone/>
              <a:tabLst/>
              <a:defRPr lang="en-GB" sz="13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marL="0" marR="0" lvl="0" indent="0" algn="l" defTabSz="908557" rtl="0" eaLnBrk="1" fontAlgn="auto" latinLnBrk="0" hangingPunct="1">
              <a:lnSpc>
                <a:spcPct val="100000"/>
              </a:lnSpc>
              <a:spcBef>
                <a:spcPts val="0"/>
              </a:spcBef>
              <a:spcAft>
                <a:spcPts val="0"/>
              </a:spcAft>
              <a:buClrTx/>
              <a:buSzTx/>
              <a:buFont typeface="Arial"/>
              <a:buNone/>
              <a:tabLst/>
              <a:defRPr/>
            </a:pPr>
            <a:r>
              <a:rPr lang="en-US" noProof="0"/>
              <a:t>Subtitle is set in Arial, 14pt</a:t>
            </a:r>
          </a:p>
        </p:txBody>
      </p:sp>
      <p:sp>
        <p:nvSpPr>
          <p:cNvPr id="11" name="Footer Placeholder 4">
            <a:extLst>
              <a:ext uri="{FF2B5EF4-FFF2-40B4-BE49-F238E27FC236}">
                <a16:creationId xmlns:a16="http://schemas.microsoft.com/office/drawing/2014/main" id="{12A92C2A-375F-6C51-48AD-AF5115FEDB1E}"/>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2" name="Slide Number Placeholder 5">
            <a:extLst>
              <a:ext uri="{FF2B5EF4-FFF2-40B4-BE49-F238E27FC236}">
                <a16:creationId xmlns:a16="http://schemas.microsoft.com/office/drawing/2014/main" id="{83EE8C13-EAFA-F573-D168-02DB7970BAAF}"/>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3607294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 Image L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4162136" y="0"/>
            <a:ext cx="8029864"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5" y="549276"/>
            <a:ext cx="32674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4" y="2750801"/>
            <a:ext cx="3267408"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4">
            <a:extLst>
              <a:ext uri="{FF2B5EF4-FFF2-40B4-BE49-F238E27FC236}">
                <a16:creationId xmlns:a16="http://schemas.microsoft.com/office/drawing/2014/main" id="{441A8F8D-8C89-C487-46B4-E1DDADB7BD98}"/>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4" name="Slide Number Placeholder 5">
            <a:extLst>
              <a:ext uri="{FF2B5EF4-FFF2-40B4-BE49-F238E27FC236}">
                <a16:creationId xmlns:a16="http://schemas.microsoft.com/office/drawing/2014/main" id="{53B1DEB1-F038-A478-CF2F-DDDC1F73BD60}"/>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398756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 Image M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096000" y="0"/>
            <a:ext cx="6096000"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4953710"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3" y="2750801"/>
            <a:ext cx="4953711"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18EE4A34-0DA2-4FBC-A999-CA32204263F5}"/>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8" name="Slide Number Placeholder 5">
            <a:extLst>
              <a:ext uri="{FF2B5EF4-FFF2-40B4-BE49-F238E27FC236}">
                <a16:creationId xmlns:a16="http://schemas.microsoft.com/office/drawing/2014/main" id="{AA8339D4-7930-B8D1-F0D1-540FEB275A2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91661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 Image 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7483367" y="0"/>
            <a:ext cx="4708634"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63726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3" y="2750801"/>
            <a:ext cx="6372609"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D6A9774F-4A88-8246-2A65-67967F02097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8" name="Slide Number Placeholder 5">
            <a:extLst>
              <a:ext uri="{FF2B5EF4-FFF2-40B4-BE49-F238E27FC236}">
                <a16:creationId xmlns:a16="http://schemas.microsoft.com/office/drawing/2014/main" id="{ED26D474-283F-67F0-3A3A-3093C1348BC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400068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 Image L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1" y="0"/>
            <a:ext cx="8029864"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8265780" y="549276"/>
            <a:ext cx="32674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8265780" y="2750801"/>
            <a:ext cx="3267408"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E0540D81-D446-0E23-D45D-05A3A476924C}"/>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8" name="Slide Number Placeholder 5">
            <a:extLst>
              <a:ext uri="{FF2B5EF4-FFF2-40B4-BE49-F238E27FC236}">
                <a16:creationId xmlns:a16="http://schemas.microsoft.com/office/drawing/2014/main" id="{06F07227-03BC-F18D-2465-BD08205F4FB3}"/>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660945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 Image M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1" y="0"/>
            <a:ext cx="6096000"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79478" y="549276"/>
            <a:ext cx="4953710"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79477" y="2750801"/>
            <a:ext cx="4953711"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02AE466C-4118-400C-C2D8-C2B690EF7720}"/>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8" name="Slide Number Placeholder 5">
            <a:extLst>
              <a:ext uri="{FF2B5EF4-FFF2-40B4-BE49-F238E27FC236}">
                <a16:creationId xmlns:a16="http://schemas.microsoft.com/office/drawing/2014/main" id="{3B426D19-8DCA-4EE7-AAD3-23D8BF6A68B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503489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 Image 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0" y="0"/>
            <a:ext cx="4708634"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5160581" y="549276"/>
            <a:ext cx="63726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5160578" y="2750801"/>
            <a:ext cx="6372609"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FF6C9CA6-6EAE-CC7E-C12B-7C553EED2B19}"/>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8" name="Slide Number Placeholder 5">
            <a:extLst>
              <a:ext uri="{FF2B5EF4-FFF2-40B4-BE49-F238E27FC236}">
                <a16:creationId xmlns:a16="http://schemas.microsoft.com/office/drawing/2014/main" id="{BDC4A21C-CBB9-0782-F51E-E9382B6735BF}"/>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4024750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s + Image Std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096000" y="1302887"/>
            <a:ext cx="5437187"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7" name="Text Placeholder 8">
            <a:extLst>
              <a:ext uri="{FF2B5EF4-FFF2-40B4-BE49-F238E27FC236}">
                <a16:creationId xmlns:a16="http://schemas.microsoft.com/office/drawing/2014/main" id="{75C05C39-E3DF-BA02-BB69-856B886D0681}"/>
              </a:ext>
            </a:extLst>
          </p:cNvPr>
          <p:cNvSpPr>
            <a:spLocks noGrp="1"/>
          </p:cNvSpPr>
          <p:nvPr>
            <p:ph type="body" sz="quarter" idx="12"/>
          </p:nvPr>
        </p:nvSpPr>
        <p:spPr>
          <a:xfrm>
            <a:off x="658813" y="1302887"/>
            <a:ext cx="4953711" cy="138717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0C22AF55-32F0-081C-44A5-C12089D4545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0" name="Slide Number Placeholder 5">
            <a:extLst>
              <a:ext uri="{FF2B5EF4-FFF2-40B4-BE49-F238E27FC236}">
                <a16:creationId xmlns:a16="http://schemas.microsoft.com/office/drawing/2014/main" id="{2EFFF91D-5771-9437-62FF-B3873804FD7E}"/>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784813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s + Image Std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3" y="1302887"/>
            <a:ext cx="5437187"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7" name="Text Placeholder 8">
            <a:extLst>
              <a:ext uri="{FF2B5EF4-FFF2-40B4-BE49-F238E27FC236}">
                <a16:creationId xmlns:a16="http://schemas.microsoft.com/office/drawing/2014/main" id="{75C05C39-E3DF-BA02-BB69-856B886D0681}"/>
              </a:ext>
            </a:extLst>
          </p:cNvPr>
          <p:cNvSpPr>
            <a:spLocks noGrp="1"/>
          </p:cNvSpPr>
          <p:nvPr>
            <p:ph type="body" sz="quarter" idx="12"/>
          </p:nvPr>
        </p:nvSpPr>
        <p:spPr>
          <a:xfrm>
            <a:off x="6579478" y="1302887"/>
            <a:ext cx="4953711" cy="138717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BDFBD5E6-67D7-F68F-85AE-1F864092C1E0}"/>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9" name="Slide Number Placeholder 5">
            <a:extLst>
              <a:ext uri="{FF2B5EF4-FFF2-40B4-BE49-F238E27FC236}">
                <a16:creationId xmlns:a16="http://schemas.microsoft.com/office/drawing/2014/main" id="{B749BBB5-FD82-96D7-F478-784B5C3B1CA2}"/>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500415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4" y="1302887"/>
            <a:ext cx="5267778"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8" name="Picture Placeholder 5">
            <a:extLst>
              <a:ext uri="{FF2B5EF4-FFF2-40B4-BE49-F238E27FC236}">
                <a16:creationId xmlns:a16="http://schemas.microsoft.com/office/drawing/2014/main" id="{089413D9-39A9-D240-3678-7F5DB291857D}"/>
              </a:ext>
            </a:extLst>
          </p:cNvPr>
          <p:cNvSpPr>
            <a:spLocks noGrp="1"/>
          </p:cNvSpPr>
          <p:nvPr>
            <p:ph type="pic" sz="quarter" idx="14"/>
          </p:nvPr>
        </p:nvSpPr>
        <p:spPr>
          <a:xfrm>
            <a:off x="6265411" y="1302887"/>
            <a:ext cx="5267778"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9" name="Footer Placeholder 4">
            <a:extLst>
              <a:ext uri="{FF2B5EF4-FFF2-40B4-BE49-F238E27FC236}">
                <a16:creationId xmlns:a16="http://schemas.microsoft.com/office/drawing/2014/main" id="{425D626E-D30B-1B0D-C397-6879B27A96EE}"/>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0" name="Slide Number Placeholder 5">
            <a:extLst>
              <a:ext uri="{FF2B5EF4-FFF2-40B4-BE49-F238E27FC236}">
                <a16:creationId xmlns:a16="http://schemas.microsoft.com/office/drawing/2014/main" id="{1F38DCAD-0CEA-C492-4171-8610284A6F7D}"/>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657197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 Two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4" y="1089025"/>
            <a:ext cx="5267778" cy="353037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8" name="Picture Placeholder 5">
            <a:extLst>
              <a:ext uri="{FF2B5EF4-FFF2-40B4-BE49-F238E27FC236}">
                <a16:creationId xmlns:a16="http://schemas.microsoft.com/office/drawing/2014/main" id="{089413D9-39A9-D240-3678-7F5DB291857D}"/>
              </a:ext>
            </a:extLst>
          </p:cNvPr>
          <p:cNvSpPr>
            <a:spLocks noGrp="1"/>
          </p:cNvSpPr>
          <p:nvPr>
            <p:ph type="pic" sz="quarter" idx="14"/>
          </p:nvPr>
        </p:nvSpPr>
        <p:spPr>
          <a:xfrm>
            <a:off x="6265411" y="1089025"/>
            <a:ext cx="5267778" cy="353037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9" name="Text Placeholder 8">
            <a:extLst>
              <a:ext uri="{FF2B5EF4-FFF2-40B4-BE49-F238E27FC236}">
                <a16:creationId xmlns:a16="http://schemas.microsoft.com/office/drawing/2014/main" id="{189C8555-71C2-9AF4-6333-E89A513B41D7}"/>
              </a:ext>
            </a:extLst>
          </p:cNvPr>
          <p:cNvSpPr>
            <a:spLocks noGrp="1"/>
          </p:cNvSpPr>
          <p:nvPr>
            <p:ph type="body" sz="quarter" idx="15"/>
          </p:nvPr>
        </p:nvSpPr>
        <p:spPr>
          <a:xfrm>
            <a:off x="658814" y="4921429"/>
            <a:ext cx="5267778" cy="10947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0" name="Text Placeholder 8">
            <a:extLst>
              <a:ext uri="{FF2B5EF4-FFF2-40B4-BE49-F238E27FC236}">
                <a16:creationId xmlns:a16="http://schemas.microsoft.com/office/drawing/2014/main" id="{845F94E5-6DF7-D952-6926-DF94FD354CE7}"/>
              </a:ext>
            </a:extLst>
          </p:cNvPr>
          <p:cNvSpPr>
            <a:spLocks noGrp="1"/>
          </p:cNvSpPr>
          <p:nvPr>
            <p:ph type="body" sz="quarter" idx="16"/>
          </p:nvPr>
        </p:nvSpPr>
        <p:spPr>
          <a:xfrm>
            <a:off x="6265411" y="4921429"/>
            <a:ext cx="5267778" cy="10947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1" name="Footer Placeholder 4">
            <a:extLst>
              <a:ext uri="{FF2B5EF4-FFF2-40B4-BE49-F238E27FC236}">
                <a16:creationId xmlns:a16="http://schemas.microsoft.com/office/drawing/2014/main" id="{E6D8D558-0235-7BC8-8B85-A5E1F92C7511}"/>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2" name="Slide Number Placeholder 5">
            <a:extLst>
              <a:ext uri="{FF2B5EF4-FFF2-40B4-BE49-F238E27FC236}">
                <a16:creationId xmlns:a16="http://schemas.microsoft.com/office/drawing/2014/main" id="{540933DE-CE48-55D6-864C-9315B8309E1E}"/>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768927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St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3" y="1086989"/>
            <a:ext cx="10874375" cy="5005837"/>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11" name="Footer Placeholder 4">
            <a:extLst>
              <a:ext uri="{FF2B5EF4-FFF2-40B4-BE49-F238E27FC236}">
                <a16:creationId xmlns:a16="http://schemas.microsoft.com/office/drawing/2014/main" id="{4CEFDDEE-7FB6-8470-C91B-FCC767B6582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2" name="Slide Number Placeholder 5">
            <a:extLst>
              <a:ext uri="{FF2B5EF4-FFF2-40B4-BE49-F238E27FC236}">
                <a16:creationId xmlns:a16="http://schemas.microsoft.com/office/drawing/2014/main" id="{F2C0838D-5AB4-2E1E-49A4-4F691CB5EB9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784903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St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216CC64C-1A42-8A2B-02B5-C244F3CA5963}"/>
              </a:ext>
            </a:extLst>
          </p:cNvPr>
          <p:cNvSpPr>
            <a:spLocks noGrp="1"/>
          </p:cNvSpPr>
          <p:nvPr>
            <p:ph type="body" sz="quarter" idx="13" hasCustomPrompt="1"/>
          </p:nvPr>
        </p:nvSpPr>
        <p:spPr>
          <a:xfrm>
            <a:off x="658814" y="2658452"/>
            <a:ext cx="8174037" cy="1105560"/>
          </a:xfrm>
        </p:spPr>
        <p:txBody>
          <a:bodyPr wrap="square" lIns="90000" tIns="46800" rIns="90000" bIns="46800" anchor="ctr">
            <a:spAutoFit/>
          </a:bodyPr>
          <a:lstStyle>
            <a:lvl1pPr marL="0" indent="0">
              <a:lnSpc>
                <a:spcPct val="90000"/>
              </a:lnSpc>
              <a:spcAft>
                <a:spcPts val="0"/>
              </a:spcAft>
              <a:buNone/>
              <a:defRPr sz="3577" b="0" i="0">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“Pull-out quotes quotes are </a:t>
            </a:r>
            <a:br>
              <a:rPr lang="en-US" noProof="0"/>
            </a:br>
            <a:r>
              <a:rPr lang="en-US" noProof="0"/>
              <a:t>set in Palatino, 30pt minimum”</a:t>
            </a:r>
          </a:p>
        </p:txBody>
      </p:sp>
      <p:sp>
        <p:nvSpPr>
          <p:cNvPr id="10" name="Text Placeholder 16">
            <a:extLst>
              <a:ext uri="{FF2B5EF4-FFF2-40B4-BE49-F238E27FC236}">
                <a16:creationId xmlns:a16="http://schemas.microsoft.com/office/drawing/2014/main" id="{58A38FE6-0A63-2694-EACE-8BE5585A41FB}"/>
              </a:ext>
            </a:extLst>
          </p:cNvPr>
          <p:cNvSpPr>
            <a:spLocks noGrp="1"/>
          </p:cNvSpPr>
          <p:nvPr>
            <p:ph type="body" sz="quarter" idx="15" hasCustomPrompt="1"/>
          </p:nvPr>
        </p:nvSpPr>
        <p:spPr>
          <a:xfrm>
            <a:off x="658814" y="3764011"/>
            <a:ext cx="10874375" cy="279180"/>
          </a:xfrm>
        </p:spPr>
        <p:txBody>
          <a:bodyPr lIns="90000" tIns="46800" rIns="90000" bIns="46800"/>
          <a:lstStyle>
            <a:lvl1pPr marL="0" indent="0">
              <a:spcAft>
                <a:spcPts val="0"/>
              </a:spcAft>
              <a:buNone/>
              <a:defRPr lang="en-GB" sz="11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r>
              <a:rPr lang="en-US" noProof="0"/>
              <a:t>SOURCE IS ALL CAPS IN ARIAL, 12PT</a:t>
            </a:r>
          </a:p>
        </p:txBody>
      </p:sp>
      <p:sp>
        <p:nvSpPr>
          <p:cNvPr id="9" name="Footer Placeholder 4">
            <a:extLst>
              <a:ext uri="{FF2B5EF4-FFF2-40B4-BE49-F238E27FC236}">
                <a16:creationId xmlns:a16="http://schemas.microsoft.com/office/drawing/2014/main" id="{DAA24AA5-5F62-1362-2482-D9E0713C853B}"/>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1" name="Slide Number Placeholder 5">
            <a:extLst>
              <a:ext uri="{FF2B5EF4-FFF2-40B4-BE49-F238E27FC236}">
                <a16:creationId xmlns:a16="http://schemas.microsoft.com/office/drawing/2014/main" id="{86B3DDAC-C88D-FCD3-DF6D-32E9EE9B25B5}"/>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008638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3" y="2042380"/>
            <a:ext cx="10874375" cy="4815621"/>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7" name="Text Placeholder 8">
            <a:extLst>
              <a:ext uri="{FF2B5EF4-FFF2-40B4-BE49-F238E27FC236}">
                <a16:creationId xmlns:a16="http://schemas.microsoft.com/office/drawing/2014/main" id="{5E80A099-4191-2FA6-169F-1D79226B7B6A}"/>
              </a:ext>
            </a:extLst>
          </p:cNvPr>
          <p:cNvSpPr>
            <a:spLocks noGrp="1"/>
          </p:cNvSpPr>
          <p:nvPr>
            <p:ph type="body" sz="quarter" idx="14" hasCustomPrompt="1"/>
          </p:nvPr>
        </p:nvSpPr>
        <p:spPr>
          <a:xfrm>
            <a:off x="658814" y="549275"/>
            <a:ext cx="10874375" cy="606962"/>
          </a:xfrm>
        </p:spPr>
        <p:txBody>
          <a:bodyPr wrap="square" lIns="90000" tIns="46800" rIns="90000" bIns="46800" anchor="t">
            <a:spAutoFit/>
          </a:bodyPr>
          <a:lstStyle>
            <a:lvl1pPr marL="0" indent="0">
              <a:lnSpc>
                <a:spcPct val="90000"/>
              </a:lnSpc>
              <a:spcAft>
                <a:spcPts val="0"/>
              </a:spcAft>
              <a:buNone/>
              <a:defRPr sz="3577" b="0" i="0">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“Pull-out quotes are set in Palatino, 30pt minimum.“</a:t>
            </a:r>
          </a:p>
        </p:txBody>
      </p:sp>
      <p:sp>
        <p:nvSpPr>
          <p:cNvPr id="8" name="Text Placeholder 16">
            <a:extLst>
              <a:ext uri="{FF2B5EF4-FFF2-40B4-BE49-F238E27FC236}">
                <a16:creationId xmlns:a16="http://schemas.microsoft.com/office/drawing/2014/main" id="{C1A426FF-3AF7-BE74-EBA5-1AA84D8457FF}"/>
              </a:ext>
            </a:extLst>
          </p:cNvPr>
          <p:cNvSpPr>
            <a:spLocks noGrp="1"/>
          </p:cNvSpPr>
          <p:nvPr>
            <p:ph type="body" sz="quarter" idx="15" hasCustomPrompt="1"/>
          </p:nvPr>
        </p:nvSpPr>
        <p:spPr>
          <a:xfrm>
            <a:off x="658814" y="1156237"/>
            <a:ext cx="10874375" cy="279180"/>
          </a:xfrm>
        </p:spPr>
        <p:txBody>
          <a:bodyPr lIns="90000" tIns="46800" rIns="90000" bIns="46800"/>
          <a:lstStyle>
            <a:lvl1pPr marL="0" indent="0">
              <a:spcAft>
                <a:spcPts val="0"/>
              </a:spcAft>
              <a:buNone/>
              <a:defRPr lang="en-GB" sz="11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lvl="0"/>
            <a:r>
              <a:rPr lang="en-US" noProof="0"/>
              <a:t>TITLE FIRST LINE ALL CAPS Arial, 12 </a:t>
            </a:r>
          </a:p>
        </p:txBody>
      </p:sp>
      <p:sp>
        <p:nvSpPr>
          <p:cNvPr id="9" name="Footer Placeholder 4">
            <a:extLst>
              <a:ext uri="{FF2B5EF4-FFF2-40B4-BE49-F238E27FC236}">
                <a16:creationId xmlns:a16="http://schemas.microsoft.com/office/drawing/2014/main" id="{D94B906C-CDC1-FEC3-32E7-3505C3EF9075}"/>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0" name="Slide Number Placeholder 5">
            <a:extLst>
              <a:ext uri="{FF2B5EF4-FFF2-40B4-BE49-F238E27FC236}">
                <a16:creationId xmlns:a16="http://schemas.microsoft.com/office/drawing/2014/main" id="{BC42F55C-C4DA-4EEB-3766-B3B6B41FA947}"/>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0963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s in Columns + Image">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31313B23-7A16-D9AB-8AE3-3F9C3900BC17}"/>
              </a:ext>
            </a:extLst>
          </p:cNvPr>
          <p:cNvSpPr>
            <a:spLocks noGrp="1"/>
          </p:cNvSpPr>
          <p:nvPr>
            <p:ph type="pic" sz="quarter" idx="13"/>
          </p:nvPr>
        </p:nvSpPr>
        <p:spPr>
          <a:xfrm>
            <a:off x="646643" y="1278896"/>
            <a:ext cx="10874375"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3" cy="426913"/>
          </a:xfrm>
        </p:spPr>
        <p:txBody>
          <a:bodyPr/>
          <a:lstStyle/>
          <a:p>
            <a:r>
              <a:rPr lang="en-US" noProof="0"/>
              <a:t>TITLE FIRST LINE ALL CAPS Arial, 12 </a:t>
            </a:r>
            <a:br>
              <a:rPr lang="en-US" noProof="0"/>
            </a:br>
            <a:r>
              <a:rPr lang="en-US" noProof="0"/>
              <a:t>2 lines max</a:t>
            </a:r>
          </a:p>
        </p:txBody>
      </p:sp>
      <p:sp>
        <p:nvSpPr>
          <p:cNvPr id="18" name="Footer Placeholder 4">
            <a:extLst>
              <a:ext uri="{FF2B5EF4-FFF2-40B4-BE49-F238E27FC236}">
                <a16:creationId xmlns:a16="http://schemas.microsoft.com/office/drawing/2014/main" id="{78855B2B-E599-B2EC-2D86-3706CD9895E4}"/>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9" name="Slide Number Placeholder 5">
            <a:extLst>
              <a:ext uri="{FF2B5EF4-FFF2-40B4-BE49-F238E27FC236}">
                <a16:creationId xmlns:a16="http://schemas.microsoft.com/office/drawing/2014/main" id="{82497EE2-8C85-7BD7-C681-B54184FC3C0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20" name="Text Placeholder 8">
            <a:extLst>
              <a:ext uri="{FF2B5EF4-FFF2-40B4-BE49-F238E27FC236}">
                <a16:creationId xmlns:a16="http://schemas.microsoft.com/office/drawing/2014/main" id="{2C1835BB-D589-4036-6F46-9F0278EC01F2}"/>
              </a:ext>
            </a:extLst>
          </p:cNvPr>
          <p:cNvSpPr>
            <a:spLocks noGrp="1"/>
          </p:cNvSpPr>
          <p:nvPr>
            <p:ph type="body" sz="quarter" idx="12"/>
          </p:nvPr>
        </p:nvSpPr>
        <p:spPr>
          <a:xfrm>
            <a:off x="65881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8">
            <a:extLst>
              <a:ext uri="{FF2B5EF4-FFF2-40B4-BE49-F238E27FC236}">
                <a16:creationId xmlns:a16="http://schemas.microsoft.com/office/drawing/2014/main" id="{37ACFEAC-4064-B6CD-173E-9441861E24B6}"/>
              </a:ext>
            </a:extLst>
          </p:cNvPr>
          <p:cNvSpPr>
            <a:spLocks noGrp="1"/>
          </p:cNvSpPr>
          <p:nvPr>
            <p:ph type="body" sz="quarter" idx="14"/>
          </p:nvPr>
        </p:nvSpPr>
        <p:spPr>
          <a:xfrm>
            <a:off x="3415908"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Text Placeholder 8">
            <a:extLst>
              <a:ext uri="{FF2B5EF4-FFF2-40B4-BE49-F238E27FC236}">
                <a16:creationId xmlns:a16="http://schemas.microsoft.com/office/drawing/2014/main" id="{F4732855-1930-3147-5893-2199D9DAA48C}"/>
              </a:ext>
            </a:extLst>
          </p:cNvPr>
          <p:cNvSpPr>
            <a:spLocks noGrp="1"/>
          </p:cNvSpPr>
          <p:nvPr>
            <p:ph type="body" sz="quarter" idx="15"/>
          </p:nvPr>
        </p:nvSpPr>
        <p:spPr>
          <a:xfrm>
            <a:off x="617300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8">
            <a:extLst>
              <a:ext uri="{FF2B5EF4-FFF2-40B4-BE49-F238E27FC236}">
                <a16:creationId xmlns:a16="http://schemas.microsoft.com/office/drawing/2014/main" id="{885F8580-90F0-EB19-F20B-4E87122E1E6C}"/>
              </a:ext>
            </a:extLst>
          </p:cNvPr>
          <p:cNvSpPr>
            <a:spLocks noGrp="1"/>
          </p:cNvSpPr>
          <p:nvPr>
            <p:ph type="body" sz="quarter" idx="16"/>
          </p:nvPr>
        </p:nvSpPr>
        <p:spPr>
          <a:xfrm>
            <a:off x="8930097"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8">
            <a:extLst>
              <a:ext uri="{FF2B5EF4-FFF2-40B4-BE49-F238E27FC236}">
                <a16:creationId xmlns:a16="http://schemas.microsoft.com/office/drawing/2014/main" id="{131265C0-C81F-5E3D-688E-EE47429B4832}"/>
              </a:ext>
            </a:extLst>
          </p:cNvPr>
          <p:cNvSpPr>
            <a:spLocks noGrp="1"/>
          </p:cNvSpPr>
          <p:nvPr>
            <p:ph type="body" sz="quarter" idx="17" hasCustomPrompt="1"/>
          </p:nvPr>
        </p:nvSpPr>
        <p:spPr>
          <a:xfrm>
            <a:off x="65881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5" name="Text Placeholder 8">
            <a:extLst>
              <a:ext uri="{FF2B5EF4-FFF2-40B4-BE49-F238E27FC236}">
                <a16:creationId xmlns:a16="http://schemas.microsoft.com/office/drawing/2014/main" id="{78F053AD-C88A-17C5-7D01-931CA56A89B9}"/>
              </a:ext>
            </a:extLst>
          </p:cNvPr>
          <p:cNvSpPr>
            <a:spLocks noGrp="1"/>
          </p:cNvSpPr>
          <p:nvPr>
            <p:ph type="body" sz="quarter" idx="18" hasCustomPrompt="1"/>
          </p:nvPr>
        </p:nvSpPr>
        <p:spPr>
          <a:xfrm>
            <a:off x="3415908"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6" name="Text Placeholder 8">
            <a:extLst>
              <a:ext uri="{FF2B5EF4-FFF2-40B4-BE49-F238E27FC236}">
                <a16:creationId xmlns:a16="http://schemas.microsoft.com/office/drawing/2014/main" id="{57C39795-6ABB-E88D-96D9-2FBC8C681039}"/>
              </a:ext>
            </a:extLst>
          </p:cNvPr>
          <p:cNvSpPr>
            <a:spLocks noGrp="1"/>
          </p:cNvSpPr>
          <p:nvPr>
            <p:ph type="body" sz="quarter" idx="19" hasCustomPrompt="1"/>
          </p:nvPr>
        </p:nvSpPr>
        <p:spPr>
          <a:xfrm>
            <a:off x="617300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7" name="Text Placeholder 8">
            <a:extLst>
              <a:ext uri="{FF2B5EF4-FFF2-40B4-BE49-F238E27FC236}">
                <a16:creationId xmlns:a16="http://schemas.microsoft.com/office/drawing/2014/main" id="{864D4EA1-52B1-2E46-4B40-680B0BF91592}"/>
              </a:ext>
            </a:extLst>
          </p:cNvPr>
          <p:cNvSpPr>
            <a:spLocks noGrp="1"/>
          </p:cNvSpPr>
          <p:nvPr>
            <p:ph type="body" sz="quarter" idx="20" hasCustomPrompt="1"/>
          </p:nvPr>
        </p:nvSpPr>
        <p:spPr>
          <a:xfrm>
            <a:off x="8930097"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1774288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s in Columns St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3" cy="426913"/>
          </a:xfrm>
        </p:spPr>
        <p:txBody>
          <a:bodyPr/>
          <a:lstStyle/>
          <a:p>
            <a:r>
              <a:rPr lang="en-US" noProof="0"/>
              <a:t>TITLE FIRST LINE ALL CAPS Arial, 12 </a:t>
            </a:r>
            <a:br>
              <a:rPr lang="en-US" noProof="0"/>
            </a:br>
            <a:r>
              <a:rPr lang="en-US" noProof="0"/>
              <a:t>2 lines max</a:t>
            </a:r>
          </a:p>
        </p:txBody>
      </p:sp>
      <p:sp>
        <p:nvSpPr>
          <p:cNvPr id="18" name="Footer Placeholder 4">
            <a:extLst>
              <a:ext uri="{FF2B5EF4-FFF2-40B4-BE49-F238E27FC236}">
                <a16:creationId xmlns:a16="http://schemas.microsoft.com/office/drawing/2014/main" id="{78855B2B-E599-B2EC-2D86-3706CD9895E4}"/>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9" name="Slide Number Placeholder 5">
            <a:extLst>
              <a:ext uri="{FF2B5EF4-FFF2-40B4-BE49-F238E27FC236}">
                <a16:creationId xmlns:a16="http://schemas.microsoft.com/office/drawing/2014/main" id="{82497EE2-8C85-7BD7-C681-B54184FC3C0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20" name="Text Placeholder 8">
            <a:extLst>
              <a:ext uri="{FF2B5EF4-FFF2-40B4-BE49-F238E27FC236}">
                <a16:creationId xmlns:a16="http://schemas.microsoft.com/office/drawing/2014/main" id="{5A43E557-8493-D26D-BD45-397B7B58607C}"/>
              </a:ext>
            </a:extLst>
          </p:cNvPr>
          <p:cNvSpPr>
            <a:spLocks noGrp="1"/>
          </p:cNvSpPr>
          <p:nvPr>
            <p:ph type="body" sz="quarter" idx="12"/>
          </p:nvPr>
        </p:nvSpPr>
        <p:spPr>
          <a:xfrm>
            <a:off x="658813"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8">
            <a:extLst>
              <a:ext uri="{FF2B5EF4-FFF2-40B4-BE49-F238E27FC236}">
                <a16:creationId xmlns:a16="http://schemas.microsoft.com/office/drawing/2014/main" id="{8D0EE409-2A2F-ED0D-D191-95F697711F51}"/>
              </a:ext>
            </a:extLst>
          </p:cNvPr>
          <p:cNvSpPr>
            <a:spLocks noGrp="1"/>
          </p:cNvSpPr>
          <p:nvPr>
            <p:ph type="body" sz="quarter" idx="14"/>
          </p:nvPr>
        </p:nvSpPr>
        <p:spPr>
          <a:xfrm>
            <a:off x="3415908"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Text Placeholder 8">
            <a:extLst>
              <a:ext uri="{FF2B5EF4-FFF2-40B4-BE49-F238E27FC236}">
                <a16:creationId xmlns:a16="http://schemas.microsoft.com/office/drawing/2014/main" id="{1D124722-0C68-AD03-A170-612A8EC8B825}"/>
              </a:ext>
            </a:extLst>
          </p:cNvPr>
          <p:cNvSpPr>
            <a:spLocks noGrp="1"/>
          </p:cNvSpPr>
          <p:nvPr>
            <p:ph type="body" sz="quarter" idx="15"/>
          </p:nvPr>
        </p:nvSpPr>
        <p:spPr>
          <a:xfrm>
            <a:off x="6173003"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8">
            <a:extLst>
              <a:ext uri="{FF2B5EF4-FFF2-40B4-BE49-F238E27FC236}">
                <a16:creationId xmlns:a16="http://schemas.microsoft.com/office/drawing/2014/main" id="{67C642C9-827F-E1B0-59E9-30B065A6F7FC}"/>
              </a:ext>
            </a:extLst>
          </p:cNvPr>
          <p:cNvSpPr>
            <a:spLocks noGrp="1"/>
          </p:cNvSpPr>
          <p:nvPr>
            <p:ph type="body" sz="quarter" idx="16"/>
          </p:nvPr>
        </p:nvSpPr>
        <p:spPr>
          <a:xfrm>
            <a:off x="8930097"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8">
            <a:extLst>
              <a:ext uri="{FF2B5EF4-FFF2-40B4-BE49-F238E27FC236}">
                <a16:creationId xmlns:a16="http://schemas.microsoft.com/office/drawing/2014/main" id="{1B7FAF18-98EB-15C8-D7A5-09F3B545A8C8}"/>
              </a:ext>
            </a:extLst>
          </p:cNvPr>
          <p:cNvSpPr>
            <a:spLocks noGrp="1"/>
          </p:cNvSpPr>
          <p:nvPr>
            <p:ph type="body" sz="quarter" idx="17" hasCustomPrompt="1"/>
          </p:nvPr>
        </p:nvSpPr>
        <p:spPr>
          <a:xfrm>
            <a:off x="658813"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5" name="Text Placeholder 8">
            <a:extLst>
              <a:ext uri="{FF2B5EF4-FFF2-40B4-BE49-F238E27FC236}">
                <a16:creationId xmlns:a16="http://schemas.microsoft.com/office/drawing/2014/main" id="{24825F37-44D6-0F4F-1307-A2D1197B65F0}"/>
              </a:ext>
            </a:extLst>
          </p:cNvPr>
          <p:cNvSpPr>
            <a:spLocks noGrp="1"/>
          </p:cNvSpPr>
          <p:nvPr>
            <p:ph type="body" sz="quarter" idx="18" hasCustomPrompt="1"/>
          </p:nvPr>
        </p:nvSpPr>
        <p:spPr>
          <a:xfrm>
            <a:off x="3415908"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6" name="Text Placeholder 8">
            <a:extLst>
              <a:ext uri="{FF2B5EF4-FFF2-40B4-BE49-F238E27FC236}">
                <a16:creationId xmlns:a16="http://schemas.microsoft.com/office/drawing/2014/main" id="{7A973C34-E6D6-7EC5-DEE6-DD8CBFF363B6}"/>
              </a:ext>
            </a:extLst>
          </p:cNvPr>
          <p:cNvSpPr>
            <a:spLocks noGrp="1"/>
          </p:cNvSpPr>
          <p:nvPr>
            <p:ph type="body" sz="quarter" idx="19" hasCustomPrompt="1"/>
          </p:nvPr>
        </p:nvSpPr>
        <p:spPr>
          <a:xfrm>
            <a:off x="6173003"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7" name="Text Placeholder 8">
            <a:extLst>
              <a:ext uri="{FF2B5EF4-FFF2-40B4-BE49-F238E27FC236}">
                <a16:creationId xmlns:a16="http://schemas.microsoft.com/office/drawing/2014/main" id="{79137E92-9F91-7BCE-042B-A632D0F961F7}"/>
              </a:ext>
            </a:extLst>
          </p:cNvPr>
          <p:cNvSpPr>
            <a:spLocks noGrp="1"/>
          </p:cNvSpPr>
          <p:nvPr>
            <p:ph type="body" sz="quarter" idx="20" hasCustomPrompt="1"/>
          </p:nvPr>
        </p:nvSpPr>
        <p:spPr>
          <a:xfrm>
            <a:off x="8930097"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73713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s + Images in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3"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6F97296E-2B8F-0BB7-0B42-F7B35754738D}"/>
              </a:ext>
            </a:extLst>
          </p:cNvPr>
          <p:cNvSpPr>
            <a:spLocks noGrp="1"/>
          </p:cNvSpPr>
          <p:nvPr>
            <p:ph type="body" sz="quarter" idx="14"/>
          </p:nvPr>
        </p:nvSpPr>
        <p:spPr>
          <a:xfrm>
            <a:off x="3415908"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a:extLst>
              <a:ext uri="{FF2B5EF4-FFF2-40B4-BE49-F238E27FC236}">
                <a16:creationId xmlns:a16="http://schemas.microsoft.com/office/drawing/2014/main" id="{AF9DFEE9-74FF-D476-533A-16D256F7B27B}"/>
              </a:ext>
            </a:extLst>
          </p:cNvPr>
          <p:cNvSpPr>
            <a:spLocks noGrp="1"/>
          </p:cNvSpPr>
          <p:nvPr>
            <p:ph type="body" sz="quarter" idx="15"/>
          </p:nvPr>
        </p:nvSpPr>
        <p:spPr>
          <a:xfrm>
            <a:off x="617300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a:extLst>
              <a:ext uri="{FF2B5EF4-FFF2-40B4-BE49-F238E27FC236}">
                <a16:creationId xmlns:a16="http://schemas.microsoft.com/office/drawing/2014/main" id="{A639AD4A-69FF-AC6C-B9CD-83FD0357EF90}"/>
              </a:ext>
            </a:extLst>
          </p:cNvPr>
          <p:cNvSpPr>
            <a:spLocks noGrp="1"/>
          </p:cNvSpPr>
          <p:nvPr>
            <p:ph type="body" sz="quarter" idx="16"/>
          </p:nvPr>
        </p:nvSpPr>
        <p:spPr>
          <a:xfrm>
            <a:off x="8930097"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8">
            <a:extLst>
              <a:ext uri="{FF2B5EF4-FFF2-40B4-BE49-F238E27FC236}">
                <a16:creationId xmlns:a16="http://schemas.microsoft.com/office/drawing/2014/main" id="{4CD4E930-89A8-756E-0657-79087178F8FA}"/>
              </a:ext>
            </a:extLst>
          </p:cNvPr>
          <p:cNvSpPr>
            <a:spLocks noGrp="1"/>
          </p:cNvSpPr>
          <p:nvPr>
            <p:ph type="body" sz="quarter" idx="17" hasCustomPrompt="1"/>
          </p:nvPr>
        </p:nvSpPr>
        <p:spPr>
          <a:xfrm>
            <a:off x="65881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4" name="Text Placeholder 8">
            <a:extLst>
              <a:ext uri="{FF2B5EF4-FFF2-40B4-BE49-F238E27FC236}">
                <a16:creationId xmlns:a16="http://schemas.microsoft.com/office/drawing/2014/main" id="{0830B286-6766-E470-BF1B-D34EF6D0AA9C}"/>
              </a:ext>
            </a:extLst>
          </p:cNvPr>
          <p:cNvSpPr>
            <a:spLocks noGrp="1"/>
          </p:cNvSpPr>
          <p:nvPr>
            <p:ph type="body" sz="quarter" idx="18" hasCustomPrompt="1"/>
          </p:nvPr>
        </p:nvSpPr>
        <p:spPr>
          <a:xfrm>
            <a:off x="3415908"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5" name="Text Placeholder 8">
            <a:extLst>
              <a:ext uri="{FF2B5EF4-FFF2-40B4-BE49-F238E27FC236}">
                <a16:creationId xmlns:a16="http://schemas.microsoft.com/office/drawing/2014/main" id="{E4B92052-D095-BB92-62F4-3B04E4D66C3E}"/>
              </a:ext>
            </a:extLst>
          </p:cNvPr>
          <p:cNvSpPr>
            <a:spLocks noGrp="1"/>
          </p:cNvSpPr>
          <p:nvPr>
            <p:ph type="body" sz="quarter" idx="19" hasCustomPrompt="1"/>
          </p:nvPr>
        </p:nvSpPr>
        <p:spPr>
          <a:xfrm>
            <a:off x="617300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6" name="Text Placeholder 8">
            <a:extLst>
              <a:ext uri="{FF2B5EF4-FFF2-40B4-BE49-F238E27FC236}">
                <a16:creationId xmlns:a16="http://schemas.microsoft.com/office/drawing/2014/main" id="{ADB22BF3-0F91-BC1E-B213-13D7BBF47F7A}"/>
              </a:ext>
            </a:extLst>
          </p:cNvPr>
          <p:cNvSpPr>
            <a:spLocks noGrp="1"/>
          </p:cNvSpPr>
          <p:nvPr>
            <p:ph type="body" sz="quarter" idx="20" hasCustomPrompt="1"/>
          </p:nvPr>
        </p:nvSpPr>
        <p:spPr>
          <a:xfrm>
            <a:off x="8930097"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8" name="Footer Placeholder 4">
            <a:extLst>
              <a:ext uri="{FF2B5EF4-FFF2-40B4-BE49-F238E27FC236}">
                <a16:creationId xmlns:a16="http://schemas.microsoft.com/office/drawing/2014/main" id="{78855B2B-E599-B2EC-2D86-3706CD9895E4}"/>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19" name="Slide Number Placeholder 5">
            <a:extLst>
              <a:ext uri="{FF2B5EF4-FFF2-40B4-BE49-F238E27FC236}">
                <a16:creationId xmlns:a16="http://schemas.microsoft.com/office/drawing/2014/main" id="{82497EE2-8C85-7BD7-C681-B54184FC3C0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17" name="Picture Placeholder 5">
            <a:extLst>
              <a:ext uri="{FF2B5EF4-FFF2-40B4-BE49-F238E27FC236}">
                <a16:creationId xmlns:a16="http://schemas.microsoft.com/office/drawing/2014/main" id="{D5017420-EAD7-65A6-AD2E-9AD9A85B5DF9}"/>
              </a:ext>
            </a:extLst>
          </p:cNvPr>
          <p:cNvSpPr>
            <a:spLocks noGrp="1"/>
          </p:cNvSpPr>
          <p:nvPr>
            <p:ph type="pic" sz="quarter" idx="13"/>
          </p:nvPr>
        </p:nvSpPr>
        <p:spPr>
          <a:xfrm>
            <a:off x="646643"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0" name="Picture Placeholder 5">
            <a:extLst>
              <a:ext uri="{FF2B5EF4-FFF2-40B4-BE49-F238E27FC236}">
                <a16:creationId xmlns:a16="http://schemas.microsoft.com/office/drawing/2014/main" id="{C8A941F1-5BAC-85AF-8FD6-F520E6B2C761}"/>
              </a:ext>
            </a:extLst>
          </p:cNvPr>
          <p:cNvSpPr>
            <a:spLocks noGrp="1"/>
          </p:cNvSpPr>
          <p:nvPr>
            <p:ph type="pic" sz="quarter" idx="21"/>
          </p:nvPr>
        </p:nvSpPr>
        <p:spPr>
          <a:xfrm>
            <a:off x="3407794"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1" name="Picture Placeholder 5">
            <a:extLst>
              <a:ext uri="{FF2B5EF4-FFF2-40B4-BE49-F238E27FC236}">
                <a16:creationId xmlns:a16="http://schemas.microsoft.com/office/drawing/2014/main" id="{D4CD151C-3FE2-A9BD-99F2-06CA87C53650}"/>
              </a:ext>
            </a:extLst>
          </p:cNvPr>
          <p:cNvSpPr>
            <a:spLocks noGrp="1"/>
          </p:cNvSpPr>
          <p:nvPr>
            <p:ph type="pic" sz="quarter" idx="22"/>
          </p:nvPr>
        </p:nvSpPr>
        <p:spPr>
          <a:xfrm>
            <a:off x="6168945"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2" name="Picture Placeholder 5">
            <a:extLst>
              <a:ext uri="{FF2B5EF4-FFF2-40B4-BE49-F238E27FC236}">
                <a16:creationId xmlns:a16="http://schemas.microsoft.com/office/drawing/2014/main" id="{70555A01-EAF3-5769-A4F2-EBFF53BE6C2B}"/>
              </a:ext>
            </a:extLst>
          </p:cNvPr>
          <p:cNvSpPr>
            <a:spLocks noGrp="1"/>
          </p:cNvSpPr>
          <p:nvPr>
            <p:ph type="pic" sz="quarter" idx="23"/>
          </p:nvPr>
        </p:nvSpPr>
        <p:spPr>
          <a:xfrm>
            <a:off x="8930097"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Tree>
    <p:extLst>
      <p:ext uri="{BB962C8B-B14F-4D97-AF65-F5344CB8AC3E}">
        <p14:creationId xmlns:p14="http://schemas.microsoft.com/office/powerpoint/2010/main" val="3526650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Bullets + Image right">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31313B23-7A16-D9AB-8AE3-3F9C3900BC17}"/>
              </a:ext>
            </a:extLst>
          </p:cNvPr>
          <p:cNvSpPr>
            <a:spLocks noGrp="1"/>
          </p:cNvSpPr>
          <p:nvPr>
            <p:ph type="pic" sz="quarter" idx="13"/>
          </p:nvPr>
        </p:nvSpPr>
        <p:spPr>
          <a:xfrm>
            <a:off x="7293163" y="0"/>
            <a:ext cx="4898837"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3" y="549276"/>
            <a:ext cx="5425017" cy="426913"/>
          </a:xfrm>
        </p:spPr>
        <p:txBody>
          <a:bodyPr/>
          <a:lstStyle/>
          <a:p>
            <a:r>
              <a:rPr lang="en-US" noProof="0"/>
              <a:t>TITLE FIRST LINE ALL CAPS Arial, 12 </a:t>
            </a:r>
            <a:br>
              <a:rPr lang="en-US" noProof="0"/>
            </a:br>
            <a:r>
              <a:rPr lang="en-US" noProof="0"/>
              <a:t>2 lines max</a:t>
            </a:r>
          </a:p>
        </p:txBody>
      </p:sp>
      <p:sp>
        <p:nvSpPr>
          <p:cNvPr id="33" name="Text Placeholder 5">
            <a:extLst>
              <a:ext uri="{FF2B5EF4-FFF2-40B4-BE49-F238E27FC236}">
                <a16:creationId xmlns:a16="http://schemas.microsoft.com/office/drawing/2014/main" id="{1BF9DF85-DEEE-B3AD-165D-D3AFCF809A78}"/>
              </a:ext>
            </a:extLst>
          </p:cNvPr>
          <p:cNvSpPr>
            <a:spLocks noGrp="1"/>
          </p:cNvSpPr>
          <p:nvPr>
            <p:ph type="body" sz="quarter" idx="19" hasCustomPrompt="1"/>
          </p:nvPr>
        </p:nvSpPr>
        <p:spPr>
          <a:xfrm>
            <a:off x="658814" y="1663666"/>
            <a:ext cx="5437187" cy="1356398"/>
          </a:xfrm>
        </p:spPr>
        <p:txBody>
          <a:bodyPr/>
          <a:lstStyle>
            <a:lvl1pPr marL="0" indent="0">
              <a:buNone/>
              <a:defRPr/>
            </a:lvl1pPr>
            <a:lvl2pPr marL="232505" indent="0">
              <a:buNone/>
              <a:defRPr/>
            </a:lvl2pPr>
            <a:lvl3pPr marL="465009" indent="0">
              <a:buNone/>
              <a:defRPr/>
            </a:lvl3pPr>
            <a:lvl4pPr marL="697514" indent="0">
              <a:buNone/>
              <a:defRPr/>
            </a:lvl4pPr>
            <a:lvl5pPr marL="930019" indent="0">
              <a:buNone/>
              <a:defRPr/>
            </a:lvl5pPr>
          </a:lstStyle>
          <a:p>
            <a:pPr lvl="0"/>
            <a:r>
              <a:rPr lang="en-US" noProof="0"/>
              <a:t>Text is Arial, 14</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Footer Placeholder 4">
            <a:extLst>
              <a:ext uri="{FF2B5EF4-FFF2-40B4-BE49-F238E27FC236}">
                <a16:creationId xmlns:a16="http://schemas.microsoft.com/office/drawing/2014/main" id="{4A1CB2B3-BA01-6842-25E9-27118341D945}"/>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35" name="Slide Number Placeholder 5">
            <a:extLst>
              <a:ext uri="{FF2B5EF4-FFF2-40B4-BE49-F238E27FC236}">
                <a16:creationId xmlns:a16="http://schemas.microsoft.com/office/drawing/2014/main" id="{92B0BA85-F0DA-6ED2-C219-5C648E97B67F}"/>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40" name="Text Placeholder 8">
            <a:extLst>
              <a:ext uri="{FF2B5EF4-FFF2-40B4-BE49-F238E27FC236}">
                <a16:creationId xmlns:a16="http://schemas.microsoft.com/office/drawing/2014/main" id="{1CDD5457-8FF0-BC50-792A-D288C2D1606B}"/>
              </a:ext>
            </a:extLst>
          </p:cNvPr>
          <p:cNvSpPr>
            <a:spLocks noGrp="1"/>
          </p:cNvSpPr>
          <p:nvPr>
            <p:ph type="body" sz="quarter" idx="12"/>
          </p:nvPr>
        </p:nvSpPr>
        <p:spPr>
          <a:xfrm>
            <a:off x="65881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 name="Text Placeholder 8">
            <a:extLst>
              <a:ext uri="{FF2B5EF4-FFF2-40B4-BE49-F238E27FC236}">
                <a16:creationId xmlns:a16="http://schemas.microsoft.com/office/drawing/2014/main" id="{6C3AA28E-C3C0-EC74-DAE6-8E25EF04E096}"/>
              </a:ext>
            </a:extLst>
          </p:cNvPr>
          <p:cNvSpPr>
            <a:spLocks noGrp="1"/>
          </p:cNvSpPr>
          <p:nvPr>
            <p:ph type="body" sz="quarter" idx="14"/>
          </p:nvPr>
        </p:nvSpPr>
        <p:spPr>
          <a:xfrm>
            <a:off x="3415908"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2" name="Text Placeholder 8">
            <a:extLst>
              <a:ext uri="{FF2B5EF4-FFF2-40B4-BE49-F238E27FC236}">
                <a16:creationId xmlns:a16="http://schemas.microsoft.com/office/drawing/2014/main" id="{EA48C75A-CBAC-C177-D554-4CDF92D87E3E}"/>
              </a:ext>
            </a:extLst>
          </p:cNvPr>
          <p:cNvSpPr>
            <a:spLocks noGrp="1"/>
          </p:cNvSpPr>
          <p:nvPr>
            <p:ph type="body" sz="quarter" idx="17" hasCustomPrompt="1"/>
          </p:nvPr>
        </p:nvSpPr>
        <p:spPr>
          <a:xfrm>
            <a:off x="65881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43" name="Text Placeholder 8">
            <a:extLst>
              <a:ext uri="{FF2B5EF4-FFF2-40B4-BE49-F238E27FC236}">
                <a16:creationId xmlns:a16="http://schemas.microsoft.com/office/drawing/2014/main" id="{D7FE6051-78F1-61D2-44FD-21742C884666}"/>
              </a:ext>
            </a:extLst>
          </p:cNvPr>
          <p:cNvSpPr>
            <a:spLocks noGrp="1"/>
          </p:cNvSpPr>
          <p:nvPr>
            <p:ph type="body" sz="quarter" idx="18" hasCustomPrompt="1"/>
          </p:nvPr>
        </p:nvSpPr>
        <p:spPr>
          <a:xfrm>
            <a:off x="3415908"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1932006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Bullets + Image left">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31313B23-7A16-D9AB-8AE3-3F9C3900BC17}"/>
              </a:ext>
            </a:extLst>
          </p:cNvPr>
          <p:cNvSpPr>
            <a:spLocks noGrp="1"/>
          </p:cNvSpPr>
          <p:nvPr>
            <p:ph type="pic" sz="quarter" idx="13"/>
          </p:nvPr>
        </p:nvSpPr>
        <p:spPr>
          <a:xfrm>
            <a:off x="1" y="0"/>
            <a:ext cx="5437187"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173003" y="549276"/>
            <a:ext cx="5360186" cy="426913"/>
          </a:xfrm>
        </p:spPr>
        <p:txBody>
          <a:bodyPr/>
          <a:lstStyle/>
          <a:p>
            <a:r>
              <a:rPr lang="en-US" noProof="0"/>
              <a:t>TITLE FIRST LINE ALL CAPS Arial, 12 </a:t>
            </a:r>
            <a:br>
              <a:rPr lang="en-US" noProof="0"/>
            </a:br>
            <a:r>
              <a:rPr lang="en-US" noProof="0"/>
              <a:t>2 lines max</a:t>
            </a:r>
          </a:p>
        </p:txBody>
      </p:sp>
      <p:sp>
        <p:nvSpPr>
          <p:cNvPr id="6" name="Text Placeholder 5">
            <a:extLst>
              <a:ext uri="{FF2B5EF4-FFF2-40B4-BE49-F238E27FC236}">
                <a16:creationId xmlns:a16="http://schemas.microsoft.com/office/drawing/2014/main" id="{A7CCBDFE-73D8-EC37-48DF-5FE74F506B83}"/>
              </a:ext>
            </a:extLst>
          </p:cNvPr>
          <p:cNvSpPr>
            <a:spLocks noGrp="1"/>
          </p:cNvSpPr>
          <p:nvPr>
            <p:ph type="body" sz="quarter" idx="19" hasCustomPrompt="1"/>
          </p:nvPr>
        </p:nvSpPr>
        <p:spPr>
          <a:xfrm>
            <a:off x="6173003" y="1663666"/>
            <a:ext cx="5360184" cy="1356398"/>
          </a:xfrm>
        </p:spPr>
        <p:txBody>
          <a:bodyPr/>
          <a:lstStyle>
            <a:lvl1pPr marL="0" indent="0">
              <a:buNone/>
              <a:defRPr/>
            </a:lvl1pPr>
            <a:lvl2pPr marL="232505" indent="0">
              <a:buNone/>
              <a:defRPr/>
            </a:lvl2pPr>
            <a:lvl3pPr marL="465009" indent="0">
              <a:buNone/>
              <a:defRPr/>
            </a:lvl3pPr>
            <a:lvl4pPr marL="697514" indent="0">
              <a:buNone/>
              <a:defRPr/>
            </a:lvl4pPr>
            <a:lvl5pPr marL="930019" indent="0">
              <a:buNone/>
              <a:defRPr/>
            </a:lvl5pPr>
          </a:lstStyle>
          <a:p>
            <a:pPr lvl="0"/>
            <a:r>
              <a:rPr lang="en-US" noProof="0"/>
              <a:t>Text is Arial,14</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Footer Placeholder 4">
            <a:extLst>
              <a:ext uri="{FF2B5EF4-FFF2-40B4-BE49-F238E27FC236}">
                <a16:creationId xmlns:a16="http://schemas.microsoft.com/office/drawing/2014/main" id="{D0070F6D-938F-30A2-9C6B-FCE333ED69AA}"/>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25" name="Slide Number Placeholder 5">
            <a:extLst>
              <a:ext uri="{FF2B5EF4-FFF2-40B4-BE49-F238E27FC236}">
                <a16:creationId xmlns:a16="http://schemas.microsoft.com/office/drawing/2014/main" id="{21EA6355-C2D7-56A2-0621-AB1D859C934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26" name="Text Placeholder 8">
            <a:extLst>
              <a:ext uri="{FF2B5EF4-FFF2-40B4-BE49-F238E27FC236}">
                <a16:creationId xmlns:a16="http://schemas.microsoft.com/office/drawing/2014/main" id="{63B8B70A-D324-50A0-87B2-113CB13ED3B9}"/>
              </a:ext>
            </a:extLst>
          </p:cNvPr>
          <p:cNvSpPr>
            <a:spLocks noGrp="1"/>
          </p:cNvSpPr>
          <p:nvPr>
            <p:ph type="body" sz="quarter" idx="15"/>
          </p:nvPr>
        </p:nvSpPr>
        <p:spPr>
          <a:xfrm>
            <a:off x="617300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8">
            <a:extLst>
              <a:ext uri="{FF2B5EF4-FFF2-40B4-BE49-F238E27FC236}">
                <a16:creationId xmlns:a16="http://schemas.microsoft.com/office/drawing/2014/main" id="{2A3BB86A-801B-C20E-D2CC-1193C64472EF}"/>
              </a:ext>
            </a:extLst>
          </p:cNvPr>
          <p:cNvSpPr>
            <a:spLocks noGrp="1"/>
          </p:cNvSpPr>
          <p:nvPr>
            <p:ph type="body" sz="quarter" idx="16"/>
          </p:nvPr>
        </p:nvSpPr>
        <p:spPr>
          <a:xfrm>
            <a:off x="8930097"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Text Placeholder 8">
            <a:extLst>
              <a:ext uri="{FF2B5EF4-FFF2-40B4-BE49-F238E27FC236}">
                <a16:creationId xmlns:a16="http://schemas.microsoft.com/office/drawing/2014/main" id="{24E1E77D-6918-37DD-837B-6AA00873E454}"/>
              </a:ext>
            </a:extLst>
          </p:cNvPr>
          <p:cNvSpPr>
            <a:spLocks noGrp="1"/>
          </p:cNvSpPr>
          <p:nvPr>
            <p:ph type="body" sz="quarter" idx="20" hasCustomPrompt="1"/>
          </p:nvPr>
        </p:nvSpPr>
        <p:spPr>
          <a:xfrm>
            <a:off x="617300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9" name="Text Placeholder 8">
            <a:extLst>
              <a:ext uri="{FF2B5EF4-FFF2-40B4-BE49-F238E27FC236}">
                <a16:creationId xmlns:a16="http://schemas.microsoft.com/office/drawing/2014/main" id="{FFA935CF-E6FA-23A6-9EDA-7E6BBBE095C9}"/>
              </a:ext>
            </a:extLst>
          </p:cNvPr>
          <p:cNvSpPr>
            <a:spLocks noGrp="1"/>
          </p:cNvSpPr>
          <p:nvPr>
            <p:ph type="body" sz="quarter" idx="21" hasCustomPrompt="1"/>
          </p:nvPr>
        </p:nvSpPr>
        <p:spPr>
          <a:xfrm>
            <a:off x="8930097"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1265882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2463FB-9BAC-4590-6FE5-C48AF065C8FC}"/>
              </a:ext>
            </a:extLst>
          </p:cNvPr>
          <p:cNvSpPr>
            <a:spLocks noGrp="1"/>
          </p:cNvSpPr>
          <p:nvPr>
            <p:ph type="ftr" sz="quarter" idx="10"/>
          </p:nvPr>
        </p:nvSpPr>
        <p:spPr/>
        <p:txBody>
          <a:bodyPr/>
          <a:lstStyle/>
          <a:p>
            <a:r>
              <a:rPr lang="en-US" noProof="0"/>
              <a:t>LILIUM CONFIDENTIAL</a:t>
            </a:r>
          </a:p>
        </p:txBody>
      </p:sp>
      <p:sp>
        <p:nvSpPr>
          <p:cNvPr id="4" name="Slide Number Placeholder 3">
            <a:extLst>
              <a:ext uri="{FF2B5EF4-FFF2-40B4-BE49-F238E27FC236}">
                <a16:creationId xmlns:a16="http://schemas.microsoft.com/office/drawing/2014/main" id="{3492532D-3E3D-9675-6C12-461A91F73FF8}"/>
              </a:ext>
            </a:extLst>
          </p:cNvPr>
          <p:cNvSpPr>
            <a:spLocks noGrp="1"/>
          </p:cNvSpPr>
          <p:nvPr>
            <p:ph type="sldNum" sz="quarter" idx="11"/>
          </p:nvPr>
        </p:nvSpPr>
        <p:spPr>
          <a:xfrm>
            <a:off x="10681854" y="6318251"/>
            <a:ext cx="851334" cy="299526"/>
          </a:xfrm>
        </p:spPr>
        <p:txBody>
          <a:bodyPr/>
          <a:lstStyle/>
          <a:p>
            <a:r>
              <a:rPr lang="en-US" noProof="0"/>
              <a:t>P. </a:t>
            </a:r>
            <a:fld id="{245DC20A-92A2-5F41-8857-B8CA4D10F0B3}" type="slidenum">
              <a:rPr lang="en-US" noProof="0" smtClean="0"/>
              <a:pPr/>
              <a:t>‹#›</a:t>
            </a:fld>
            <a:endParaRPr lang="en-US" noProof="0"/>
          </a:p>
        </p:txBody>
      </p:sp>
      <p:sp>
        <p:nvSpPr>
          <p:cNvPr id="7" name="Title 1">
            <a:extLst>
              <a:ext uri="{FF2B5EF4-FFF2-40B4-BE49-F238E27FC236}">
                <a16:creationId xmlns:a16="http://schemas.microsoft.com/office/drawing/2014/main" id="{6EF481DA-8E7F-641F-C969-3140B239B727}"/>
              </a:ext>
            </a:extLst>
          </p:cNvPr>
          <p:cNvSpPr>
            <a:spLocks noGrp="1"/>
          </p:cNvSpPr>
          <p:nvPr>
            <p:ph type="title" hasCustomPrompt="1"/>
          </p:nvPr>
        </p:nvSpPr>
        <p:spPr>
          <a:xfrm>
            <a:off x="658813" y="549276"/>
            <a:ext cx="5425017" cy="426913"/>
          </a:xfrm>
        </p:spPr>
        <p:txBody>
          <a:bodyPr/>
          <a:lstStyle/>
          <a:p>
            <a:r>
              <a:rPr lang="en-US" noProof="0"/>
              <a:t>TITLE FIRST LINE ALL CAPS Arial @ 12 </a:t>
            </a:r>
            <a:br>
              <a:rPr lang="en-US" noProof="0"/>
            </a:br>
            <a:r>
              <a:rPr lang="en-US" noProof="0"/>
              <a:t>2 lines max</a:t>
            </a:r>
          </a:p>
        </p:txBody>
      </p:sp>
    </p:spTree>
    <p:extLst>
      <p:ext uri="{BB962C8B-B14F-4D97-AF65-F5344CB8AC3E}">
        <p14:creationId xmlns:p14="http://schemas.microsoft.com/office/powerpoint/2010/main" val="3426051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9165DF09-65DD-A8F8-8C8C-E1258EF95D55}"/>
              </a:ext>
            </a:extLst>
          </p:cNvPr>
          <p:cNvSpPr>
            <a:spLocks noGrp="1"/>
          </p:cNvSpPr>
          <p:nvPr>
            <p:ph type="pic" sz="quarter" idx="12"/>
          </p:nvPr>
        </p:nvSpPr>
        <p:spPr>
          <a:xfrm>
            <a:off x="0" y="3273851"/>
            <a:ext cx="12192000" cy="310299"/>
          </a:xfrm>
        </p:spPr>
        <p:txBody>
          <a:bodyPr anchor="ctr"/>
          <a:lstStyle>
            <a:lvl1pPr marL="0" indent="0" algn="ctr">
              <a:buNone/>
              <a:defRPr/>
            </a:lvl1pPr>
          </a:lstStyle>
          <a:p>
            <a:r>
              <a:rPr lang="en-US" noProof="0"/>
              <a:t>Click icon to add picture</a:t>
            </a:r>
          </a:p>
        </p:txBody>
      </p:sp>
      <p:sp>
        <p:nvSpPr>
          <p:cNvPr id="9" name="Text Placeholder 8">
            <a:extLst>
              <a:ext uri="{FF2B5EF4-FFF2-40B4-BE49-F238E27FC236}">
                <a16:creationId xmlns:a16="http://schemas.microsoft.com/office/drawing/2014/main" id="{B969B25A-1482-E661-2861-E63A4EAD9B89}"/>
              </a:ext>
            </a:extLst>
          </p:cNvPr>
          <p:cNvSpPr>
            <a:spLocks noGrp="1"/>
          </p:cNvSpPr>
          <p:nvPr>
            <p:ph type="body" sz="quarter" idx="13" hasCustomPrompt="1"/>
          </p:nvPr>
        </p:nvSpPr>
        <p:spPr>
          <a:xfrm>
            <a:off x="658813" y="5159033"/>
            <a:ext cx="8174037" cy="606962"/>
          </a:xfrm>
        </p:spPr>
        <p:txBody>
          <a:bodyPr wrap="square" lIns="90000" tIns="46800" rIns="90000" bIns="46800" anchor="b">
            <a:spAutoFit/>
          </a:bodyPr>
          <a:lstStyle>
            <a:lvl1pPr marL="0" indent="0">
              <a:lnSpc>
                <a:spcPct val="90000"/>
              </a:lnSpc>
              <a:spcAft>
                <a:spcPts val="0"/>
              </a:spcAft>
              <a:buNone/>
              <a:defRPr sz="3577" b="0" i="0">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Title is set in Palatino, 36pt</a:t>
            </a:r>
          </a:p>
        </p:txBody>
      </p:sp>
      <p:sp>
        <p:nvSpPr>
          <p:cNvPr id="17" name="Text Placeholder 16">
            <a:extLst>
              <a:ext uri="{FF2B5EF4-FFF2-40B4-BE49-F238E27FC236}">
                <a16:creationId xmlns:a16="http://schemas.microsoft.com/office/drawing/2014/main" id="{4CD79389-0EA5-91D6-28AA-D79A2090C296}"/>
              </a:ext>
            </a:extLst>
          </p:cNvPr>
          <p:cNvSpPr>
            <a:spLocks noGrp="1"/>
          </p:cNvSpPr>
          <p:nvPr>
            <p:ph type="body" sz="quarter" idx="14" hasCustomPrompt="1"/>
          </p:nvPr>
        </p:nvSpPr>
        <p:spPr>
          <a:xfrm>
            <a:off x="658813" y="5765994"/>
            <a:ext cx="8174037" cy="309958"/>
          </a:xfrm>
        </p:spPr>
        <p:txBody>
          <a:bodyPr lIns="90000" tIns="46800" rIns="90000" bIns="46800"/>
          <a:lstStyle>
            <a:lvl1pPr marL="0" indent="0">
              <a:spcAft>
                <a:spcPts val="0"/>
              </a:spcAft>
              <a:buNone/>
              <a:defRPr lang="en-GB" sz="13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lvl="0"/>
            <a:r>
              <a:rPr lang="en-US" noProof="0"/>
              <a:t>Subtitle is set in Arial, 14pt</a:t>
            </a:r>
          </a:p>
        </p:txBody>
      </p:sp>
      <p:sp>
        <p:nvSpPr>
          <p:cNvPr id="21" name="Footer Placeholder 4">
            <a:extLst>
              <a:ext uri="{FF2B5EF4-FFF2-40B4-BE49-F238E27FC236}">
                <a16:creationId xmlns:a16="http://schemas.microsoft.com/office/drawing/2014/main" id="{38F428DB-54DA-5AE2-2930-08F6D1593818}"/>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22" name="Slide Number Placeholder 5">
            <a:extLst>
              <a:ext uri="{FF2B5EF4-FFF2-40B4-BE49-F238E27FC236}">
                <a16:creationId xmlns:a16="http://schemas.microsoft.com/office/drawing/2014/main" id="{62DE8A1C-DA55-6CD3-CA65-030B01796AAE}"/>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pic>
        <p:nvPicPr>
          <p:cNvPr id="15" name="Graphic 14">
            <a:extLst>
              <a:ext uri="{FF2B5EF4-FFF2-40B4-BE49-F238E27FC236}">
                <a16:creationId xmlns:a16="http://schemas.microsoft.com/office/drawing/2014/main" id="{7D614CCF-D811-986B-5FBB-33DA6431C6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31839" y="549276"/>
            <a:ext cx="1357947" cy="259510"/>
          </a:xfrm>
          <a:prstGeom prst="rect">
            <a:avLst/>
          </a:prstGeom>
        </p:spPr>
      </p:pic>
    </p:spTree>
    <p:extLst>
      <p:ext uri="{BB962C8B-B14F-4D97-AF65-F5344CB8AC3E}">
        <p14:creationId xmlns:p14="http://schemas.microsoft.com/office/powerpoint/2010/main" val="2269612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s St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4" y="1089025"/>
            <a:ext cx="10874375" cy="1356398"/>
          </a:xfrm>
        </p:spPr>
        <p:txBody>
          <a:bodyPr ancho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4">
            <a:extLst>
              <a:ext uri="{FF2B5EF4-FFF2-40B4-BE49-F238E27FC236}">
                <a16:creationId xmlns:a16="http://schemas.microsoft.com/office/drawing/2014/main" id="{0B28DEF1-4F1F-B00A-4805-035774EC1C68}"/>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3" name="Slide Number Placeholder 5">
            <a:extLst>
              <a:ext uri="{FF2B5EF4-FFF2-40B4-BE49-F238E27FC236}">
                <a16:creationId xmlns:a16="http://schemas.microsoft.com/office/drawing/2014/main" id="{FC0F35DF-B88C-0703-6733-5200D7AB486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3155996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7FBECD11-C40E-1BCA-EF5C-3C43181BEAA2}"/>
              </a:ext>
            </a:extLst>
          </p:cNvPr>
          <p:cNvSpPr>
            <a:spLocks noGrp="1"/>
          </p:cNvSpPr>
          <p:nvPr>
            <p:ph type="body" sz="quarter" idx="14" hasCustomPrompt="1"/>
          </p:nvPr>
        </p:nvSpPr>
        <p:spPr>
          <a:xfrm>
            <a:off x="658812" y="3150913"/>
            <a:ext cx="686662" cy="556179"/>
          </a:xfrm>
        </p:spPr>
        <p:txBody>
          <a:bodyPr lIns="90000" tIns="46800" rIns="90000" bIns="46800" anchor="ctr"/>
          <a:lstStyle>
            <a:lvl1pPr marL="0" indent="0">
              <a:spcAft>
                <a:spcPts val="0"/>
              </a:spcAft>
              <a:buNone/>
              <a:defRPr lang="en-GB" sz="2981"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lvl="0"/>
            <a:r>
              <a:rPr lang="en-US" noProof="0"/>
              <a:t>01</a:t>
            </a:r>
          </a:p>
        </p:txBody>
      </p:sp>
      <p:sp>
        <p:nvSpPr>
          <p:cNvPr id="8" name="Text Placeholder 8">
            <a:extLst>
              <a:ext uri="{FF2B5EF4-FFF2-40B4-BE49-F238E27FC236}">
                <a16:creationId xmlns:a16="http://schemas.microsoft.com/office/drawing/2014/main" id="{216CC64C-1A42-8A2B-02B5-C244F3CA5963}"/>
              </a:ext>
            </a:extLst>
          </p:cNvPr>
          <p:cNvSpPr>
            <a:spLocks noGrp="1"/>
          </p:cNvSpPr>
          <p:nvPr>
            <p:ph type="body" sz="quarter" idx="13" hasCustomPrompt="1"/>
          </p:nvPr>
        </p:nvSpPr>
        <p:spPr>
          <a:xfrm>
            <a:off x="1345474" y="3157049"/>
            <a:ext cx="10187714" cy="606962"/>
          </a:xfrm>
        </p:spPr>
        <p:txBody>
          <a:bodyPr wrap="square" lIns="180000" tIns="46800" rIns="90000" bIns="46800" anchor="t">
            <a:spAutoFit/>
          </a:bodyPr>
          <a:lstStyle>
            <a:lvl1pPr marL="0" indent="0">
              <a:lnSpc>
                <a:spcPct val="90000"/>
              </a:lnSpc>
              <a:spcAft>
                <a:spcPts val="0"/>
              </a:spcAft>
              <a:buNone/>
              <a:defRPr sz="3577" b="0" i="0">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Chapter divider is set in Palatino, 36pt</a:t>
            </a:r>
          </a:p>
        </p:txBody>
      </p:sp>
      <p:sp>
        <p:nvSpPr>
          <p:cNvPr id="10" name="Text Placeholder 16">
            <a:extLst>
              <a:ext uri="{FF2B5EF4-FFF2-40B4-BE49-F238E27FC236}">
                <a16:creationId xmlns:a16="http://schemas.microsoft.com/office/drawing/2014/main" id="{58A38FE6-0A63-2694-EACE-8BE5585A41FB}"/>
              </a:ext>
            </a:extLst>
          </p:cNvPr>
          <p:cNvSpPr>
            <a:spLocks noGrp="1"/>
          </p:cNvSpPr>
          <p:nvPr>
            <p:ph type="body" sz="quarter" idx="15" hasCustomPrompt="1"/>
          </p:nvPr>
        </p:nvSpPr>
        <p:spPr>
          <a:xfrm>
            <a:off x="1345474" y="3764012"/>
            <a:ext cx="10187714" cy="309958"/>
          </a:xfrm>
        </p:spPr>
        <p:txBody>
          <a:bodyPr lIns="180000" tIns="46800" rIns="90000" bIns="46800"/>
          <a:lstStyle>
            <a:lvl1pPr marL="0" marR="0" indent="0" algn="l" defTabSz="908557" rtl="0" eaLnBrk="1" fontAlgn="auto" latinLnBrk="0" hangingPunct="1">
              <a:lnSpc>
                <a:spcPct val="100000"/>
              </a:lnSpc>
              <a:spcBef>
                <a:spcPts val="0"/>
              </a:spcBef>
              <a:spcAft>
                <a:spcPts val="0"/>
              </a:spcAft>
              <a:buClrTx/>
              <a:buSzTx/>
              <a:buFont typeface="Arial"/>
              <a:buNone/>
              <a:tabLst/>
              <a:defRPr lang="en-GB" sz="13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marL="0" marR="0" lvl="0" indent="0" algn="l" defTabSz="908557" rtl="0" eaLnBrk="1" fontAlgn="auto" latinLnBrk="0" hangingPunct="1">
              <a:lnSpc>
                <a:spcPct val="100000"/>
              </a:lnSpc>
              <a:spcBef>
                <a:spcPts val="0"/>
              </a:spcBef>
              <a:spcAft>
                <a:spcPts val="0"/>
              </a:spcAft>
              <a:buClrTx/>
              <a:buSzTx/>
              <a:buFont typeface="Arial"/>
              <a:buNone/>
              <a:tabLst/>
              <a:defRPr/>
            </a:pPr>
            <a:r>
              <a:rPr lang="en-US" noProof="0"/>
              <a:t>Subtitle is set in Arial, 14pt</a:t>
            </a:r>
          </a:p>
        </p:txBody>
      </p:sp>
      <p:sp>
        <p:nvSpPr>
          <p:cNvPr id="11" name="Footer Placeholder 4">
            <a:extLst>
              <a:ext uri="{FF2B5EF4-FFF2-40B4-BE49-F238E27FC236}">
                <a16:creationId xmlns:a16="http://schemas.microsoft.com/office/drawing/2014/main" id="{12A92C2A-375F-6C51-48AD-AF5115FEDB1E}"/>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2" name="Slide Number Placeholder 5">
            <a:extLst>
              <a:ext uri="{FF2B5EF4-FFF2-40B4-BE49-F238E27FC236}">
                <a16:creationId xmlns:a16="http://schemas.microsoft.com/office/drawing/2014/main" id="{83EE8C13-EAFA-F573-D168-02DB7970BAAF}"/>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392740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s + Image L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4162136" y="0"/>
            <a:ext cx="8029864"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5" y="549276"/>
            <a:ext cx="32674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4" y="2750801"/>
            <a:ext cx="3267408"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4">
            <a:extLst>
              <a:ext uri="{FF2B5EF4-FFF2-40B4-BE49-F238E27FC236}">
                <a16:creationId xmlns:a16="http://schemas.microsoft.com/office/drawing/2014/main" id="{441A8F8D-8C89-C487-46B4-E1DDADB7BD98}"/>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4" name="Slide Number Placeholder 5">
            <a:extLst>
              <a:ext uri="{FF2B5EF4-FFF2-40B4-BE49-F238E27FC236}">
                <a16:creationId xmlns:a16="http://schemas.microsoft.com/office/drawing/2014/main" id="{53B1DEB1-F038-A478-CF2F-DDDC1F73BD60}"/>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913738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 + Image M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096000" y="0"/>
            <a:ext cx="6096000"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4953710"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3" y="2750801"/>
            <a:ext cx="4953711"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18EE4A34-0DA2-4FBC-A999-CA32204263F5}"/>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pPr algn="r"/>
            <a:r>
              <a:rPr lang="en-US"/>
              <a:t>CONFIDENTIAL</a:t>
            </a:r>
          </a:p>
        </p:txBody>
      </p:sp>
      <p:sp>
        <p:nvSpPr>
          <p:cNvPr id="8" name="Slide Number Placeholder 5">
            <a:extLst>
              <a:ext uri="{FF2B5EF4-FFF2-40B4-BE49-F238E27FC236}">
                <a16:creationId xmlns:a16="http://schemas.microsoft.com/office/drawing/2014/main" id="{AA8339D4-7930-B8D1-F0D1-540FEB275A2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559155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s + Image 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7483367" y="0"/>
            <a:ext cx="4708634"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63726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3" y="2750801"/>
            <a:ext cx="6372609"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D6A9774F-4A88-8246-2A65-67967F02097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8" name="Slide Number Placeholder 5">
            <a:extLst>
              <a:ext uri="{FF2B5EF4-FFF2-40B4-BE49-F238E27FC236}">
                <a16:creationId xmlns:a16="http://schemas.microsoft.com/office/drawing/2014/main" id="{ED26D474-283F-67F0-3A3A-3093C1348BC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39111117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s + Image L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1" y="0"/>
            <a:ext cx="8029864"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8265780" y="549276"/>
            <a:ext cx="32674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8265780" y="2750801"/>
            <a:ext cx="3267408"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E0540D81-D446-0E23-D45D-05A3A476924C}"/>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8" name="Slide Number Placeholder 5">
            <a:extLst>
              <a:ext uri="{FF2B5EF4-FFF2-40B4-BE49-F238E27FC236}">
                <a16:creationId xmlns:a16="http://schemas.microsoft.com/office/drawing/2014/main" id="{06F07227-03BC-F18D-2465-BD08205F4FB3}"/>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3102616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s + Image M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1" y="0"/>
            <a:ext cx="6096000"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79478" y="549276"/>
            <a:ext cx="4953710"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79477" y="2750801"/>
            <a:ext cx="4953711"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02AE466C-4118-400C-C2D8-C2B690EF7720}"/>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pPr algn="r"/>
            <a:r>
              <a:rPr lang="en-US"/>
              <a:t>CONFIDENTIAL</a:t>
            </a:r>
          </a:p>
        </p:txBody>
      </p:sp>
      <p:sp>
        <p:nvSpPr>
          <p:cNvPr id="8" name="Slide Number Placeholder 5">
            <a:extLst>
              <a:ext uri="{FF2B5EF4-FFF2-40B4-BE49-F238E27FC236}">
                <a16:creationId xmlns:a16="http://schemas.microsoft.com/office/drawing/2014/main" id="{3B426D19-8DCA-4EE7-AAD3-23D8BF6A68B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656096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s + Image 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0" y="0"/>
            <a:ext cx="4708634"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5160581" y="549276"/>
            <a:ext cx="63726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5160578" y="2750801"/>
            <a:ext cx="6372609"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FF6C9CA6-6EAE-CC7E-C12B-7C553EED2B19}"/>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pPr algn="r"/>
            <a:r>
              <a:rPr lang="en-US"/>
              <a:t>CONFIDENTIAL</a:t>
            </a:r>
          </a:p>
        </p:txBody>
      </p:sp>
      <p:sp>
        <p:nvSpPr>
          <p:cNvPr id="8" name="Slide Number Placeholder 5">
            <a:extLst>
              <a:ext uri="{FF2B5EF4-FFF2-40B4-BE49-F238E27FC236}">
                <a16:creationId xmlns:a16="http://schemas.microsoft.com/office/drawing/2014/main" id="{BDC4A21C-CBB9-0782-F51E-E9382B6735BF}"/>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826564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s + Image Std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096000" y="1302887"/>
            <a:ext cx="5437187"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7" name="Text Placeholder 8">
            <a:extLst>
              <a:ext uri="{FF2B5EF4-FFF2-40B4-BE49-F238E27FC236}">
                <a16:creationId xmlns:a16="http://schemas.microsoft.com/office/drawing/2014/main" id="{75C05C39-E3DF-BA02-BB69-856B886D0681}"/>
              </a:ext>
            </a:extLst>
          </p:cNvPr>
          <p:cNvSpPr>
            <a:spLocks noGrp="1"/>
          </p:cNvSpPr>
          <p:nvPr>
            <p:ph type="body" sz="quarter" idx="12"/>
          </p:nvPr>
        </p:nvSpPr>
        <p:spPr>
          <a:xfrm>
            <a:off x="658813" y="1302887"/>
            <a:ext cx="4953711" cy="138717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0C22AF55-32F0-081C-44A5-C12089D4545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0" name="Slide Number Placeholder 5">
            <a:extLst>
              <a:ext uri="{FF2B5EF4-FFF2-40B4-BE49-F238E27FC236}">
                <a16:creationId xmlns:a16="http://schemas.microsoft.com/office/drawing/2014/main" id="{2EFFF91D-5771-9437-62FF-B3873804FD7E}"/>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31208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s + Image Std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3" y="1302887"/>
            <a:ext cx="5437187"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7" name="Text Placeholder 8">
            <a:extLst>
              <a:ext uri="{FF2B5EF4-FFF2-40B4-BE49-F238E27FC236}">
                <a16:creationId xmlns:a16="http://schemas.microsoft.com/office/drawing/2014/main" id="{75C05C39-E3DF-BA02-BB69-856B886D0681}"/>
              </a:ext>
            </a:extLst>
          </p:cNvPr>
          <p:cNvSpPr>
            <a:spLocks noGrp="1"/>
          </p:cNvSpPr>
          <p:nvPr>
            <p:ph type="body" sz="quarter" idx="12"/>
          </p:nvPr>
        </p:nvSpPr>
        <p:spPr>
          <a:xfrm>
            <a:off x="6579478" y="1302887"/>
            <a:ext cx="4953711" cy="138717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BDFBD5E6-67D7-F68F-85AE-1F864092C1E0}"/>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9" name="Slide Number Placeholder 5">
            <a:extLst>
              <a:ext uri="{FF2B5EF4-FFF2-40B4-BE49-F238E27FC236}">
                <a16:creationId xmlns:a16="http://schemas.microsoft.com/office/drawing/2014/main" id="{B749BBB5-FD82-96D7-F478-784B5C3B1CA2}"/>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852343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4" y="1302887"/>
            <a:ext cx="5267778"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8" name="Picture Placeholder 5">
            <a:extLst>
              <a:ext uri="{FF2B5EF4-FFF2-40B4-BE49-F238E27FC236}">
                <a16:creationId xmlns:a16="http://schemas.microsoft.com/office/drawing/2014/main" id="{089413D9-39A9-D240-3678-7F5DB291857D}"/>
              </a:ext>
            </a:extLst>
          </p:cNvPr>
          <p:cNvSpPr>
            <a:spLocks noGrp="1"/>
          </p:cNvSpPr>
          <p:nvPr>
            <p:ph type="pic" sz="quarter" idx="14"/>
          </p:nvPr>
        </p:nvSpPr>
        <p:spPr>
          <a:xfrm>
            <a:off x="6265411" y="1302887"/>
            <a:ext cx="5267778"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9" name="Footer Placeholder 4">
            <a:extLst>
              <a:ext uri="{FF2B5EF4-FFF2-40B4-BE49-F238E27FC236}">
                <a16:creationId xmlns:a16="http://schemas.microsoft.com/office/drawing/2014/main" id="{425D626E-D30B-1B0D-C397-6879B27A96EE}"/>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0" name="Slide Number Placeholder 5">
            <a:extLst>
              <a:ext uri="{FF2B5EF4-FFF2-40B4-BE49-F238E27FC236}">
                <a16:creationId xmlns:a16="http://schemas.microsoft.com/office/drawing/2014/main" id="{1F38DCAD-0CEA-C492-4171-8610284A6F7D}"/>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7278476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s + Two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4" y="1089025"/>
            <a:ext cx="5267778" cy="353037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8" name="Picture Placeholder 5">
            <a:extLst>
              <a:ext uri="{FF2B5EF4-FFF2-40B4-BE49-F238E27FC236}">
                <a16:creationId xmlns:a16="http://schemas.microsoft.com/office/drawing/2014/main" id="{089413D9-39A9-D240-3678-7F5DB291857D}"/>
              </a:ext>
            </a:extLst>
          </p:cNvPr>
          <p:cNvSpPr>
            <a:spLocks noGrp="1"/>
          </p:cNvSpPr>
          <p:nvPr>
            <p:ph type="pic" sz="quarter" idx="14"/>
          </p:nvPr>
        </p:nvSpPr>
        <p:spPr>
          <a:xfrm>
            <a:off x="6265411" y="1089025"/>
            <a:ext cx="5267778" cy="353037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9" name="Text Placeholder 8">
            <a:extLst>
              <a:ext uri="{FF2B5EF4-FFF2-40B4-BE49-F238E27FC236}">
                <a16:creationId xmlns:a16="http://schemas.microsoft.com/office/drawing/2014/main" id="{189C8555-71C2-9AF4-6333-E89A513B41D7}"/>
              </a:ext>
            </a:extLst>
          </p:cNvPr>
          <p:cNvSpPr>
            <a:spLocks noGrp="1"/>
          </p:cNvSpPr>
          <p:nvPr>
            <p:ph type="body" sz="quarter" idx="15"/>
          </p:nvPr>
        </p:nvSpPr>
        <p:spPr>
          <a:xfrm>
            <a:off x="658814" y="4921429"/>
            <a:ext cx="5267778" cy="10947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0" name="Text Placeholder 8">
            <a:extLst>
              <a:ext uri="{FF2B5EF4-FFF2-40B4-BE49-F238E27FC236}">
                <a16:creationId xmlns:a16="http://schemas.microsoft.com/office/drawing/2014/main" id="{845F94E5-6DF7-D952-6926-DF94FD354CE7}"/>
              </a:ext>
            </a:extLst>
          </p:cNvPr>
          <p:cNvSpPr>
            <a:spLocks noGrp="1"/>
          </p:cNvSpPr>
          <p:nvPr>
            <p:ph type="body" sz="quarter" idx="16"/>
          </p:nvPr>
        </p:nvSpPr>
        <p:spPr>
          <a:xfrm>
            <a:off x="6265411" y="4921429"/>
            <a:ext cx="5267778" cy="10947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1" name="Footer Placeholder 4">
            <a:extLst>
              <a:ext uri="{FF2B5EF4-FFF2-40B4-BE49-F238E27FC236}">
                <a16:creationId xmlns:a16="http://schemas.microsoft.com/office/drawing/2014/main" id="{E6D8D558-0235-7BC8-8B85-A5E1F92C7511}"/>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2" name="Slide Number Placeholder 5">
            <a:extLst>
              <a:ext uri="{FF2B5EF4-FFF2-40B4-BE49-F238E27FC236}">
                <a16:creationId xmlns:a16="http://schemas.microsoft.com/office/drawing/2014/main" id="{540933DE-CE48-55D6-864C-9315B8309E1E}"/>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565260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St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3" y="1086989"/>
            <a:ext cx="10874375" cy="5005837"/>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11" name="Footer Placeholder 4">
            <a:extLst>
              <a:ext uri="{FF2B5EF4-FFF2-40B4-BE49-F238E27FC236}">
                <a16:creationId xmlns:a16="http://schemas.microsoft.com/office/drawing/2014/main" id="{4CEFDDEE-7FB6-8470-C91B-FCC767B6582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2" name="Slide Number Placeholder 5">
            <a:extLst>
              <a:ext uri="{FF2B5EF4-FFF2-40B4-BE49-F238E27FC236}">
                <a16:creationId xmlns:a16="http://schemas.microsoft.com/office/drawing/2014/main" id="{F2C0838D-5AB4-2E1E-49A4-4F691CB5EB9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157646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_Full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0" y="0"/>
            <a:ext cx="12192000"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11" name="Footer Placeholder 4">
            <a:extLst>
              <a:ext uri="{FF2B5EF4-FFF2-40B4-BE49-F238E27FC236}">
                <a16:creationId xmlns:a16="http://schemas.microsoft.com/office/drawing/2014/main" id="{4CEFDDEE-7FB6-8470-C91B-FCC767B6582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2" name="Slide Number Placeholder 5">
            <a:extLst>
              <a:ext uri="{FF2B5EF4-FFF2-40B4-BE49-F238E27FC236}">
                <a16:creationId xmlns:a16="http://schemas.microsoft.com/office/drawing/2014/main" id="{F2C0838D-5AB4-2E1E-49A4-4F691CB5EB9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345701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Std">
    <p:bg>
      <p:bgPr>
        <a:solidFill>
          <a:schemeClr val="accent2"/>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216CC64C-1A42-8A2B-02B5-C244F3CA5963}"/>
              </a:ext>
            </a:extLst>
          </p:cNvPr>
          <p:cNvSpPr>
            <a:spLocks noGrp="1"/>
          </p:cNvSpPr>
          <p:nvPr>
            <p:ph type="body" sz="quarter" idx="13" hasCustomPrompt="1"/>
          </p:nvPr>
        </p:nvSpPr>
        <p:spPr>
          <a:xfrm>
            <a:off x="658814" y="2658452"/>
            <a:ext cx="8174037" cy="1105560"/>
          </a:xfrm>
        </p:spPr>
        <p:txBody>
          <a:bodyPr wrap="square" lIns="90000" tIns="46800" rIns="90000" bIns="46800" anchor="ctr">
            <a:spAutoFit/>
          </a:bodyPr>
          <a:lstStyle>
            <a:lvl1pPr marL="0" indent="0">
              <a:lnSpc>
                <a:spcPct val="90000"/>
              </a:lnSpc>
              <a:spcAft>
                <a:spcPts val="0"/>
              </a:spcAft>
              <a:buNone/>
              <a:defRPr sz="3577" b="0" i="0">
                <a:solidFill>
                  <a:schemeClr val="accent5"/>
                </a:solidFill>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“Pull-out quotes quotes are </a:t>
            </a:r>
            <a:br>
              <a:rPr lang="en-US" noProof="0"/>
            </a:br>
            <a:r>
              <a:rPr lang="en-US" noProof="0"/>
              <a:t>set in Palatino, 30pt minimum”</a:t>
            </a:r>
          </a:p>
        </p:txBody>
      </p:sp>
      <p:sp>
        <p:nvSpPr>
          <p:cNvPr id="10" name="Text Placeholder 16">
            <a:extLst>
              <a:ext uri="{FF2B5EF4-FFF2-40B4-BE49-F238E27FC236}">
                <a16:creationId xmlns:a16="http://schemas.microsoft.com/office/drawing/2014/main" id="{58A38FE6-0A63-2694-EACE-8BE5585A41FB}"/>
              </a:ext>
            </a:extLst>
          </p:cNvPr>
          <p:cNvSpPr>
            <a:spLocks noGrp="1"/>
          </p:cNvSpPr>
          <p:nvPr>
            <p:ph type="body" sz="quarter" idx="15" hasCustomPrompt="1"/>
          </p:nvPr>
        </p:nvSpPr>
        <p:spPr>
          <a:xfrm>
            <a:off x="658814" y="3764011"/>
            <a:ext cx="10874375" cy="279180"/>
          </a:xfrm>
        </p:spPr>
        <p:txBody>
          <a:bodyPr lIns="90000" tIns="46800" rIns="90000" bIns="46800"/>
          <a:lstStyle>
            <a:lvl1pPr marL="0" indent="0">
              <a:spcAft>
                <a:spcPts val="0"/>
              </a:spcAft>
              <a:buNone/>
              <a:defRPr lang="en-GB" sz="1192" kern="1200" dirty="0" smtClean="0">
                <a:solidFill>
                  <a:schemeClr val="accent5"/>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r>
              <a:rPr lang="en-US" noProof="0"/>
              <a:t>SOURCE IS ALL CAPS IN ARIAL, 12PT</a:t>
            </a:r>
          </a:p>
        </p:txBody>
      </p:sp>
      <p:sp>
        <p:nvSpPr>
          <p:cNvPr id="9" name="Footer Placeholder 4">
            <a:extLst>
              <a:ext uri="{FF2B5EF4-FFF2-40B4-BE49-F238E27FC236}">
                <a16:creationId xmlns:a16="http://schemas.microsoft.com/office/drawing/2014/main" id="{DAA24AA5-5F62-1362-2482-D9E0713C853B}"/>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1" name="Slide Number Placeholder 5">
            <a:extLst>
              <a:ext uri="{FF2B5EF4-FFF2-40B4-BE49-F238E27FC236}">
                <a16:creationId xmlns:a16="http://schemas.microsoft.com/office/drawing/2014/main" id="{86B3DDAC-C88D-FCD3-DF6D-32E9EE9B25B5}"/>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pic>
        <p:nvPicPr>
          <p:cNvPr id="6" name="Graphic 5">
            <a:extLst>
              <a:ext uri="{FF2B5EF4-FFF2-40B4-BE49-F238E27FC236}">
                <a16:creationId xmlns:a16="http://schemas.microsoft.com/office/drawing/2014/main" id="{38C19081-96A4-F9C3-0D14-B1A935ED720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7713" y="6273801"/>
            <a:ext cx="851334" cy="162694"/>
          </a:xfrm>
          <a:prstGeom prst="rect">
            <a:avLst/>
          </a:prstGeom>
        </p:spPr>
      </p:pic>
    </p:spTree>
    <p:extLst>
      <p:ext uri="{BB962C8B-B14F-4D97-AF65-F5344CB8AC3E}">
        <p14:creationId xmlns:p14="http://schemas.microsoft.com/office/powerpoint/2010/main" val="4254265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Bright">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216CC64C-1A42-8A2B-02B5-C244F3CA5963}"/>
              </a:ext>
            </a:extLst>
          </p:cNvPr>
          <p:cNvSpPr>
            <a:spLocks noGrp="1"/>
          </p:cNvSpPr>
          <p:nvPr>
            <p:ph type="body" sz="quarter" idx="13" hasCustomPrompt="1"/>
          </p:nvPr>
        </p:nvSpPr>
        <p:spPr>
          <a:xfrm>
            <a:off x="658814" y="2658452"/>
            <a:ext cx="8174037" cy="1105560"/>
          </a:xfrm>
        </p:spPr>
        <p:txBody>
          <a:bodyPr wrap="square" lIns="90000" tIns="46800" rIns="90000" bIns="46800" anchor="ctr">
            <a:spAutoFit/>
          </a:bodyPr>
          <a:lstStyle>
            <a:lvl1pPr marL="0" indent="0">
              <a:lnSpc>
                <a:spcPct val="90000"/>
              </a:lnSpc>
              <a:spcAft>
                <a:spcPts val="0"/>
              </a:spcAft>
              <a:buNone/>
              <a:defRPr sz="3577" b="0" i="0">
                <a:solidFill>
                  <a:schemeClr val="tx1"/>
                </a:solidFill>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“Pull-out quotes quotes are </a:t>
            </a:r>
            <a:br>
              <a:rPr lang="en-US" noProof="0"/>
            </a:br>
            <a:r>
              <a:rPr lang="en-US" noProof="0"/>
              <a:t>set in Palatino, 30pt minimum”</a:t>
            </a:r>
          </a:p>
        </p:txBody>
      </p:sp>
      <p:sp>
        <p:nvSpPr>
          <p:cNvPr id="10" name="Text Placeholder 16">
            <a:extLst>
              <a:ext uri="{FF2B5EF4-FFF2-40B4-BE49-F238E27FC236}">
                <a16:creationId xmlns:a16="http://schemas.microsoft.com/office/drawing/2014/main" id="{58A38FE6-0A63-2694-EACE-8BE5585A41FB}"/>
              </a:ext>
            </a:extLst>
          </p:cNvPr>
          <p:cNvSpPr>
            <a:spLocks noGrp="1"/>
          </p:cNvSpPr>
          <p:nvPr>
            <p:ph type="body" sz="quarter" idx="15" hasCustomPrompt="1"/>
          </p:nvPr>
        </p:nvSpPr>
        <p:spPr>
          <a:xfrm>
            <a:off x="658814" y="3764011"/>
            <a:ext cx="10874375" cy="279180"/>
          </a:xfrm>
        </p:spPr>
        <p:txBody>
          <a:bodyPr lIns="90000" tIns="46800" rIns="90000" bIns="46800"/>
          <a:lstStyle>
            <a:lvl1pPr marL="0" indent="0">
              <a:spcAft>
                <a:spcPts val="0"/>
              </a:spcAft>
              <a:buNone/>
              <a:defRPr lang="en-GB" sz="11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r>
              <a:rPr lang="en-US" noProof="0"/>
              <a:t>SOURCE IS ALL CAPS IN ARIAL, 12PT</a:t>
            </a:r>
          </a:p>
        </p:txBody>
      </p:sp>
      <p:sp>
        <p:nvSpPr>
          <p:cNvPr id="9" name="Footer Placeholder 4">
            <a:extLst>
              <a:ext uri="{FF2B5EF4-FFF2-40B4-BE49-F238E27FC236}">
                <a16:creationId xmlns:a16="http://schemas.microsoft.com/office/drawing/2014/main" id="{DAA24AA5-5F62-1362-2482-D9E0713C853B}"/>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1" name="Slide Number Placeholder 5">
            <a:extLst>
              <a:ext uri="{FF2B5EF4-FFF2-40B4-BE49-F238E27FC236}">
                <a16:creationId xmlns:a16="http://schemas.microsoft.com/office/drawing/2014/main" id="{86B3DDAC-C88D-FCD3-DF6D-32E9EE9B25B5}"/>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4030579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3" y="2042380"/>
            <a:ext cx="10874375" cy="4815621"/>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7" name="Text Placeholder 8">
            <a:extLst>
              <a:ext uri="{FF2B5EF4-FFF2-40B4-BE49-F238E27FC236}">
                <a16:creationId xmlns:a16="http://schemas.microsoft.com/office/drawing/2014/main" id="{5E80A099-4191-2FA6-169F-1D79226B7B6A}"/>
              </a:ext>
            </a:extLst>
          </p:cNvPr>
          <p:cNvSpPr>
            <a:spLocks noGrp="1"/>
          </p:cNvSpPr>
          <p:nvPr>
            <p:ph type="body" sz="quarter" idx="14" hasCustomPrompt="1"/>
          </p:nvPr>
        </p:nvSpPr>
        <p:spPr>
          <a:xfrm>
            <a:off x="658814" y="549275"/>
            <a:ext cx="10874375" cy="606962"/>
          </a:xfrm>
        </p:spPr>
        <p:txBody>
          <a:bodyPr wrap="square" lIns="90000" tIns="46800" rIns="90000" bIns="46800" anchor="t">
            <a:spAutoFit/>
          </a:bodyPr>
          <a:lstStyle>
            <a:lvl1pPr marL="0" indent="0">
              <a:lnSpc>
                <a:spcPct val="90000"/>
              </a:lnSpc>
              <a:spcAft>
                <a:spcPts val="0"/>
              </a:spcAft>
              <a:buNone/>
              <a:defRPr sz="3577" b="0" i="0">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“Pull-out quotes are set in Palatino, 30pt minimum.“</a:t>
            </a:r>
          </a:p>
        </p:txBody>
      </p:sp>
      <p:sp>
        <p:nvSpPr>
          <p:cNvPr id="8" name="Text Placeholder 16">
            <a:extLst>
              <a:ext uri="{FF2B5EF4-FFF2-40B4-BE49-F238E27FC236}">
                <a16:creationId xmlns:a16="http://schemas.microsoft.com/office/drawing/2014/main" id="{C1A426FF-3AF7-BE74-EBA5-1AA84D8457FF}"/>
              </a:ext>
            </a:extLst>
          </p:cNvPr>
          <p:cNvSpPr>
            <a:spLocks noGrp="1"/>
          </p:cNvSpPr>
          <p:nvPr>
            <p:ph type="body" sz="quarter" idx="15" hasCustomPrompt="1"/>
          </p:nvPr>
        </p:nvSpPr>
        <p:spPr>
          <a:xfrm>
            <a:off x="658814" y="1156237"/>
            <a:ext cx="10874375" cy="279180"/>
          </a:xfrm>
        </p:spPr>
        <p:txBody>
          <a:bodyPr lIns="90000" tIns="46800" rIns="90000" bIns="46800"/>
          <a:lstStyle>
            <a:lvl1pPr marL="0" indent="0">
              <a:spcAft>
                <a:spcPts val="0"/>
              </a:spcAft>
              <a:buNone/>
              <a:defRPr lang="en-GB" sz="11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lvl="0"/>
            <a:r>
              <a:rPr lang="en-US" noProof="0"/>
              <a:t>TITLE FIRST LINE ALL CAPS Arial, 12 </a:t>
            </a:r>
          </a:p>
        </p:txBody>
      </p:sp>
      <p:sp>
        <p:nvSpPr>
          <p:cNvPr id="9" name="Footer Placeholder 4">
            <a:extLst>
              <a:ext uri="{FF2B5EF4-FFF2-40B4-BE49-F238E27FC236}">
                <a16:creationId xmlns:a16="http://schemas.microsoft.com/office/drawing/2014/main" id="{D94B906C-CDC1-FEC3-32E7-3505C3EF9075}"/>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0" name="Slide Number Placeholder 5">
            <a:extLst>
              <a:ext uri="{FF2B5EF4-FFF2-40B4-BE49-F238E27FC236}">
                <a16:creationId xmlns:a16="http://schemas.microsoft.com/office/drawing/2014/main" id="{BC42F55C-C4DA-4EEB-3766-B3B6B41FA947}"/>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344361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s in Columns + Image">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31313B23-7A16-D9AB-8AE3-3F9C3900BC17}"/>
              </a:ext>
            </a:extLst>
          </p:cNvPr>
          <p:cNvSpPr>
            <a:spLocks noGrp="1"/>
          </p:cNvSpPr>
          <p:nvPr>
            <p:ph type="pic" sz="quarter" idx="13"/>
          </p:nvPr>
        </p:nvSpPr>
        <p:spPr>
          <a:xfrm>
            <a:off x="646643" y="1278896"/>
            <a:ext cx="10874375"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3" cy="426913"/>
          </a:xfrm>
        </p:spPr>
        <p:txBody>
          <a:bodyPr/>
          <a:lstStyle/>
          <a:p>
            <a:r>
              <a:rPr lang="en-US" noProof="0"/>
              <a:t>TITLE FIRST LINE ALL CAPS Arial, 12 </a:t>
            </a:r>
            <a:br>
              <a:rPr lang="en-US" noProof="0"/>
            </a:br>
            <a:r>
              <a:rPr lang="en-US" noProof="0"/>
              <a:t>2 lines max</a:t>
            </a:r>
          </a:p>
        </p:txBody>
      </p:sp>
      <p:sp>
        <p:nvSpPr>
          <p:cNvPr id="18" name="Footer Placeholder 4">
            <a:extLst>
              <a:ext uri="{FF2B5EF4-FFF2-40B4-BE49-F238E27FC236}">
                <a16:creationId xmlns:a16="http://schemas.microsoft.com/office/drawing/2014/main" id="{78855B2B-E599-B2EC-2D86-3706CD9895E4}"/>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9" name="Slide Number Placeholder 5">
            <a:extLst>
              <a:ext uri="{FF2B5EF4-FFF2-40B4-BE49-F238E27FC236}">
                <a16:creationId xmlns:a16="http://schemas.microsoft.com/office/drawing/2014/main" id="{82497EE2-8C85-7BD7-C681-B54184FC3C0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20" name="Text Placeholder 8">
            <a:extLst>
              <a:ext uri="{FF2B5EF4-FFF2-40B4-BE49-F238E27FC236}">
                <a16:creationId xmlns:a16="http://schemas.microsoft.com/office/drawing/2014/main" id="{2C1835BB-D589-4036-6F46-9F0278EC01F2}"/>
              </a:ext>
            </a:extLst>
          </p:cNvPr>
          <p:cNvSpPr>
            <a:spLocks noGrp="1"/>
          </p:cNvSpPr>
          <p:nvPr>
            <p:ph type="body" sz="quarter" idx="12"/>
          </p:nvPr>
        </p:nvSpPr>
        <p:spPr>
          <a:xfrm>
            <a:off x="65881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8">
            <a:extLst>
              <a:ext uri="{FF2B5EF4-FFF2-40B4-BE49-F238E27FC236}">
                <a16:creationId xmlns:a16="http://schemas.microsoft.com/office/drawing/2014/main" id="{37ACFEAC-4064-B6CD-173E-9441861E24B6}"/>
              </a:ext>
            </a:extLst>
          </p:cNvPr>
          <p:cNvSpPr>
            <a:spLocks noGrp="1"/>
          </p:cNvSpPr>
          <p:nvPr>
            <p:ph type="body" sz="quarter" idx="14"/>
          </p:nvPr>
        </p:nvSpPr>
        <p:spPr>
          <a:xfrm>
            <a:off x="3415908"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Text Placeholder 8">
            <a:extLst>
              <a:ext uri="{FF2B5EF4-FFF2-40B4-BE49-F238E27FC236}">
                <a16:creationId xmlns:a16="http://schemas.microsoft.com/office/drawing/2014/main" id="{F4732855-1930-3147-5893-2199D9DAA48C}"/>
              </a:ext>
            </a:extLst>
          </p:cNvPr>
          <p:cNvSpPr>
            <a:spLocks noGrp="1"/>
          </p:cNvSpPr>
          <p:nvPr>
            <p:ph type="body" sz="quarter" idx="15"/>
          </p:nvPr>
        </p:nvSpPr>
        <p:spPr>
          <a:xfrm>
            <a:off x="617300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8">
            <a:extLst>
              <a:ext uri="{FF2B5EF4-FFF2-40B4-BE49-F238E27FC236}">
                <a16:creationId xmlns:a16="http://schemas.microsoft.com/office/drawing/2014/main" id="{885F8580-90F0-EB19-F20B-4E87122E1E6C}"/>
              </a:ext>
            </a:extLst>
          </p:cNvPr>
          <p:cNvSpPr>
            <a:spLocks noGrp="1"/>
          </p:cNvSpPr>
          <p:nvPr>
            <p:ph type="body" sz="quarter" idx="16"/>
          </p:nvPr>
        </p:nvSpPr>
        <p:spPr>
          <a:xfrm>
            <a:off x="8930097"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8">
            <a:extLst>
              <a:ext uri="{FF2B5EF4-FFF2-40B4-BE49-F238E27FC236}">
                <a16:creationId xmlns:a16="http://schemas.microsoft.com/office/drawing/2014/main" id="{131265C0-C81F-5E3D-688E-EE47429B4832}"/>
              </a:ext>
            </a:extLst>
          </p:cNvPr>
          <p:cNvSpPr>
            <a:spLocks noGrp="1"/>
          </p:cNvSpPr>
          <p:nvPr>
            <p:ph type="body" sz="quarter" idx="17" hasCustomPrompt="1"/>
          </p:nvPr>
        </p:nvSpPr>
        <p:spPr>
          <a:xfrm>
            <a:off x="65881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5" name="Text Placeholder 8">
            <a:extLst>
              <a:ext uri="{FF2B5EF4-FFF2-40B4-BE49-F238E27FC236}">
                <a16:creationId xmlns:a16="http://schemas.microsoft.com/office/drawing/2014/main" id="{78F053AD-C88A-17C5-7D01-931CA56A89B9}"/>
              </a:ext>
            </a:extLst>
          </p:cNvPr>
          <p:cNvSpPr>
            <a:spLocks noGrp="1"/>
          </p:cNvSpPr>
          <p:nvPr>
            <p:ph type="body" sz="quarter" idx="18" hasCustomPrompt="1"/>
          </p:nvPr>
        </p:nvSpPr>
        <p:spPr>
          <a:xfrm>
            <a:off x="3415908"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6" name="Text Placeholder 8">
            <a:extLst>
              <a:ext uri="{FF2B5EF4-FFF2-40B4-BE49-F238E27FC236}">
                <a16:creationId xmlns:a16="http://schemas.microsoft.com/office/drawing/2014/main" id="{57C39795-6ABB-E88D-96D9-2FBC8C681039}"/>
              </a:ext>
            </a:extLst>
          </p:cNvPr>
          <p:cNvSpPr>
            <a:spLocks noGrp="1"/>
          </p:cNvSpPr>
          <p:nvPr>
            <p:ph type="body" sz="quarter" idx="19" hasCustomPrompt="1"/>
          </p:nvPr>
        </p:nvSpPr>
        <p:spPr>
          <a:xfrm>
            <a:off x="617300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7" name="Text Placeholder 8">
            <a:extLst>
              <a:ext uri="{FF2B5EF4-FFF2-40B4-BE49-F238E27FC236}">
                <a16:creationId xmlns:a16="http://schemas.microsoft.com/office/drawing/2014/main" id="{864D4EA1-52B1-2E46-4B40-680B0BF91592}"/>
              </a:ext>
            </a:extLst>
          </p:cNvPr>
          <p:cNvSpPr>
            <a:spLocks noGrp="1"/>
          </p:cNvSpPr>
          <p:nvPr>
            <p:ph type="body" sz="quarter" idx="20" hasCustomPrompt="1"/>
          </p:nvPr>
        </p:nvSpPr>
        <p:spPr>
          <a:xfrm>
            <a:off x="8930097"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1603372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s in Columns St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3" cy="426913"/>
          </a:xfrm>
        </p:spPr>
        <p:txBody>
          <a:bodyPr/>
          <a:lstStyle/>
          <a:p>
            <a:r>
              <a:rPr lang="en-US" noProof="0"/>
              <a:t>TITLE FIRST LINE ALL CAPS Arial, 12 </a:t>
            </a:r>
            <a:br>
              <a:rPr lang="en-US" noProof="0"/>
            </a:br>
            <a:r>
              <a:rPr lang="en-US" noProof="0"/>
              <a:t>2 lines max</a:t>
            </a:r>
          </a:p>
        </p:txBody>
      </p:sp>
      <p:sp>
        <p:nvSpPr>
          <p:cNvPr id="18" name="Footer Placeholder 4">
            <a:extLst>
              <a:ext uri="{FF2B5EF4-FFF2-40B4-BE49-F238E27FC236}">
                <a16:creationId xmlns:a16="http://schemas.microsoft.com/office/drawing/2014/main" id="{78855B2B-E599-B2EC-2D86-3706CD9895E4}"/>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9" name="Slide Number Placeholder 5">
            <a:extLst>
              <a:ext uri="{FF2B5EF4-FFF2-40B4-BE49-F238E27FC236}">
                <a16:creationId xmlns:a16="http://schemas.microsoft.com/office/drawing/2014/main" id="{82497EE2-8C85-7BD7-C681-B54184FC3C0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20" name="Text Placeholder 8">
            <a:extLst>
              <a:ext uri="{FF2B5EF4-FFF2-40B4-BE49-F238E27FC236}">
                <a16:creationId xmlns:a16="http://schemas.microsoft.com/office/drawing/2014/main" id="{5A43E557-8493-D26D-BD45-397B7B58607C}"/>
              </a:ext>
            </a:extLst>
          </p:cNvPr>
          <p:cNvSpPr>
            <a:spLocks noGrp="1"/>
          </p:cNvSpPr>
          <p:nvPr>
            <p:ph type="body" sz="quarter" idx="12"/>
          </p:nvPr>
        </p:nvSpPr>
        <p:spPr>
          <a:xfrm>
            <a:off x="658813"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8">
            <a:extLst>
              <a:ext uri="{FF2B5EF4-FFF2-40B4-BE49-F238E27FC236}">
                <a16:creationId xmlns:a16="http://schemas.microsoft.com/office/drawing/2014/main" id="{8D0EE409-2A2F-ED0D-D191-95F697711F51}"/>
              </a:ext>
            </a:extLst>
          </p:cNvPr>
          <p:cNvSpPr>
            <a:spLocks noGrp="1"/>
          </p:cNvSpPr>
          <p:nvPr>
            <p:ph type="body" sz="quarter" idx="14"/>
          </p:nvPr>
        </p:nvSpPr>
        <p:spPr>
          <a:xfrm>
            <a:off x="3415908"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Text Placeholder 8">
            <a:extLst>
              <a:ext uri="{FF2B5EF4-FFF2-40B4-BE49-F238E27FC236}">
                <a16:creationId xmlns:a16="http://schemas.microsoft.com/office/drawing/2014/main" id="{1D124722-0C68-AD03-A170-612A8EC8B825}"/>
              </a:ext>
            </a:extLst>
          </p:cNvPr>
          <p:cNvSpPr>
            <a:spLocks noGrp="1"/>
          </p:cNvSpPr>
          <p:nvPr>
            <p:ph type="body" sz="quarter" idx="15"/>
          </p:nvPr>
        </p:nvSpPr>
        <p:spPr>
          <a:xfrm>
            <a:off x="6173003"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8">
            <a:extLst>
              <a:ext uri="{FF2B5EF4-FFF2-40B4-BE49-F238E27FC236}">
                <a16:creationId xmlns:a16="http://schemas.microsoft.com/office/drawing/2014/main" id="{67C642C9-827F-E1B0-59E9-30B065A6F7FC}"/>
              </a:ext>
            </a:extLst>
          </p:cNvPr>
          <p:cNvSpPr>
            <a:spLocks noGrp="1"/>
          </p:cNvSpPr>
          <p:nvPr>
            <p:ph type="body" sz="quarter" idx="16"/>
          </p:nvPr>
        </p:nvSpPr>
        <p:spPr>
          <a:xfrm>
            <a:off x="8930097"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8">
            <a:extLst>
              <a:ext uri="{FF2B5EF4-FFF2-40B4-BE49-F238E27FC236}">
                <a16:creationId xmlns:a16="http://schemas.microsoft.com/office/drawing/2014/main" id="{1B7FAF18-98EB-15C8-D7A5-09F3B545A8C8}"/>
              </a:ext>
            </a:extLst>
          </p:cNvPr>
          <p:cNvSpPr>
            <a:spLocks noGrp="1"/>
          </p:cNvSpPr>
          <p:nvPr>
            <p:ph type="body" sz="quarter" idx="17" hasCustomPrompt="1"/>
          </p:nvPr>
        </p:nvSpPr>
        <p:spPr>
          <a:xfrm>
            <a:off x="658813"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5" name="Text Placeholder 8">
            <a:extLst>
              <a:ext uri="{FF2B5EF4-FFF2-40B4-BE49-F238E27FC236}">
                <a16:creationId xmlns:a16="http://schemas.microsoft.com/office/drawing/2014/main" id="{24825F37-44D6-0F4F-1307-A2D1197B65F0}"/>
              </a:ext>
            </a:extLst>
          </p:cNvPr>
          <p:cNvSpPr>
            <a:spLocks noGrp="1"/>
          </p:cNvSpPr>
          <p:nvPr>
            <p:ph type="body" sz="quarter" idx="18" hasCustomPrompt="1"/>
          </p:nvPr>
        </p:nvSpPr>
        <p:spPr>
          <a:xfrm>
            <a:off x="3415908"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6" name="Text Placeholder 8">
            <a:extLst>
              <a:ext uri="{FF2B5EF4-FFF2-40B4-BE49-F238E27FC236}">
                <a16:creationId xmlns:a16="http://schemas.microsoft.com/office/drawing/2014/main" id="{7A973C34-E6D6-7EC5-DEE6-DD8CBFF363B6}"/>
              </a:ext>
            </a:extLst>
          </p:cNvPr>
          <p:cNvSpPr>
            <a:spLocks noGrp="1"/>
          </p:cNvSpPr>
          <p:nvPr>
            <p:ph type="body" sz="quarter" idx="19" hasCustomPrompt="1"/>
          </p:nvPr>
        </p:nvSpPr>
        <p:spPr>
          <a:xfrm>
            <a:off x="6173003"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7" name="Text Placeholder 8">
            <a:extLst>
              <a:ext uri="{FF2B5EF4-FFF2-40B4-BE49-F238E27FC236}">
                <a16:creationId xmlns:a16="http://schemas.microsoft.com/office/drawing/2014/main" id="{79137E92-9F91-7BCE-042B-A632D0F961F7}"/>
              </a:ext>
            </a:extLst>
          </p:cNvPr>
          <p:cNvSpPr>
            <a:spLocks noGrp="1"/>
          </p:cNvSpPr>
          <p:nvPr>
            <p:ph type="body" sz="quarter" idx="20" hasCustomPrompt="1"/>
          </p:nvPr>
        </p:nvSpPr>
        <p:spPr>
          <a:xfrm>
            <a:off x="8930097"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4143134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s + Images in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3"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6F97296E-2B8F-0BB7-0B42-F7B35754738D}"/>
              </a:ext>
            </a:extLst>
          </p:cNvPr>
          <p:cNvSpPr>
            <a:spLocks noGrp="1"/>
          </p:cNvSpPr>
          <p:nvPr>
            <p:ph type="body" sz="quarter" idx="14"/>
          </p:nvPr>
        </p:nvSpPr>
        <p:spPr>
          <a:xfrm>
            <a:off x="3415908"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a:extLst>
              <a:ext uri="{FF2B5EF4-FFF2-40B4-BE49-F238E27FC236}">
                <a16:creationId xmlns:a16="http://schemas.microsoft.com/office/drawing/2014/main" id="{AF9DFEE9-74FF-D476-533A-16D256F7B27B}"/>
              </a:ext>
            </a:extLst>
          </p:cNvPr>
          <p:cNvSpPr>
            <a:spLocks noGrp="1"/>
          </p:cNvSpPr>
          <p:nvPr>
            <p:ph type="body" sz="quarter" idx="15"/>
          </p:nvPr>
        </p:nvSpPr>
        <p:spPr>
          <a:xfrm>
            <a:off x="617300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a:extLst>
              <a:ext uri="{FF2B5EF4-FFF2-40B4-BE49-F238E27FC236}">
                <a16:creationId xmlns:a16="http://schemas.microsoft.com/office/drawing/2014/main" id="{A639AD4A-69FF-AC6C-B9CD-83FD0357EF90}"/>
              </a:ext>
            </a:extLst>
          </p:cNvPr>
          <p:cNvSpPr>
            <a:spLocks noGrp="1"/>
          </p:cNvSpPr>
          <p:nvPr>
            <p:ph type="body" sz="quarter" idx="16"/>
          </p:nvPr>
        </p:nvSpPr>
        <p:spPr>
          <a:xfrm>
            <a:off x="8930097"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8">
            <a:extLst>
              <a:ext uri="{FF2B5EF4-FFF2-40B4-BE49-F238E27FC236}">
                <a16:creationId xmlns:a16="http://schemas.microsoft.com/office/drawing/2014/main" id="{4CD4E930-89A8-756E-0657-79087178F8FA}"/>
              </a:ext>
            </a:extLst>
          </p:cNvPr>
          <p:cNvSpPr>
            <a:spLocks noGrp="1"/>
          </p:cNvSpPr>
          <p:nvPr>
            <p:ph type="body" sz="quarter" idx="17" hasCustomPrompt="1"/>
          </p:nvPr>
        </p:nvSpPr>
        <p:spPr>
          <a:xfrm>
            <a:off x="65881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4" name="Text Placeholder 8">
            <a:extLst>
              <a:ext uri="{FF2B5EF4-FFF2-40B4-BE49-F238E27FC236}">
                <a16:creationId xmlns:a16="http://schemas.microsoft.com/office/drawing/2014/main" id="{0830B286-6766-E470-BF1B-D34EF6D0AA9C}"/>
              </a:ext>
            </a:extLst>
          </p:cNvPr>
          <p:cNvSpPr>
            <a:spLocks noGrp="1"/>
          </p:cNvSpPr>
          <p:nvPr>
            <p:ph type="body" sz="quarter" idx="18" hasCustomPrompt="1"/>
          </p:nvPr>
        </p:nvSpPr>
        <p:spPr>
          <a:xfrm>
            <a:off x="3415908"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5" name="Text Placeholder 8">
            <a:extLst>
              <a:ext uri="{FF2B5EF4-FFF2-40B4-BE49-F238E27FC236}">
                <a16:creationId xmlns:a16="http://schemas.microsoft.com/office/drawing/2014/main" id="{E4B92052-D095-BB92-62F4-3B04E4D66C3E}"/>
              </a:ext>
            </a:extLst>
          </p:cNvPr>
          <p:cNvSpPr>
            <a:spLocks noGrp="1"/>
          </p:cNvSpPr>
          <p:nvPr>
            <p:ph type="body" sz="quarter" idx="19" hasCustomPrompt="1"/>
          </p:nvPr>
        </p:nvSpPr>
        <p:spPr>
          <a:xfrm>
            <a:off x="617300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6" name="Text Placeholder 8">
            <a:extLst>
              <a:ext uri="{FF2B5EF4-FFF2-40B4-BE49-F238E27FC236}">
                <a16:creationId xmlns:a16="http://schemas.microsoft.com/office/drawing/2014/main" id="{ADB22BF3-0F91-BC1E-B213-13D7BBF47F7A}"/>
              </a:ext>
            </a:extLst>
          </p:cNvPr>
          <p:cNvSpPr>
            <a:spLocks noGrp="1"/>
          </p:cNvSpPr>
          <p:nvPr>
            <p:ph type="body" sz="quarter" idx="20" hasCustomPrompt="1"/>
          </p:nvPr>
        </p:nvSpPr>
        <p:spPr>
          <a:xfrm>
            <a:off x="8930097"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8" name="Footer Placeholder 4">
            <a:extLst>
              <a:ext uri="{FF2B5EF4-FFF2-40B4-BE49-F238E27FC236}">
                <a16:creationId xmlns:a16="http://schemas.microsoft.com/office/drawing/2014/main" id="{78855B2B-E599-B2EC-2D86-3706CD9895E4}"/>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9" name="Slide Number Placeholder 5">
            <a:extLst>
              <a:ext uri="{FF2B5EF4-FFF2-40B4-BE49-F238E27FC236}">
                <a16:creationId xmlns:a16="http://schemas.microsoft.com/office/drawing/2014/main" id="{82497EE2-8C85-7BD7-C681-B54184FC3C0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17" name="Picture Placeholder 5">
            <a:extLst>
              <a:ext uri="{FF2B5EF4-FFF2-40B4-BE49-F238E27FC236}">
                <a16:creationId xmlns:a16="http://schemas.microsoft.com/office/drawing/2014/main" id="{D5017420-EAD7-65A6-AD2E-9AD9A85B5DF9}"/>
              </a:ext>
            </a:extLst>
          </p:cNvPr>
          <p:cNvSpPr>
            <a:spLocks noGrp="1"/>
          </p:cNvSpPr>
          <p:nvPr>
            <p:ph type="pic" sz="quarter" idx="13"/>
          </p:nvPr>
        </p:nvSpPr>
        <p:spPr>
          <a:xfrm>
            <a:off x="646643"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0" name="Picture Placeholder 5">
            <a:extLst>
              <a:ext uri="{FF2B5EF4-FFF2-40B4-BE49-F238E27FC236}">
                <a16:creationId xmlns:a16="http://schemas.microsoft.com/office/drawing/2014/main" id="{C8A941F1-5BAC-85AF-8FD6-F520E6B2C761}"/>
              </a:ext>
            </a:extLst>
          </p:cNvPr>
          <p:cNvSpPr>
            <a:spLocks noGrp="1"/>
          </p:cNvSpPr>
          <p:nvPr>
            <p:ph type="pic" sz="quarter" idx="21"/>
          </p:nvPr>
        </p:nvSpPr>
        <p:spPr>
          <a:xfrm>
            <a:off x="3407794"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1" name="Picture Placeholder 5">
            <a:extLst>
              <a:ext uri="{FF2B5EF4-FFF2-40B4-BE49-F238E27FC236}">
                <a16:creationId xmlns:a16="http://schemas.microsoft.com/office/drawing/2014/main" id="{D4CD151C-3FE2-A9BD-99F2-06CA87C53650}"/>
              </a:ext>
            </a:extLst>
          </p:cNvPr>
          <p:cNvSpPr>
            <a:spLocks noGrp="1"/>
          </p:cNvSpPr>
          <p:nvPr>
            <p:ph type="pic" sz="quarter" idx="22"/>
          </p:nvPr>
        </p:nvSpPr>
        <p:spPr>
          <a:xfrm>
            <a:off x="6168945"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2" name="Picture Placeholder 5">
            <a:extLst>
              <a:ext uri="{FF2B5EF4-FFF2-40B4-BE49-F238E27FC236}">
                <a16:creationId xmlns:a16="http://schemas.microsoft.com/office/drawing/2014/main" id="{70555A01-EAF3-5769-A4F2-EBFF53BE6C2B}"/>
              </a:ext>
            </a:extLst>
          </p:cNvPr>
          <p:cNvSpPr>
            <a:spLocks noGrp="1"/>
          </p:cNvSpPr>
          <p:nvPr>
            <p:ph type="pic" sz="quarter" idx="23"/>
          </p:nvPr>
        </p:nvSpPr>
        <p:spPr>
          <a:xfrm>
            <a:off x="8930097"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Tree>
    <p:extLst>
      <p:ext uri="{BB962C8B-B14F-4D97-AF65-F5344CB8AC3E}">
        <p14:creationId xmlns:p14="http://schemas.microsoft.com/office/powerpoint/2010/main" val="920292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Bullets + Image right">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31313B23-7A16-D9AB-8AE3-3F9C3900BC17}"/>
              </a:ext>
            </a:extLst>
          </p:cNvPr>
          <p:cNvSpPr>
            <a:spLocks noGrp="1"/>
          </p:cNvSpPr>
          <p:nvPr>
            <p:ph type="pic" sz="quarter" idx="13"/>
          </p:nvPr>
        </p:nvSpPr>
        <p:spPr>
          <a:xfrm>
            <a:off x="7293163" y="0"/>
            <a:ext cx="4898837"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3" y="549276"/>
            <a:ext cx="5425017" cy="426913"/>
          </a:xfrm>
        </p:spPr>
        <p:txBody>
          <a:bodyPr/>
          <a:lstStyle/>
          <a:p>
            <a:r>
              <a:rPr lang="en-US" noProof="0"/>
              <a:t>TITLE FIRST LINE ALL CAPS Arial, 12 </a:t>
            </a:r>
            <a:br>
              <a:rPr lang="en-US" noProof="0"/>
            </a:br>
            <a:r>
              <a:rPr lang="en-US" noProof="0"/>
              <a:t>2 lines max</a:t>
            </a:r>
          </a:p>
        </p:txBody>
      </p:sp>
      <p:sp>
        <p:nvSpPr>
          <p:cNvPr id="33" name="Text Placeholder 5">
            <a:extLst>
              <a:ext uri="{FF2B5EF4-FFF2-40B4-BE49-F238E27FC236}">
                <a16:creationId xmlns:a16="http://schemas.microsoft.com/office/drawing/2014/main" id="{1BF9DF85-DEEE-B3AD-165D-D3AFCF809A78}"/>
              </a:ext>
            </a:extLst>
          </p:cNvPr>
          <p:cNvSpPr>
            <a:spLocks noGrp="1"/>
          </p:cNvSpPr>
          <p:nvPr>
            <p:ph type="body" sz="quarter" idx="19" hasCustomPrompt="1"/>
          </p:nvPr>
        </p:nvSpPr>
        <p:spPr>
          <a:xfrm>
            <a:off x="658814" y="1663666"/>
            <a:ext cx="5437187" cy="1356398"/>
          </a:xfrm>
        </p:spPr>
        <p:txBody>
          <a:bodyPr/>
          <a:lstStyle>
            <a:lvl1pPr marL="0" indent="0">
              <a:buNone/>
              <a:defRPr/>
            </a:lvl1pPr>
            <a:lvl2pPr marL="232505" indent="0">
              <a:buNone/>
              <a:defRPr/>
            </a:lvl2pPr>
            <a:lvl3pPr marL="465009" indent="0">
              <a:buNone/>
              <a:defRPr/>
            </a:lvl3pPr>
            <a:lvl4pPr marL="697514" indent="0">
              <a:buNone/>
              <a:defRPr/>
            </a:lvl4pPr>
            <a:lvl5pPr marL="930019" indent="0">
              <a:buNone/>
              <a:defRPr/>
            </a:lvl5pPr>
          </a:lstStyle>
          <a:p>
            <a:pPr lvl="0"/>
            <a:r>
              <a:rPr lang="en-US" noProof="0"/>
              <a:t>Text is Arial, 14</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Footer Placeholder 4">
            <a:extLst>
              <a:ext uri="{FF2B5EF4-FFF2-40B4-BE49-F238E27FC236}">
                <a16:creationId xmlns:a16="http://schemas.microsoft.com/office/drawing/2014/main" id="{4A1CB2B3-BA01-6842-25E9-27118341D945}"/>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35" name="Slide Number Placeholder 5">
            <a:extLst>
              <a:ext uri="{FF2B5EF4-FFF2-40B4-BE49-F238E27FC236}">
                <a16:creationId xmlns:a16="http://schemas.microsoft.com/office/drawing/2014/main" id="{92B0BA85-F0DA-6ED2-C219-5C648E97B67F}"/>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40" name="Text Placeholder 8">
            <a:extLst>
              <a:ext uri="{FF2B5EF4-FFF2-40B4-BE49-F238E27FC236}">
                <a16:creationId xmlns:a16="http://schemas.microsoft.com/office/drawing/2014/main" id="{1CDD5457-8FF0-BC50-792A-D288C2D1606B}"/>
              </a:ext>
            </a:extLst>
          </p:cNvPr>
          <p:cNvSpPr>
            <a:spLocks noGrp="1"/>
          </p:cNvSpPr>
          <p:nvPr>
            <p:ph type="body" sz="quarter" idx="12"/>
          </p:nvPr>
        </p:nvSpPr>
        <p:spPr>
          <a:xfrm>
            <a:off x="65881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 name="Text Placeholder 8">
            <a:extLst>
              <a:ext uri="{FF2B5EF4-FFF2-40B4-BE49-F238E27FC236}">
                <a16:creationId xmlns:a16="http://schemas.microsoft.com/office/drawing/2014/main" id="{6C3AA28E-C3C0-EC74-DAE6-8E25EF04E096}"/>
              </a:ext>
            </a:extLst>
          </p:cNvPr>
          <p:cNvSpPr>
            <a:spLocks noGrp="1"/>
          </p:cNvSpPr>
          <p:nvPr>
            <p:ph type="body" sz="quarter" idx="14"/>
          </p:nvPr>
        </p:nvSpPr>
        <p:spPr>
          <a:xfrm>
            <a:off x="3415908"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2" name="Text Placeholder 8">
            <a:extLst>
              <a:ext uri="{FF2B5EF4-FFF2-40B4-BE49-F238E27FC236}">
                <a16:creationId xmlns:a16="http://schemas.microsoft.com/office/drawing/2014/main" id="{EA48C75A-CBAC-C177-D554-4CDF92D87E3E}"/>
              </a:ext>
            </a:extLst>
          </p:cNvPr>
          <p:cNvSpPr>
            <a:spLocks noGrp="1"/>
          </p:cNvSpPr>
          <p:nvPr>
            <p:ph type="body" sz="quarter" idx="17" hasCustomPrompt="1"/>
          </p:nvPr>
        </p:nvSpPr>
        <p:spPr>
          <a:xfrm>
            <a:off x="65881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43" name="Text Placeholder 8">
            <a:extLst>
              <a:ext uri="{FF2B5EF4-FFF2-40B4-BE49-F238E27FC236}">
                <a16:creationId xmlns:a16="http://schemas.microsoft.com/office/drawing/2014/main" id="{D7FE6051-78F1-61D2-44FD-21742C884666}"/>
              </a:ext>
            </a:extLst>
          </p:cNvPr>
          <p:cNvSpPr>
            <a:spLocks noGrp="1"/>
          </p:cNvSpPr>
          <p:nvPr>
            <p:ph type="body" sz="quarter" idx="18" hasCustomPrompt="1"/>
          </p:nvPr>
        </p:nvSpPr>
        <p:spPr>
          <a:xfrm>
            <a:off x="3415908"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4286091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Bullets + Image left">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31313B23-7A16-D9AB-8AE3-3F9C3900BC17}"/>
              </a:ext>
            </a:extLst>
          </p:cNvPr>
          <p:cNvSpPr>
            <a:spLocks noGrp="1"/>
          </p:cNvSpPr>
          <p:nvPr>
            <p:ph type="pic" sz="quarter" idx="13"/>
          </p:nvPr>
        </p:nvSpPr>
        <p:spPr>
          <a:xfrm>
            <a:off x="1" y="0"/>
            <a:ext cx="5437187"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173003" y="549276"/>
            <a:ext cx="5360186" cy="426913"/>
          </a:xfrm>
        </p:spPr>
        <p:txBody>
          <a:bodyPr/>
          <a:lstStyle/>
          <a:p>
            <a:r>
              <a:rPr lang="en-US" noProof="0"/>
              <a:t>TITLE FIRST LINE ALL CAPS Arial, 12 </a:t>
            </a:r>
            <a:br>
              <a:rPr lang="en-US" noProof="0"/>
            </a:br>
            <a:r>
              <a:rPr lang="en-US" noProof="0"/>
              <a:t>2 lines max</a:t>
            </a:r>
          </a:p>
        </p:txBody>
      </p:sp>
      <p:sp>
        <p:nvSpPr>
          <p:cNvPr id="6" name="Text Placeholder 5">
            <a:extLst>
              <a:ext uri="{FF2B5EF4-FFF2-40B4-BE49-F238E27FC236}">
                <a16:creationId xmlns:a16="http://schemas.microsoft.com/office/drawing/2014/main" id="{A7CCBDFE-73D8-EC37-48DF-5FE74F506B83}"/>
              </a:ext>
            </a:extLst>
          </p:cNvPr>
          <p:cNvSpPr>
            <a:spLocks noGrp="1"/>
          </p:cNvSpPr>
          <p:nvPr>
            <p:ph type="body" sz="quarter" idx="19" hasCustomPrompt="1"/>
          </p:nvPr>
        </p:nvSpPr>
        <p:spPr>
          <a:xfrm>
            <a:off x="6173003" y="1663666"/>
            <a:ext cx="5360184" cy="1356398"/>
          </a:xfrm>
        </p:spPr>
        <p:txBody>
          <a:bodyPr/>
          <a:lstStyle>
            <a:lvl1pPr marL="0" indent="0">
              <a:buNone/>
              <a:defRPr/>
            </a:lvl1pPr>
            <a:lvl2pPr marL="232505" indent="0">
              <a:buNone/>
              <a:defRPr/>
            </a:lvl2pPr>
            <a:lvl3pPr marL="465009" indent="0">
              <a:buNone/>
              <a:defRPr/>
            </a:lvl3pPr>
            <a:lvl4pPr marL="697514" indent="0">
              <a:buNone/>
              <a:defRPr/>
            </a:lvl4pPr>
            <a:lvl5pPr marL="930019" indent="0">
              <a:buNone/>
              <a:defRPr/>
            </a:lvl5pPr>
          </a:lstStyle>
          <a:p>
            <a:pPr lvl="0"/>
            <a:r>
              <a:rPr lang="en-US" noProof="0"/>
              <a:t>Text is Arial,14</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Footer Placeholder 4">
            <a:extLst>
              <a:ext uri="{FF2B5EF4-FFF2-40B4-BE49-F238E27FC236}">
                <a16:creationId xmlns:a16="http://schemas.microsoft.com/office/drawing/2014/main" id="{D0070F6D-938F-30A2-9C6B-FCE333ED69AA}"/>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25" name="Slide Number Placeholder 5">
            <a:extLst>
              <a:ext uri="{FF2B5EF4-FFF2-40B4-BE49-F238E27FC236}">
                <a16:creationId xmlns:a16="http://schemas.microsoft.com/office/drawing/2014/main" id="{21EA6355-C2D7-56A2-0621-AB1D859C934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26" name="Text Placeholder 8">
            <a:extLst>
              <a:ext uri="{FF2B5EF4-FFF2-40B4-BE49-F238E27FC236}">
                <a16:creationId xmlns:a16="http://schemas.microsoft.com/office/drawing/2014/main" id="{63B8B70A-D324-50A0-87B2-113CB13ED3B9}"/>
              </a:ext>
            </a:extLst>
          </p:cNvPr>
          <p:cNvSpPr>
            <a:spLocks noGrp="1"/>
          </p:cNvSpPr>
          <p:nvPr>
            <p:ph type="body" sz="quarter" idx="15"/>
          </p:nvPr>
        </p:nvSpPr>
        <p:spPr>
          <a:xfrm>
            <a:off x="617300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8">
            <a:extLst>
              <a:ext uri="{FF2B5EF4-FFF2-40B4-BE49-F238E27FC236}">
                <a16:creationId xmlns:a16="http://schemas.microsoft.com/office/drawing/2014/main" id="{2A3BB86A-801B-C20E-D2CC-1193C64472EF}"/>
              </a:ext>
            </a:extLst>
          </p:cNvPr>
          <p:cNvSpPr>
            <a:spLocks noGrp="1"/>
          </p:cNvSpPr>
          <p:nvPr>
            <p:ph type="body" sz="quarter" idx="16"/>
          </p:nvPr>
        </p:nvSpPr>
        <p:spPr>
          <a:xfrm>
            <a:off x="8930097"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Text Placeholder 8">
            <a:extLst>
              <a:ext uri="{FF2B5EF4-FFF2-40B4-BE49-F238E27FC236}">
                <a16:creationId xmlns:a16="http://schemas.microsoft.com/office/drawing/2014/main" id="{24E1E77D-6918-37DD-837B-6AA00873E454}"/>
              </a:ext>
            </a:extLst>
          </p:cNvPr>
          <p:cNvSpPr>
            <a:spLocks noGrp="1"/>
          </p:cNvSpPr>
          <p:nvPr>
            <p:ph type="body" sz="quarter" idx="20" hasCustomPrompt="1"/>
          </p:nvPr>
        </p:nvSpPr>
        <p:spPr>
          <a:xfrm>
            <a:off x="617300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9" name="Text Placeholder 8">
            <a:extLst>
              <a:ext uri="{FF2B5EF4-FFF2-40B4-BE49-F238E27FC236}">
                <a16:creationId xmlns:a16="http://schemas.microsoft.com/office/drawing/2014/main" id="{FFA935CF-E6FA-23A6-9EDA-7E6BBBE095C9}"/>
              </a:ext>
            </a:extLst>
          </p:cNvPr>
          <p:cNvSpPr>
            <a:spLocks noGrp="1"/>
          </p:cNvSpPr>
          <p:nvPr>
            <p:ph type="body" sz="quarter" idx="21" hasCustomPrompt="1"/>
          </p:nvPr>
        </p:nvSpPr>
        <p:spPr>
          <a:xfrm>
            <a:off x="8930097"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152194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Headline and Bullets white 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197" y="589934"/>
            <a:ext cx="10758465" cy="902297"/>
          </a:xfrm>
        </p:spPr>
        <p:txBody>
          <a:bodyPr anchor="t">
            <a:noAutofit/>
          </a:bodyPr>
          <a:lstStyle>
            <a:lvl1pPr>
              <a:lnSpc>
                <a:spcPct val="100000"/>
              </a:lnSpc>
              <a:defRPr sz="2376"/>
            </a:lvl1pPr>
          </a:lstStyle>
          <a:p>
            <a:r>
              <a:rPr lang="en-US"/>
              <a:t>Title, 2 lines max</a:t>
            </a:r>
          </a:p>
        </p:txBody>
      </p:sp>
      <p:sp>
        <p:nvSpPr>
          <p:cNvPr id="4" name="Text Placeholder 3">
            <a:extLst>
              <a:ext uri="{FF2B5EF4-FFF2-40B4-BE49-F238E27FC236}">
                <a16:creationId xmlns:a16="http://schemas.microsoft.com/office/drawing/2014/main" id="{0FA580C5-4930-49BB-B05C-EB5F918ED348}"/>
              </a:ext>
            </a:extLst>
          </p:cNvPr>
          <p:cNvSpPr>
            <a:spLocks noGrp="1"/>
          </p:cNvSpPr>
          <p:nvPr>
            <p:ph type="body" sz="quarter" idx="10"/>
          </p:nvPr>
        </p:nvSpPr>
        <p:spPr>
          <a:xfrm>
            <a:off x="717198" y="1984667"/>
            <a:ext cx="10758463" cy="135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004389"/>
      </p:ext>
    </p:extLst>
  </p:cSld>
  <p:clrMapOvr>
    <a:masterClrMapping/>
  </p:clrMapOvr>
  <p:extLst>
    <p:ext uri="{DCECCB84-F9BA-43D5-87BE-67443E8EF086}">
      <p15:sldGuideLst xmlns:p15="http://schemas.microsoft.com/office/powerpoint/2012/main">
        <p15:guide id="1" orient="horz" pos="45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969B25A-1482-E661-2861-E63A4EAD9B89}"/>
              </a:ext>
            </a:extLst>
          </p:cNvPr>
          <p:cNvSpPr>
            <a:spLocks noGrp="1"/>
          </p:cNvSpPr>
          <p:nvPr>
            <p:ph type="body" sz="quarter" idx="13" hasCustomPrompt="1"/>
          </p:nvPr>
        </p:nvSpPr>
        <p:spPr>
          <a:xfrm>
            <a:off x="658813" y="5159033"/>
            <a:ext cx="8174037" cy="606962"/>
          </a:xfrm>
        </p:spPr>
        <p:txBody>
          <a:bodyPr wrap="square" lIns="90000" tIns="46800" rIns="90000" bIns="46800" anchor="b">
            <a:spAutoFit/>
          </a:bodyPr>
          <a:lstStyle>
            <a:lvl1pPr marL="0" indent="0">
              <a:lnSpc>
                <a:spcPct val="90000"/>
              </a:lnSpc>
              <a:spcAft>
                <a:spcPts val="0"/>
              </a:spcAft>
              <a:buNone/>
              <a:defRPr sz="3577" b="0" i="0">
                <a:solidFill>
                  <a:schemeClr val="accent6"/>
                </a:solidFill>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Title is set in Palatino, 36pt</a:t>
            </a:r>
          </a:p>
        </p:txBody>
      </p:sp>
      <p:sp>
        <p:nvSpPr>
          <p:cNvPr id="17" name="Text Placeholder 16">
            <a:extLst>
              <a:ext uri="{FF2B5EF4-FFF2-40B4-BE49-F238E27FC236}">
                <a16:creationId xmlns:a16="http://schemas.microsoft.com/office/drawing/2014/main" id="{4CD79389-0EA5-91D6-28AA-D79A2090C296}"/>
              </a:ext>
            </a:extLst>
          </p:cNvPr>
          <p:cNvSpPr>
            <a:spLocks noGrp="1"/>
          </p:cNvSpPr>
          <p:nvPr>
            <p:ph type="body" sz="quarter" idx="14" hasCustomPrompt="1"/>
          </p:nvPr>
        </p:nvSpPr>
        <p:spPr>
          <a:xfrm>
            <a:off x="658813" y="5765994"/>
            <a:ext cx="8174037" cy="309958"/>
          </a:xfrm>
        </p:spPr>
        <p:txBody>
          <a:bodyPr lIns="90000" tIns="46800" rIns="90000" bIns="46800"/>
          <a:lstStyle>
            <a:lvl1pPr marL="0" indent="0">
              <a:spcAft>
                <a:spcPts val="0"/>
              </a:spcAft>
              <a:buNone/>
              <a:defRPr lang="en-GB" sz="1392" kern="1200" dirty="0" smtClean="0">
                <a:solidFill>
                  <a:schemeClr val="accent6"/>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lvl="0"/>
            <a:r>
              <a:rPr lang="en-US" noProof="0"/>
              <a:t>Subtitle is set in Arial, 14pt</a:t>
            </a:r>
          </a:p>
        </p:txBody>
      </p:sp>
      <p:sp>
        <p:nvSpPr>
          <p:cNvPr id="21" name="Footer Placeholder 4">
            <a:extLst>
              <a:ext uri="{FF2B5EF4-FFF2-40B4-BE49-F238E27FC236}">
                <a16:creationId xmlns:a16="http://schemas.microsoft.com/office/drawing/2014/main" id="{38F428DB-54DA-5AE2-2930-08F6D1593818}"/>
              </a:ext>
            </a:extLst>
          </p:cNvPr>
          <p:cNvSpPr>
            <a:spLocks noGrp="1"/>
          </p:cNvSpPr>
          <p:nvPr>
            <p:ph type="ftr" sz="quarter" idx="3"/>
          </p:nvPr>
        </p:nvSpPr>
        <p:spPr>
          <a:xfrm>
            <a:off x="9684184" y="6318251"/>
            <a:ext cx="1849004" cy="299526"/>
          </a:xfrm>
          <a:prstGeom prst="rect">
            <a:avLst/>
          </a:prstGeom>
        </p:spPr>
        <p:txBody>
          <a:bodyPr vert="horz" wrap="square" lIns="90000" tIns="0" rIns="90000" bIns="46800" anchor="t" anchorCtr="0">
            <a:noAutofit/>
          </a:bodyPr>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pic>
        <p:nvPicPr>
          <p:cNvPr id="2" name="Graphic 1">
            <a:extLst>
              <a:ext uri="{FF2B5EF4-FFF2-40B4-BE49-F238E27FC236}">
                <a16:creationId xmlns:a16="http://schemas.microsoft.com/office/drawing/2014/main" id="{084E93F1-87D8-176C-47B8-62E8516A5E2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31839" y="549276"/>
            <a:ext cx="1357947" cy="259510"/>
          </a:xfrm>
          <a:prstGeom prst="rect">
            <a:avLst/>
          </a:prstGeom>
        </p:spPr>
      </p:pic>
    </p:spTree>
    <p:extLst>
      <p:ext uri="{BB962C8B-B14F-4D97-AF65-F5344CB8AC3E}">
        <p14:creationId xmlns:p14="http://schemas.microsoft.com/office/powerpoint/2010/main" val="3549200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9165DF09-65DD-A8F8-8C8C-E1258EF95D55}"/>
              </a:ext>
            </a:extLst>
          </p:cNvPr>
          <p:cNvSpPr>
            <a:spLocks noGrp="1"/>
          </p:cNvSpPr>
          <p:nvPr>
            <p:ph type="pic" sz="quarter" idx="12"/>
          </p:nvPr>
        </p:nvSpPr>
        <p:spPr>
          <a:xfrm>
            <a:off x="0" y="0"/>
            <a:ext cx="12192000" cy="6858000"/>
          </a:xfrm>
        </p:spPr>
        <p:txBody>
          <a:bodyPr wrap="none" anchor="ctr">
            <a:noAutofit/>
          </a:bodyPr>
          <a:lstStyle>
            <a:lvl1pPr marL="0" indent="0" algn="ctr">
              <a:buNone/>
              <a:defRPr/>
            </a:lvl1pPr>
          </a:lstStyle>
          <a:p>
            <a:r>
              <a:rPr lang="en-US" noProof="0"/>
              <a:t>Click icon to add picture</a:t>
            </a:r>
          </a:p>
        </p:txBody>
      </p:sp>
      <p:sp>
        <p:nvSpPr>
          <p:cNvPr id="9" name="Text Placeholder 8">
            <a:extLst>
              <a:ext uri="{FF2B5EF4-FFF2-40B4-BE49-F238E27FC236}">
                <a16:creationId xmlns:a16="http://schemas.microsoft.com/office/drawing/2014/main" id="{B969B25A-1482-E661-2861-E63A4EAD9B89}"/>
              </a:ext>
            </a:extLst>
          </p:cNvPr>
          <p:cNvSpPr>
            <a:spLocks noGrp="1"/>
          </p:cNvSpPr>
          <p:nvPr>
            <p:ph type="body" sz="quarter" idx="13" hasCustomPrompt="1"/>
          </p:nvPr>
        </p:nvSpPr>
        <p:spPr>
          <a:xfrm>
            <a:off x="658813" y="5159033"/>
            <a:ext cx="8174037" cy="606962"/>
          </a:xfrm>
        </p:spPr>
        <p:txBody>
          <a:bodyPr wrap="square" lIns="90000" tIns="46800" rIns="90000" bIns="46800" anchor="b">
            <a:spAutoFit/>
          </a:bodyPr>
          <a:lstStyle>
            <a:lvl1pPr marL="0" indent="0">
              <a:lnSpc>
                <a:spcPct val="90000"/>
              </a:lnSpc>
              <a:spcAft>
                <a:spcPts val="0"/>
              </a:spcAft>
              <a:buNone/>
              <a:defRPr sz="3577" b="0" i="0">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Title is set in Palatino, 36pt</a:t>
            </a:r>
          </a:p>
        </p:txBody>
      </p:sp>
      <p:sp>
        <p:nvSpPr>
          <p:cNvPr id="17" name="Text Placeholder 16">
            <a:extLst>
              <a:ext uri="{FF2B5EF4-FFF2-40B4-BE49-F238E27FC236}">
                <a16:creationId xmlns:a16="http://schemas.microsoft.com/office/drawing/2014/main" id="{4CD79389-0EA5-91D6-28AA-D79A2090C296}"/>
              </a:ext>
            </a:extLst>
          </p:cNvPr>
          <p:cNvSpPr>
            <a:spLocks noGrp="1"/>
          </p:cNvSpPr>
          <p:nvPr>
            <p:ph type="body" sz="quarter" idx="14" hasCustomPrompt="1"/>
          </p:nvPr>
        </p:nvSpPr>
        <p:spPr>
          <a:xfrm>
            <a:off x="658813" y="5765994"/>
            <a:ext cx="8174037" cy="309958"/>
          </a:xfrm>
        </p:spPr>
        <p:txBody>
          <a:bodyPr lIns="90000" tIns="46800" rIns="90000" bIns="46800"/>
          <a:lstStyle>
            <a:lvl1pPr marL="0" indent="0">
              <a:spcAft>
                <a:spcPts val="0"/>
              </a:spcAft>
              <a:buNone/>
              <a:defRPr lang="en-GB" sz="13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lvl="0"/>
            <a:r>
              <a:rPr lang="en-US" noProof="0"/>
              <a:t>Subtitle is set in Arial, 14pt</a:t>
            </a:r>
          </a:p>
        </p:txBody>
      </p:sp>
      <p:pic>
        <p:nvPicPr>
          <p:cNvPr id="15" name="Graphic 14">
            <a:extLst>
              <a:ext uri="{FF2B5EF4-FFF2-40B4-BE49-F238E27FC236}">
                <a16:creationId xmlns:a16="http://schemas.microsoft.com/office/drawing/2014/main" id="{7D614CCF-D811-986B-5FBB-33DA6431C6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31839" y="549276"/>
            <a:ext cx="1357947" cy="259510"/>
          </a:xfrm>
          <a:prstGeom prst="rect">
            <a:avLst/>
          </a:prstGeom>
        </p:spPr>
      </p:pic>
      <p:sp>
        <p:nvSpPr>
          <p:cNvPr id="2" name="Footer Placeholder 4">
            <a:extLst>
              <a:ext uri="{FF2B5EF4-FFF2-40B4-BE49-F238E27FC236}">
                <a16:creationId xmlns:a16="http://schemas.microsoft.com/office/drawing/2014/main" id="{166CD63B-C930-CE4B-25B8-8386F23AE66B}"/>
              </a:ext>
            </a:extLst>
          </p:cNvPr>
          <p:cNvSpPr>
            <a:spLocks noGrp="1"/>
          </p:cNvSpPr>
          <p:nvPr>
            <p:ph type="ftr" sz="quarter" idx="3"/>
          </p:nvPr>
        </p:nvSpPr>
        <p:spPr>
          <a:xfrm>
            <a:off x="9684184" y="6318251"/>
            <a:ext cx="1849004" cy="299526"/>
          </a:xfrm>
          <a:prstGeom prst="rect">
            <a:avLst/>
          </a:prstGeom>
        </p:spPr>
        <p:txBody>
          <a:bodyPr vert="horz" wrap="square" lIns="90000" tIns="0" rIns="90000" bIns="46800" anchor="t" anchorCtr="0">
            <a:noAutofit/>
          </a:bodyPr>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Tree>
    <p:extLst>
      <p:ext uri="{BB962C8B-B14F-4D97-AF65-F5344CB8AC3E}">
        <p14:creationId xmlns:p14="http://schemas.microsoft.com/office/powerpoint/2010/main" val="42563870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s St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4" y="1089025"/>
            <a:ext cx="10874375" cy="1356398"/>
          </a:xfrm>
        </p:spPr>
        <p:txBody>
          <a:bodyPr ancho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4">
            <a:extLst>
              <a:ext uri="{FF2B5EF4-FFF2-40B4-BE49-F238E27FC236}">
                <a16:creationId xmlns:a16="http://schemas.microsoft.com/office/drawing/2014/main" id="{0B28DEF1-4F1F-B00A-4805-035774EC1C68}"/>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3" name="Slide Number Placeholder 5">
            <a:extLst>
              <a:ext uri="{FF2B5EF4-FFF2-40B4-BE49-F238E27FC236}">
                <a16:creationId xmlns:a16="http://schemas.microsoft.com/office/drawing/2014/main" id="{FC0F35DF-B88C-0703-6733-5200D7AB486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186201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12" name="Footer Placeholder 4">
            <a:extLst>
              <a:ext uri="{FF2B5EF4-FFF2-40B4-BE49-F238E27FC236}">
                <a16:creationId xmlns:a16="http://schemas.microsoft.com/office/drawing/2014/main" id="{0B28DEF1-4F1F-B00A-4805-035774EC1C68}"/>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3" name="Slide Number Placeholder 5">
            <a:extLst>
              <a:ext uri="{FF2B5EF4-FFF2-40B4-BE49-F238E27FC236}">
                <a16:creationId xmlns:a16="http://schemas.microsoft.com/office/drawing/2014/main" id="{FC0F35DF-B88C-0703-6733-5200D7AB486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472280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7FBECD11-C40E-1BCA-EF5C-3C43181BEAA2}"/>
              </a:ext>
            </a:extLst>
          </p:cNvPr>
          <p:cNvSpPr>
            <a:spLocks noGrp="1"/>
          </p:cNvSpPr>
          <p:nvPr>
            <p:ph type="body" sz="quarter" idx="14" hasCustomPrompt="1"/>
          </p:nvPr>
        </p:nvSpPr>
        <p:spPr>
          <a:xfrm>
            <a:off x="658812" y="3150913"/>
            <a:ext cx="686662" cy="556179"/>
          </a:xfrm>
        </p:spPr>
        <p:txBody>
          <a:bodyPr lIns="90000" tIns="46800" rIns="90000" bIns="46800" anchor="ctr"/>
          <a:lstStyle>
            <a:lvl1pPr marL="0" indent="0">
              <a:spcAft>
                <a:spcPts val="0"/>
              </a:spcAft>
              <a:buNone/>
              <a:defRPr lang="en-GB" sz="2981"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lvl="0"/>
            <a:r>
              <a:rPr lang="en-US" noProof="0"/>
              <a:t>01</a:t>
            </a:r>
          </a:p>
        </p:txBody>
      </p:sp>
      <p:sp>
        <p:nvSpPr>
          <p:cNvPr id="8" name="Text Placeholder 8">
            <a:extLst>
              <a:ext uri="{FF2B5EF4-FFF2-40B4-BE49-F238E27FC236}">
                <a16:creationId xmlns:a16="http://schemas.microsoft.com/office/drawing/2014/main" id="{216CC64C-1A42-8A2B-02B5-C244F3CA5963}"/>
              </a:ext>
            </a:extLst>
          </p:cNvPr>
          <p:cNvSpPr>
            <a:spLocks noGrp="1"/>
          </p:cNvSpPr>
          <p:nvPr>
            <p:ph type="body" sz="quarter" idx="13" hasCustomPrompt="1"/>
          </p:nvPr>
        </p:nvSpPr>
        <p:spPr>
          <a:xfrm>
            <a:off x="1345474" y="3157049"/>
            <a:ext cx="10187714" cy="606962"/>
          </a:xfrm>
        </p:spPr>
        <p:txBody>
          <a:bodyPr wrap="square" lIns="90000" tIns="46800" rIns="90000" bIns="46800" anchor="t">
            <a:spAutoFit/>
          </a:bodyPr>
          <a:lstStyle>
            <a:lvl1pPr marL="0" indent="0">
              <a:lnSpc>
                <a:spcPct val="90000"/>
              </a:lnSpc>
              <a:spcAft>
                <a:spcPts val="0"/>
              </a:spcAft>
              <a:buNone/>
              <a:defRPr sz="3577" b="0" i="0">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Chapter divider is set in Palatino, 36pt</a:t>
            </a:r>
          </a:p>
        </p:txBody>
      </p:sp>
      <p:sp>
        <p:nvSpPr>
          <p:cNvPr id="10" name="Text Placeholder 16">
            <a:extLst>
              <a:ext uri="{FF2B5EF4-FFF2-40B4-BE49-F238E27FC236}">
                <a16:creationId xmlns:a16="http://schemas.microsoft.com/office/drawing/2014/main" id="{58A38FE6-0A63-2694-EACE-8BE5585A41FB}"/>
              </a:ext>
            </a:extLst>
          </p:cNvPr>
          <p:cNvSpPr>
            <a:spLocks noGrp="1"/>
          </p:cNvSpPr>
          <p:nvPr>
            <p:ph type="body" sz="quarter" idx="15" hasCustomPrompt="1"/>
          </p:nvPr>
        </p:nvSpPr>
        <p:spPr>
          <a:xfrm>
            <a:off x="1345474" y="3764012"/>
            <a:ext cx="10187714" cy="309958"/>
          </a:xfrm>
        </p:spPr>
        <p:txBody>
          <a:bodyPr lIns="90000" tIns="46800" rIns="90000" bIns="46800"/>
          <a:lstStyle>
            <a:lvl1pPr marL="0" marR="0" indent="0" algn="l" defTabSz="908557" rtl="0" eaLnBrk="1" fontAlgn="auto" latinLnBrk="0" hangingPunct="1">
              <a:lnSpc>
                <a:spcPct val="100000"/>
              </a:lnSpc>
              <a:spcBef>
                <a:spcPts val="0"/>
              </a:spcBef>
              <a:spcAft>
                <a:spcPts val="0"/>
              </a:spcAft>
              <a:buClrTx/>
              <a:buSzTx/>
              <a:buFont typeface="Arial"/>
              <a:buNone/>
              <a:tabLst/>
              <a:defRPr lang="en-GB" sz="13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marL="0" marR="0" lvl="0" indent="0" algn="l" defTabSz="908557" rtl="0" eaLnBrk="1" fontAlgn="auto" latinLnBrk="0" hangingPunct="1">
              <a:lnSpc>
                <a:spcPct val="100000"/>
              </a:lnSpc>
              <a:spcBef>
                <a:spcPts val="0"/>
              </a:spcBef>
              <a:spcAft>
                <a:spcPts val="0"/>
              </a:spcAft>
              <a:buClrTx/>
              <a:buSzTx/>
              <a:buFont typeface="Arial"/>
              <a:buNone/>
              <a:tabLst/>
              <a:defRPr/>
            </a:pPr>
            <a:r>
              <a:rPr lang="en-US" noProof="0"/>
              <a:t>Subtitle is set in Arial, 14pt</a:t>
            </a:r>
          </a:p>
        </p:txBody>
      </p:sp>
      <p:sp>
        <p:nvSpPr>
          <p:cNvPr id="11" name="Footer Placeholder 4">
            <a:extLst>
              <a:ext uri="{FF2B5EF4-FFF2-40B4-BE49-F238E27FC236}">
                <a16:creationId xmlns:a16="http://schemas.microsoft.com/office/drawing/2014/main" id="{12A92C2A-375F-6C51-48AD-AF5115FEDB1E}"/>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2" name="Slide Number Placeholder 5">
            <a:extLst>
              <a:ext uri="{FF2B5EF4-FFF2-40B4-BE49-F238E27FC236}">
                <a16:creationId xmlns:a16="http://schemas.microsoft.com/office/drawing/2014/main" id="{83EE8C13-EAFA-F573-D168-02DB7970BAAF}"/>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724876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s + Image L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4162136" y="0"/>
            <a:ext cx="8029864"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5" y="549276"/>
            <a:ext cx="32674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4" y="2750801"/>
            <a:ext cx="3267408"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4">
            <a:extLst>
              <a:ext uri="{FF2B5EF4-FFF2-40B4-BE49-F238E27FC236}">
                <a16:creationId xmlns:a16="http://schemas.microsoft.com/office/drawing/2014/main" id="{441A8F8D-8C89-C487-46B4-E1DDADB7BD98}"/>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4" name="Slide Number Placeholder 5">
            <a:extLst>
              <a:ext uri="{FF2B5EF4-FFF2-40B4-BE49-F238E27FC236}">
                <a16:creationId xmlns:a16="http://schemas.microsoft.com/office/drawing/2014/main" id="{53B1DEB1-F038-A478-CF2F-DDDC1F73BD60}"/>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3509944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s + Image M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096000" y="0"/>
            <a:ext cx="6096000"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4953710"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3" y="2750801"/>
            <a:ext cx="4953711"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18EE4A34-0DA2-4FBC-A999-CA32204263F5}"/>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pPr algn="r"/>
            <a:r>
              <a:rPr lang="en-US"/>
              <a:t>CONFIDENTIAL</a:t>
            </a:r>
          </a:p>
        </p:txBody>
      </p:sp>
      <p:sp>
        <p:nvSpPr>
          <p:cNvPr id="8" name="Slide Number Placeholder 5">
            <a:extLst>
              <a:ext uri="{FF2B5EF4-FFF2-40B4-BE49-F238E27FC236}">
                <a16:creationId xmlns:a16="http://schemas.microsoft.com/office/drawing/2014/main" id="{AA8339D4-7930-B8D1-F0D1-540FEB275A2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39240560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s + Image 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7483367" y="0"/>
            <a:ext cx="4708634"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63726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3" y="2750801"/>
            <a:ext cx="6372609"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D6A9774F-4A88-8246-2A65-67967F02097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8" name="Slide Number Placeholder 5">
            <a:extLst>
              <a:ext uri="{FF2B5EF4-FFF2-40B4-BE49-F238E27FC236}">
                <a16:creationId xmlns:a16="http://schemas.microsoft.com/office/drawing/2014/main" id="{ED26D474-283F-67F0-3A3A-3093C1348BC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9572603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s + Image L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1" y="0"/>
            <a:ext cx="8029864"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8265780" y="549276"/>
            <a:ext cx="32674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8265780" y="2750801"/>
            <a:ext cx="3267408"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E0540D81-D446-0E23-D45D-05A3A476924C}"/>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8" name="Slide Number Placeholder 5">
            <a:extLst>
              <a:ext uri="{FF2B5EF4-FFF2-40B4-BE49-F238E27FC236}">
                <a16:creationId xmlns:a16="http://schemas.microsoft.com/office/drawing/2014/main" id="{06F07227-03BC-F18D-2465-BD08205F4FB3}"/>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214080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s + Image M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1" y="0"/>
            <a:ext cx="6096000"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79478" y="549276"/>
            <a:ext cx="4953710"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79477" y="2750801"/>
            <a:ext cx="4953711"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02AE466C-4118-400C-C2D8-C2B690EF7720}"/>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pPr algn="r"/>
            <a:r>
              <a:rPr lang="en-US"/>
              <a:t>CONFIDENTIAL</a:t>
            </a:r>
          </a:p>
        </p:txBody>
      </p:sp>
      <p:sp>
        <p:nvSpPr>
          <p:cNvPr id="8" name="Slide Number Placeholder 5">
            <a:extLst>
              <a:ext uri="{FF2B5EF4-FFF2-40B4-BE49-F238E27FC236}">
                <a16:creationId xmlns:a16="http://schemas.microsoft.com/office/drawing/2014/main" id="{3B426D19-8DCA-4EE7-AAD3-23D8BF6A68B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746616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s + Image 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0" y="0"/>
            <a:ext cx="4708634" cy="6858000"/>
          </a:xfrm>
          <a:solidFill>
            <a:schemeClr val="bg2">
              <a:lumMod val="90000"/>
            </a:schemeClr>
          </a:solidFill>
        </p:spPr>
        <p:txBody>
          <a:bodyPr vert="horz" lIns="90000" tIns="46800" rIns="90000" bIns="46800" rtlCol="0" anchor="ctr">
            <a:noAutofit/>
          </a:bodyPr>
          <a:lstStyle>
            <a:lvl1pPr marL="0" indent="0" algn="ctr">
              <a:buNone/>
              <a:defRPr lang="en-DE" dirty="0">
                <a:solidFill>
                  <a:schemeClr val="bg1">
                    <a:lumMod val="50000"/>
                  </a:schemeClr>
                </a:solidFill>
              </a:defRPr>
            </a:lvl1pPr>
          </a:lstStyle>
          <a:p>
            <a:pPr marL="227140" lvl="0" indent="-227140" algn="ctr"/>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5160581" y="549276"/>
            <a:ext cx="6372608"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5160578" y="2750801"/>
            <a:ext cx="6372609" cy="13563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a:extLst>
              <a:ext uri="{FF2B5EF4-FFF2-40B4-BE49-F238E27FC236}">
                <a16:creationId xmlns:a16="http://schemas.microsoft.com/office/drawing/2014/main" id="{FF6C9CA6-6EAE-CC7E-C12B-7C553EED2B19}"/>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pPr algn="r"/>
            <a:r>
              <a:rPr lang="en-US"/>
              <a:t>CONFIDENTIAL</a:t>
            </a:r>
          </a:p>
        </p:txBody>
      </p:sp>
      <p:sp>
        <p:nvSpPr>
          <p:cNvPr id="8" name="Slide Number Placeholder 5">
            <a:extLst>
              <a:ext uri="{FF2B5EF4-FFF2-40B4-BE49-F238E27FC236}">
                <a16:creationId xmlns:a16="http://schemas.microsoft.com/office/drawing/2014/main" id="{BDC4A21C-CBB9-0782-F51E-E9382B6735BF}"/>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4864798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s + Image Std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096000" y="1302887"/>
            <a:ext cx="5437187"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7" name="Text Placeholder 8">
            <a:extLst>
              <a:ext uri="{FF2B5EF4-FFF2-40B4-BE49-F238E27FC236}">
                <a16:creationId xmlns:a16="http://schemas.microsoft.com/office/drawing/2014/main" id="{75C05C39-E3DF-BA02-BB69-856B886D0681}"/>
              </a:ext>
            </a:extLst>
          </p:cNvPr>
          <p:cNvSpPr>
            <a:spLocks noGrp="1"/>
          </p:cNvSpPr>
          <p:nvPr>
            <p:ph type="body" sz="quarter" idx="12"/>
          </p:nvPr>
        </p:nvSpPr>
        <p:spPr>
          <a:xfrm>
            <a:off x="658813" y="1302887"/>
            <a:ext cx="4953711" cy="138717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0C22AF55-32F0-081C-44A5-C12089D4545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0" name="Slide Number Placeholder 5">
            <a:extLst>
              <a:ext uri="{FF2B5EF4-FFF2-40B4-BE49-F238E27FC236}">
                <a16:creationId xmlns:a16="http://schemas.microsoft.com/office/drawing/2014/main" id="{2EFFF91D-5771-9437-62FF-B3873804FD7E}"/>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358666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s + Image Std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3" y="1302887"/>
            <a:ext cx="5437187"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7" name="Text Placeholder 8">
            <a:extLst>
              <a:ext uri="{FF2B5EF4-FFF2-40B4-BE49-F238E27FC236}">
                <a16:creationId xmlns:a16="http://schemas.microsoft.com/office/drawing/2014/main" id="{75C05C39-E3DF-BA02-BB69-856B886D0681}"/>
              </a:ext>
            </a:extLst>
          </p:cNvPr>
          <p:cNvSpPr>
            <a:spLocks noGrp="1"/>
          </p:cNvSpPr>
          <p:nvPr>
            <p:ph type="body" sz="quarter" idx="12"/>
          </p:nvPr>
        </p:nvSpPr>
        <p:spPr>
          <a:xfrm>
            <a:off x="6579478" y="1302887"/>
            <a:ext cx="4953711" cy="138717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BDFBD5E6-67D7-F68F-85AE-1F864092C1E0}"/>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9" name="Slide Number Placeholder 5">
            <a:extLst>
              <a:ext uri="{FF2B5EF4-FFF2-40B4-BE49-F238E27FC236}">
                <a16:creationId xmlns:a16="http://schemas.microsoft.com/office/drawing/2014/main" id="{B749BBB5-FD82-96D7-F478-784B5C3B1CA2}"/>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38776181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4" y="1302887"/>
            <a:ext cx="5267778"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8" name="Picture Placeholder 5">
            <a:extLst>
              <a:ext uri="{FF2B5EF4-FFF2-40B4-BE49-F238E27FC236}">
                <a16:creationId xmlns:a16="http://schemas.microsoft.com/office/drawing/2014/main" id="{089413D9-39A9-D240-3678-7F5DB291857D}"/>
              </a:ext>
            </a:extLst>
          </p:cNvPr>
          <p:cNvSpPr>
            <a:spLocks noGrp="1"/>
          </p:cNvSpPr>
          <p:nvPr>
            <p:ph type="pic" sz="quarter" idx="14"/>
          </p:nvPr>
        </p:nvSpPr>
        <p:spPr>
          <a:xfrm>
            <a:off x="6265411" y="1302887"/>
            <a:ext cx="5267778" cy="4789938"/>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9" name="Footer Placeholder 4">
            <a:extLst>
              <a:ext uri="{FF2B5EF4-FFF2-40B4-BE49-F238E27FC236}">
                <a16:creationId xmlns:a16="http://schemas.microsoft.com/office/drawing/2014/main" id="{425D626E-D30B-1B0D-C397-6879B27A96EE}"/>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0" name="Slide Number Placeholder 5">
            <a:extLst>
              <a:ext uri="{FF2B5EF4-FFF2-40B4-BE49-F238E27FC236}">
                <a16:creationId xmlns:a16="http://schemas.microsoft.com/office/drawing/2014/main" id="{1F38DCAD-0CEA-C492-4171-8610284A6F7D}"/>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9480544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s + Two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4" y="1089025"/>
            <a:ext cx="5267778" cy="353037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8" name="Picture Placeholder 5">
            <a:extLst>
              <a:ext uri="{FF2B5EF4-FFF2-40B4-BE49-F238E27FC236}">
                <a16:creationId xmlns:a16="http://schemas.microsoft.com/office/drawing/2014/main" id="{089413D9-39A9-D240-3678-7F5DB291857D}"/>
              </a:ext>
            </a:extLst>
          </p:cNvPr>
          <p:cNvSpPr>
            <a:spLocks noGrp="1"/>
          </p:cNvSpPr>
          <p:nvPr>
            <p:ph type="pic" sz="quarter" idx="14"/>
          </p:nvPr>
        </p:nvSpPr>
        <p:spPr>
          <a:xfrm>
            <a:off x="6265411" y="1089025"/>
            <a:ext cx="5267778" cy="353037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9" name="Text Placeholder 8">
            <a:extLst>
              <a:ext uri="{FF2B5EF4-FFF2-40B4-BE49-F238E27FC236}">
                <a16:creationId xmlns:a16="http://schemas.microsoft.com/office/drawing/2014/main" id="{189C8555-71C2-9AF4-6333-E89A513B41D7}"/>
              </a:ext>
            </a:extLst>
          </p:cNvPr>
          <p:cNvSpPr>
            <a:spLocks noGrp="1"/>
          </p:cNvSpPr>
          <p:nvPr>
            <p:ph type="body" sz="quarter" idx="15"/>
          </p:nvPr>
        </p:nvSpPr>
        <p:spPr>
          <a:xfrm>
            <a:off x="658814" y="4921429"/>
            <a:ext cx="5267778" cy="10947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0" name="Text Placeholder 8">
            <a:extLst>
              <a:ext uri="{FF2B5EF4-FFF2-40B4-BE49-F238E27FC236}">
                <a16:creationId xmlns:a16="http://schemas.microsoft.com/office/drawing/2014/main" id="{845F94E5-6DF7-D952-6926-DF94FD354CE7}"/>
              </a:ext>
            </a:extLst>
          </p:cNvPr>
          <p:cNvSpPr>
            <a:spLocks noGrp="1"/>
          </p:cNvSpPr>
          <p:nvPr>
            <p:ph type="body" sz="quarter" idx="16"/>
          </p:nvPr>
        </p:nvSpPr>
        <p:spPr>
          <a:xfrm>
            <a:off x="6265411" y="4921429"/>
            <a:ext cx="5267778" cy="10947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1" name="Footer Placeholder 4">
            <a:extLst>
              <a:ext uri="{FF2B5EF4-FFF2-40B4-BE49-F238E27FC236}">
                <a16:creationId xmlns:a16="http://schemas.microsoft.com/office/drawing/2014/main" id="{E6D8D558-0235-7BC8-8B85-A5E1F92C7511}"/>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2" name="Slide Number Placeholder 5">
            <a:extLst>
              <a:ext uri="{FF2B5EF4-FFF2-40B4-BE49-F238E27FC236}">
                <a16:creationId xmlns:a16="http://schemas.microsoft.com/office/drawing/2014/main" id="{540933DE-CE48-55D6-864C-9315B8309E1E}"/>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996533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St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3" y="1086989"/>
            <a:ext cx="10874375" cy="5005837"/>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11" name="Footer Placeholder 4">
            <a:extLst>
              <a:ext uri="{FF2B5EF4-FFF2-40B4-BE49-F238E27FC236}">
                <a16:creationId xmlns:a16="http://schemas.microsoft.com/office/drawing/2014/main" id="{4CEFDDEE-7FB6-8470-C91B-FCC767B6582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2" name="Slide Number Placeholder 5">
            <a:extLst>
              <a:ext uri="{FF2B5EF4-FFF2-40B4-BE49-F238E27FC236}">
                <a16:creationId xmlns:a16="http://schemas.microsoft.com/office/drawing/2014/main" id="{F2C0838D-5AB4-2E1E-49A4-4F691CB5EB9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822259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_Full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0" y="0"/>
            <a:ext cx="12192000"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5" cy="426913"/>
          </a:xfrm>
        </p:spPr>
        <p:txBody>
          <a:bodyPr/>
          <a:lstStyle/>
          <a:p>
            <a:r>
              <a:rPr lang="en-US" noProof="0"/>
              <a:t>TITLE FIRST LINE ALL CAPS Arial, 12 </a:t>
            </a:r>
            <a:br>
              <a:rPr lang="en-US" noProof="0"/>
            </a:br>
            <a:r>
              <a:rPr lang="en-US" noProof="0"/>
              <a:t>2 lines max</a:t>
            </a:r>
          </a:p>
        </p:txBody>
      </p:sp>
      <p:sp>
        <p:nvSpPr>
          <p:cNvPr id="11" name="Footer Placeholder 4">
            <a:extLst>
              <a:ext uri="{FF2B5EF4-FFF2-40B4-BE49-F238E27FC236}">
                <a16:creationId xmlns:a16="http://schemas.microsoft.com/office/drawing/2014/main" id="{4CEFDDEE-7FB6-8470-C91B-FCC767B6582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2" name="Slide Number Placeholder 5">
            <a:extLst>
              <a:ext uri="{FF2B5EF4-FFF2-40B4-BE49-F238E27FC236}">
                <a16:creationId xmlns:a16="http://schemas.microsoft.com/office/drawing/2014/main" id="{F2C0838D-5AB4-2E1E-49A4-4F691CB5EB94}"/>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17027651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Quote Std">
    <p:bg>
      <p:bgPr>
        <a:solidFill>
          <a:schemeClr val="accent2"/>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216CC64C-1A42-8A2B-02B5-C244F3CA5963}"/>
              </a:ext>
            </a:extLst>
          </p:cNvPr>
          <p:cNvSpPr>
            <a:spLocks noGrp="1"/>
          </p:cNvSpPr>
          <p:nvPr>
            <p:ph type="body" sz="quarter" idx="13" hasCustomPrompt="1"/>
          </p:nvPr>
        </p:nvSpPr>
        <p:spPr>
          <a:xfrm>
            <a:off x="658814" y="2658452"/>
            <a:ext cx="8174037" cy="1105560"/>
          </a:xfrm>
        </p:spPr>
        <p:txBody>
          <a:bodyPr wrap="square" lIns="90000" tIns="46800" rIns="90000" bIns="46800" anchor="ctr">
            <a:spAutoFit/>
          </a:bodyPr>
          <a:lstStyle>
            <a:lvl1pPr marL="0" indent="0">
              <a:lnSpc>
                <a:spcPct val="90000"/>
              </a:lnSpc>
              <a:spcAft>
                <a:spcPts val="0"/>
              </a:spcAft>
              <a:buNone/>
              <a:defRPr sz="3577" b="0" i="0">
                <a:solidFill>
                  <a:schemeClr val="accent5"/>
                </a:solidFill>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“Pull-out quotes quotes are </a:t>
            </a:r>
            <a:br>
              <a:rPr lang="en-US" noProof="0"/>
            </a:br>
            <a:r>
              <a:rPr lang="en-US" noProof="0"/>
              <a:t>set in Palatino, 30pt minimum”</a:t>
            </a:r>
          </a:p>
        </p:txBody>
      </p:sp>
      <p:sp>
        <p:nvSpPr>
          <p:cNvPr id="10" name="Text Placeholder 16">
            <a:extLst>
              <a:ext uri="{FF2B5EF4-FFF2-40B4-BE49-F238E27FC236}">
                <a16:creationId xmlns:a16="http://schemas.microsoft.com/office/drawing/2014/main" id="{58A38FE6-0A63-2694-EACE-8BE5585A41FB}"/>
              </a:ext>
            </a:extLst>
          </p:cNvPr>
          <p:cNvSpPr>
            <a:spLocks noGrp="1"/>
          </p:cNvSpPr>
          <p:nvPr>
            <p:ph type="body" sz="quarter" idx="15" hasCustomPrompt="1"/>
          </p:nvPr>
        </p:nvSpPr>
        <p:spPr>
          <a:xfrm>
            <a:off x="658814" y="3764011"/>
            <a:ext cx="10874375" cy="279180"/>
          </a:xfrm>
        </p:spPr>
        <p:txBody>
          <a:bodyPr lIns="90000" tIns="46800" rIns="90000" bIns="46800"/>
          <a:lstStyle>
            <a:lvl1pPr marL="0" indent="0">
              <a:spcAft>
                <a:spcPts val="0"/>
              </a:spcAft>
              <a:buNone/>
              <a:defRPr lang="en-GB" sz="1192" kern="1200" dirty="0" smtClean="0">
                <a:solidFill>
                  <a:schemeClr val="accent5"/>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r>
              <a:rPr lang="en-US" noProof="0"/>
              <a:t>SOURCE IS ALL CAPS IN ARIAL, 12PT</a:t>
            </a:r>
          </a:p>
        </p:txBody>
      </p:sp>
      <p:sp>
        <p:nvSpPr>
          <p:cNvPr id="9" name="Footer Placeholder 4">
            <a:extLst>
              <a:ext uri="{FF2B5EF4-FFF2-40B4-BE49-F238E27FC236}">
                <a16:creationId xmlns:a16="http://schemas.microsoft.com/office/drawing/2014/main" id="{DAA24AA5-5F62-1362-2482-D9E0713C853B}"/>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1" name="Slide Number Placeholder 5">
            <a:extLst>
              <a:ext uri="{FF2B5EF4-FFF2-40B4-BE49-F238E27FC236}">
                <a16:creationId xmlns:a16="http://schemas.microsoft.com/office/drawing/2014/main" id="{86B3DDAC-C88D-FCD3-DF6D-32E9EE9B25B5}"/>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pic>
        <p:nvPicPr>
          <p:cNvPr id="6" name="Graphic 5">
            <a:extLst>
              <a:ext uri="{FF2B5EF4-FFF2-40B4-BE49-F238E27FC236}">
                <a16:creationId xmlns:a16="http://schemas.microsoft.com/office/drawing/2014/main" id="{38C19081-96A4-F9C3-0D14-B1A935ED720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7713" y="6273801"/>
            <a:ext cx="851334" cy="162694"/>
          </a:xfrm>
          <a:prstGeom prst="rect">
            <a:avLst/>
          </a:prstGeom>
        </p:spPr>
      </p:pic>
    </p:spTree>
    <p:extLst>
      <p:ext uri="{BB962C8B-B14F-4D97-AF65-F5344CB8AC3E}">
        <p14:creationId xmlns:p14="http://schemas.microsoft.com/office/powerpoint/2010/main" val="4856928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Bright">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216CC64C-1A42-8A2B-02B5-C244F3CA5963}"/>
              </a:ext>
            </a:extLst>
          </p:cNvPr>
          <p:cNvSpPr>
            <a:spLocks noGrp="1"/>
          </p:cNvSpPr>
          <p:nvPr>
            <p:ph type="body" sz="quarter" idx="13" hasCustomPrompt="1"/>
          </p:nvPr>
        </p:nvSpPr>
        <p:spPr>
          <a:xfrm>
            <a:off x="658814" y="2658452"/>
            <a:ext cx="8174037" cy="1105560"/>
          </a:xfrm>
        </p:spPr>
        <p:txBody>
          <a:bodyPr wrap="square" lIns="90000" tIns="46800" rIns="90000" bIns="46800" anchor="ctr">
            <a:spAutoFit/>
          </a:bodyPr>
          <a:lstStyle>
            <a:lvl1pPr marL="0" indent="0">
              <a:lnSpc>
                <a:spcPct val="90000"/>
              </a:lnSpc>
              <a:spcAft>
                <a:spcPts val="0"/>
              </a:spcAft>
              <a:buNone/>
              <a:defRPr sz="3577" b="0" i="0">
                <a:solidFill>
                  <a:schemeClr val="tx1"/>
                </a:solidFill>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“Pull-out quotes quotes are </a:t>
            </a:r>
            <a:br>
              <a:rPr lang="en-US" noProof="0"/>
            </a:br>
            <a:r>
              <a:rPr lang="en-US" noProof="0"/>
              <a:t>set in Palatino, 30pt minimum”</a:t>
            </a:r>
          </a:p>
        </p:txBody>
      </p:sp>
      <p:sp>
        <p:nvSpPr>
          <p:cNvPr id="10" name="Text Placeholder 16">
            <a:extLst>
              <a:ext uri="{FF2B5EF4-FFF2-40B4-BE49-F238E27FC236}">
                <a16:creationId xmlns:a16="http://schemas.microsoft.com/office/drawing/2014/main" id="{58A38FE6-0A63-2694-EACE-8BE5585A41FB}"/>
              </a:ext>
            </a:extLst>
          </p:cNvPr>
          <p:cNvSpPr>
            <a:spLocks noGrp="1"/>
          </p:cNvSpPr>
          <p:nvPr>
            <p:ph type="body" sz="quarter" idx="15" hasCustomPrompt="1"/>
          </p:nvPr>
        </p:nvSpPr>
        <p:spPr>
          <a:xfrm>
            <a:off x="658814" y="3764011"/>
            <a:ext cx="10874375" cy="279180"/>
          </a:xfrm>
        </p:spPr>
        <p:txBody>
          <a:bodyPr lIns="90000" tIns="46800" rIns="90000" bIns="46800"/>
          <a:lstStyle>
            <a:lvl1pPr marL="0" indent="0">
              <a:spcAft>
                <a:spcPts val="0"/>
              </a:spcAft>
              <a:buNone/>
              <a:defRPr lang="en-GB" sz="11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r>
              <a:rPr lang="en-US" noProof="0"/>
              <a:t>SOURCE IS ALL CAPS IN ARIAL, 12PT</a:t>
            </a:r>
          </a:p>
        </p:txBody>
      </p:sp>
      <p:sp>
        <p:nvSpPr>
          <p:cNvPr id="9" name="Footer Placeholder 4">
            <a:extLst>
              <a:ext uri="{FF2B5EF4-FFF2-40B4-BE49-F238E27FC236}">
                <a16:creationId xmlns:a16="http://schemas.microsoft.com/office/drawing/2014/main" id="{DAA24AA5-5F62-1362-2482-D9E0713C853B}"/>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1" name="Slide Number Placeholder 5">
            <a:extLst>
              <a:ext uri="{FF2B5EF4-FFF2-40B4-BE49-F238E27FC236}">
                <a16:creationId xmlns:a16="http://schemas.microsoft.com/office/drawing/2014/main" id="{86B3DDAC-C88D-FCD3-DF6D-32E9EE9B25B5}"/>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2397474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494D15-D191-8B86-000A-B136BF04F092}"/>
              </a:ext>
            </a:extLst>
          </p:cNvPr>
          <p:cNvSpPr>
            <a:spLocks noGrp="1"/>
          </p:cNvSpPr>
          <p:nvPr>
            <p:ph type="pic" sz="quarter" idx="13"/>
          </p:nvPr>
        </p:nvSpPr>
        <p:spPr>
          <a:xfrm>
            <a:off x="658813" y="2042380"/>
            <a:ext cx="10874375" cy="4815621"/>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7" name="Text Placeholder 8">
            <a:extLst>
              <a:ext uri="{FF2B5EF4-FFF2-40B4-BE49-F238E27FC236}">
                <a16:creationId xmlns:a16="http://schemas.microsoft.com/office/drawing/2014/main" id="{5E80A099-4191-2FA6-169F-1D79226B7B6A}"/>
              </a:ext>
            </a:extLst>
          </p:cNvPr>
          <p:cNvSpPr>
            <a:spLocks noGrp="1"/>
          </p:cNvSpPr>
          <p:nvPr>
            <p:ph type="body" sz="quarter" idx="14" hasCustomPrompt="1"/>
          </p:nvPr>
        </p:nvSpPr>
        <p:spPr>
          <a:xfrm>
            <a:off x="658814" y="549275"/>
            <a:ext cx="10874375" cy="606962"/>
          </a:xfrm>
        </p:spPr>
        <p:txBody>
          <a:bodyPr wrap="square" lIns="90000" tIns="46800" rIns="90000" bIns="46800" anchor="t">
            <a:spAutoFit/>
          </a:bodyPr>
          <a:lstStyle>
            <a:lvl1pPr marL="0" indent="0">
              <a:lnSpc>
                <a:spcPct val="90000"/>
              </a:lnSpc>
              <a:spcAft>
                <a:spcPts val="0"/>
              </a:spcAft>
              <a:buNone/>
              <a:defRPr sz="3577" b="0" i="0">
                <a:latin typeface="Palatino Linotype" panose="02040502050505030304" pitchFamily="18" charset="0"/>
              </a:defRPr>
            </a:lvl1pPr>
            <a:lvl2pPr marL="0" indent="0">
              <a:lnSpc>
                <a:spcPct val="90000"/>
              </a:lnSpc>
              <a:spcAft>
                <a:spcPts val="0"/>
              </a:spcAft>
              <a:buNone/>
              <a:defRPr sz="3577" b="0" i="0">
                <a:latin typeface="Palatino Linotype" panose="02000603090000020004" pitchFamily="2" charset="0"/>
              </a:defRPr>
            </a:lvl2pPr>
            <a:lvl3pPr marL="0" indent="0">
              <a:lnSpc>
                <a:spcPct val="90000"/>
              </a:lnSpc>
              <a:spcAft>
                <a:spcPts val="0"/>
              </a:spcAft>
              <a:buNone/>
              <a:defRPr sz="3577" b="0" i="0">
                <a:latin typeface="Palatino Linotype" panose="02000603090000020004" pitchFamily="2" charset="0"/>
              </a:defRPr>
            </a:lvl3pPr>
            <a:lvl4pPr marL="0" indent="0">
              <a:lnSpc>
                <a:spcPct val="90000"/>
              </a:lnSpc>
              <a:spcAft>
                <a:spcPts val="0"/>
              </a:spcAft>
              <a:buNone/>
              <a:defRPr sz="3577" b="0" i="0">
                <a:latin typeface="Palatino Linotype" panose="02000603090000020004" pitchFamily="2" charset="0"/>
              </a:defRPr>
            </a:lvl4pPr>
            <a:lvl5pPr marL="0" indent="0">
              <a:lnSpc>
                <a:spcPct val="90000"/>
              </a:lnSpc>
              <a:spcAft>
                <a:spcPts val="0"/>
              </a:spcAft>
              <a:buNone/>
              <a:defRPr sz="3577" b="0" i="0">
                <a:latin typeface="Palatino Linotype" panose="02000603090000020004" pitchFamily="2" charset="0"/>
              </a:defRPr>
            </a:lvl5pPr>
            <a:lvl6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6pPr>
            <a:lvl7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7pPr>
            <a:lvl8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8pPr>
            <a:lvl9pPr marL="0" indent="0">
              <a:lnSpc>
                <a:spcPct val="90000"/>
              </a:lnSpc>
              <a:buNone/>
              <a:defRPr lang="en-GB" sz="3577" b="0" i="0" kern="1200" dirty="0" smtClean="0">
                <a:solidFill>
                  <a:schemeClr val="tx1"/>
                </a:solidFill>
                <a:latin typeface="Palatino Linotype" panose="02000603090000020004" pitchFamily="2" charset="0"/>
                <a:ea typeface="+mn-ea"/>
                <a:cs typeface="Arial" panose="020B0604020202020204" pitchFamily="34" charset="0"/>
              </a:defRPr>
            </a:lvl9pPr>
          </a:lstStyle>
          <a:p>
            <a:pPr lvl="0"/>
            <a:r>
              <a:rPr lang="en-US" noProof="0"/>
              <a:t>“Pull-out quotes are set in Palatino, 30pt minimum.“</a:t>
            </a:r>
          </a:p>
        </p:txBody>
      </p:sp>
      <p:sp>
        <p:nvSpPr>
          <p:cNvPr id="8" name="Text Placeholder 16">
            <a:extLst>
              <a:ext uri="{FF2B5EF4-FFF2-40B4-BE49-F238E27FC236}">
                <a16:creationId xmlns:a16="http://schemas.microsoft.com/office/drawing/2014/main" id="{C1A426FF-3AF7-BE74-EBA5-1AA84D8457FF}"/>
              </a:ext>
            </a:extLst>
          </p:cNvPr>
          <p:cNvSpPr>
            <a:spLocks noGrp="1"/>
          </p:cNvSpPr>
          <p:nvPr>
            <p:ph type="body" sz="quarter" idx="15" hasCustomPrompt="1"/>
          </p:nvPr>
        </p:nvSpPr>
        <p:spPr>
          <a:xfrm>
            <a:off x="658814" y="1156237"/>
            <a:ext cx="10874375" cy="279180"/>
          </a:xfrm>
        </p:spPr>
        <p:txBody>
          <a:bodyPr lIns="90000" tIns="46800" rIns="90000" bIns="46800"/>
          <a:lstStyle>
            <a:lvl1pPr marL="0" indent="0">
              <a:spcAft>
                <a:spcPts val="0"/>
              </a:spcAft>
              <a:buNone/>
              <a:defRPr lang="en-GB" sz="1192" kern="1200" dirty="0" smtClean="0">
                <a:solidFill>
                  <a:schemeClr val="tx1"/>
                </a:solidFill>
                <a:latin typeface="+mn-lt"/>
                <a:ea typeface="+mn-ea"/>
                <a:cs typeface="Arial" panose="020B0604020202020204" pitchFamily="34" charset="0"/>
              </a:defRPr>
            </a:lvl1pPr>
            <a:lvl2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2pPr>
            <a:lvl3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3pPr>
            <a:lvl4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4pPr>
            <a:lvl5pPr marL="0" indent="0">
              <a:spcAft>
                <a:spcPts val="0"/>
              </a:spcAft>
              <a:buNone/>
              <a:defRPr lang="en-GB" sz="1392" kern="1200" dirty="0" smtClean="0">
                <a:solidFill>
                  <a:schemeClr val="tx1"/>
                </a:solidFill>
                <a:latin typeface="Arial" panose="020B0604020202020204" pitchFamily="34" charset="0"/>
                <a:ea typeface="+mn-ea"/>
                <a:cs typeface="Arial" panose="020B0604020202020204" pitchFamily="34" charset="0"/>
              </a:defRPr>
            </a:lvl5pPr>
            <a:lvl6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6pPr>
            <a:lvl7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7pPr>
            <a:lvl8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8pPr>
            <a:lvl9pPr marL="0" indent="0">
              <a:buNone/>
              <a:defRPr lang="en-GB" sz="1392" kern="1200" dirty="0" smtClean="0">
                <a:solidFill>
                  <a:schemeClr val="tx1"/>
                </a:solidFill>
                <a:latin typeface="Arial" panose="020B0604020202020204" pitchFamily="34" charset="0"/>
                <a:ea typeface="+mn-ea"/>
                <a:cs typeface="Arial" panose="020B0604020202020204" pitchFamily="34" charset="0"/>
              </a:defRPr>
            </a:lvl9pPr>
          </a:lstStyle>
          <a:p>
            <a:pPr lvl="0"/>
            <a:r>
              <a:rPr lang="en-US" noProof="0"/>
              <a:t>TITLE FIRST LINE ALL CAPS Arial, 12 </a:t>
            </a:r>
          </a:p>
        </p:txBody>
      </p:sp>
      <p:sp>
        <p:nvSpPr>
          <p:cNvPr id="9" name="Footer Placeholder 4">
            <a:extLst>
              <a:ext uri="{FF2B5EF4-FFF2-40B4-BE49-F238E27FC236}">
                <a16:creationId xmlns:a16="http://schemas.microsoft.com/office/drawing/2014/main" id="{D94B906C-CDC1-FEC3-32E7-3505C3EF9075}"/>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0" name="Slide Number Placeholder 5">
            <a:extLst>
              <a:ext uri="{FF2B5EF4-FFF2-40B4-BE49-F238E27FC236}">
                <a16:creationId xmlns:a16="http://schemas.microsoft.com/office/drawing/2014/main" id="{BC42F55C-C4DA-4EEB-3766-B3B6B41FA947}"/>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92287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s in Columns + Image">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31313B23-7A16-D9AB-8AE3-3F9C3900BC17}"/>
              </a:ext>
            </a:extLst>
          </p:cNvPr>
          <p:cNvSpPr>
            <a:spLocks noGrp="1"/>
          </p:cNvSpPr>
          <p:nvPr>
            <p:ph type="pic" sz="quarter" idx="13"/>
          </p:nvPr>
        </p:nvSpPr>
        <p:spPr>
          <a:xfrm>
            <a:off x="646643" y="1278896"/>
            <a:ext cx="10874375"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3" cy="426913"/>
          </a:xfrm>
        </p:spPr>
        <p:txBody>
          <a:bodyPr/>
          <a:lstStyle/>
          <a:p>
            <a:r>
              <a:rPr lang="en-US" noProof="0"/>
              <a:t>TITLE FIRST LINE ALL CAPS Arial, 12 </a:t>
            </a:r>
            <a:br>
              <a:rPr lang="en-US" noProof="0"/>
            </a:br>
            <a:r>
              <a:rPr lang="en-US" noProof="0"/>
              <a:t>2 lines max</a:t>
            </a:r>
          </a:p>
        </p:txBody>
      </p:sp>
      <p:sp>
        <p:nvSpPr>
          <p:cNvPr id="18" name="Footer Placeholder 4">
            <a:extLst>
              <a:ext uri="{FF2B5EF4-FFF2-40B4-BE49-F238E27FC236}">
                <a16:creationId xmlns:a16="http://schemas.microsoft.com/office/drawing/2014/main" id="{78855B2B-E599-B2EC-2D86-3706CD9895E4}"/>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9" name="Slide Number Placeholder 5">
            <a:extLst>
              <a:ext uri="{FF2B5EF4-FFF2-40B4-BE49-F238E27FC236}">
                <a16:creationId xmlns:a16="http://schemas.microsoft.com/office/drawing/2014/main" id="{82497EE2-8C85-7BD7-C681-B54184FC3C0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20" name="Text Placeholder 8">
            <a:extLst>
              <a:ext uri="{FF2B5EF4-FFF2-40B4-BE49-F238E27FC236}">
                <a16:creationId xmlns:a16="http://schemas.microsoft.com/office/drawing/2014/main" id="{2C1835BB-D589-4036-6F46-9F0278EC01F2}"/>
              </a:ext>
            </a:extLst>
          </p:cNvPr>
          <p:cNvSpPr>
            <a:spLocks noGrp="1"/>
          </p:cNvSpPr>
          <p:nvPr>
            <p:ph type="body" sz="quarter" idx="12"/>
          </p:nvPr>
        </p:nvSpPr>
        <p:spPr>
          <a:xfrm>
            <a:off x="65881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8">
            <a:extLst>
              <a:ext uri="{FF2B5EF4-FFF2-40B4-BE49-F238E27FC236}">
                <a16:creationId xmlns:a16="http://schemas.microsoft.com/office/drawing/2014/main" id="{37ACFEAC-4064-B6CD-173E-9441861E24B6}"/>
              </a:ext>
            </a:extLst>
          </p:cNvPr>
          <p:cNvSpPr>
            <a:spLocks noGrp="1"/>
          </p:cNvSpPr>
          <p:nvPr>
            <p:ph type="body" sz="quarter" idx="14"/>
          </p:nvPr>
        </p:nvSpPr>
        <p:spPr>
          <a:xfrm>
            <a:off x="3415908"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Text Placeholder 8">
            <a:extLst>
              <a:ext uri="{FF2B5EF4-FFF2-40B4-BE49-F238E27FC236}">
                <a16:creationId xmlns:a16="http://schemas.microsoft.com/office/drawing/2014/main" id="{F4732855-1930-3147-5893-2199D9DAA48C}"/>
              </a:ext>
            </a:extLst>
          </p:cNvPr>
          <p:cNvSpPr>
            <a:spLocks noGrp="1"/>
          </p:cNvSpPr>
          <p:nvPr>
            <p:ph type="body" sz="quarter" idx="15"/>
          </p:nvPr>
        </p:nvSpPr>
        <p:spPr>
          <a:xfrm>
            <a:off x="617300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8">
            <a:extLst>
              <a:ext uri="{FF2B5EF4-FFF2-40B4-BE49-F238E27FC236}">
                <a16:creationId xmlns:a16="http://schemas.microsoft.com/office/drawing/2014/main" id="{885F8580-90F0-EB19-F20B-4E87122E1E6C}"/>
              </a:ext>
            </a:extLst>
          </p:cNvPr>
          <p:cNvSpPr>
            <a:spLocks noGrp="1"/>
          </p:cNvSpPr>
          <p:nvPr>
            <p:ph type="body" sz="quarter" idx="16"/>
          </p:nvPr>
        </p:nvSpPr>
        <p:spPr>
          <a:xfrm>
            <a:off x="8930097"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8">
            <a:extLst>
              <a:ext uri="{FF2B5EF4-FFF2-40B4-BE49-F238E27FC236}">
                <a16:creationId xmlns:a16="http://schemas.microsoft.com/office/drawing/2014/main" id="{131265C0-C81F-5E3D-688E-EE47429B4832}"/>
              </a:ext>
            </a:extLst>
          </p:cNvPr>
          <p:cNvSpPr>
            <a:spLocks noGrp="1"/>
          </p:cNvSpPr>
          <p:nvPr>
            <p:ph type="body" sz="quarter" idx="17" hasCustomPrompt="1"/>
          </p:nvPr>
        </p:nvSpPr>
        <p:spPr>
          <a:xfrm>
            <a:off x="65881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5" name="Text Placeholder 8">
            <a:extLst>
              <a:ext uri="{FF2B5EF4-FFF2-40B4-BE49-F238E27FC236}">
                <a16:creationId xmlns:a16="http://schemas.microsoft.com/office/drawing/2014/main" id="{78F053AD-C88A-17C5-7D01-931CA56A89B9}"/>
              </a:ext>
            </a:extLst>
          </p:cNvPr>
          <p:cNvSpPr>
            <a:spLocks noGrp="1"/>
          </p:cNvSpPr>
          <p:nvPr>
            <p:ph type="body" sz="quarter" idx="18" hasCustomPrompt="1"/>
          </p:nvPr>
        </p:nvSpPr>
        <p:spPr>
          <a:xfrm>
            <a:off x="3415908"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6" name="Text Placeholder 8">
            <a:extLst>
              <a:ext uri="{FF2B5EF4-FFF2-40B4-BE49-F238E27FC236}">
                <a16:creationId xmlns:a16="http://schemas.microsoft.com/office/drawing/2014/main" id="{57C39795-6ABB-E88D-96D9-2FBC8C681039}"/>
              </a:ext>
            </a:extLst>
          </p:cNvPr>
          <p:cNvSpPr>
            <a:spLocks noGrp="1"/>
          </p:cNvSpPr>
          <p:nvPr>
            <p:ph type="body" sz="quarter" idx="19" hasCustomPrompt="1"/>
          </p:nvPr>
        </p:nvSpPr>
        <p:spPr>
          <a:xfrm>
            <a:off x="617300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7" name="Text Placeholder 8">
            <a:extLst>
              <a:ext uri="{FF2B5EF4-FFF2-40B4-BE49-F238E27FC236}">
                <a16:creationId xmlns:a16="http://schemas.microsoft.com/office/drawing/2014/main" id="{864D4EA1-52B1-2E46-4B40-680B0BF91592}"/>
              </a:ext>
            </a:extLst>
          </p:cNvPr>
          <p:cNvSpPr>
            <a:spLocks noGrp="1"/>
          </p:cNvSpPr>
          <p:nvPr>
            <p:ph type="body" sz="quarter" idx="20" hasCustomPrompt="1"/>
          </p:nvPr>
        </p:nvSpPr>
        <p:spPr>
          <a:xfrm>
            <a:off x="8930097"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31427314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in Columns St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3" cy="426913"/>
          </a:xfrm>
        </p:spPr>
        <p:txBody>
          <a:bodyPr/>
          <a:lstStyle/>
          <a:p>
            <a:r>
              <a:rPr lang="en-US" noProof="0"/>
              <a:t>TITLE FIRST LINE ALL CAPS Arial, 12 </a:t>
            </a:r>
            <a:br>
              <a:rPr lang="en-US" noProof="0"/>
            </a:br>
            <a:r>
              <a:rPr lang="en-US" noProof="0"/>
              <a:t>2 lines max</a:t>
            </a:r>
          </a:p>
        </p:txBody>
      </p:sp>
      <p:sp>
        <p:nvSpPr>
          <p:cNvPr id="18" name="Footer Placeholder 4">
            <a:extLst>
              <a:ext uri="{FF2B5EF4-FFF2-40B4-BE49-F238E27FC236}">
                <a16:creationId xmlns:a16="http://schemas.microsoft.com/office/drawing/2014/main" id="{78855B2B-E599-B2EC-2D86-3706CD9895E4}"/>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9" name="Slide Number Placeholder 5">
            <a:extLst>
              <a:ext uri="{FF2B5EF4-FFF2-40B4-BE49-F238E27FC236}">
                <a16:creationId xmlns:a16="http://schemas.microsoft.com/office/drawing/2014/main" id="{82497EE2-8C85-7BD7-C681-B54184FC3C0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20" name="Text Placeholder 8">
            <a:extLst>
              <a:ext uri="{FF2B5EF4-FFF2-40B4-BE49-F238E27FC236}">
                <a16:creationId xmlns:a16="http://schemas.microsoft.com/office/drawing/2014/main" id="{5A43E557-8493-D26D-BD45-397B7B58607C}"/>
              </a:ext>
            </a:extLst>
          </p:cNvPr>
          <p:cNvSpPr>
            <a:spLocks noGrp="1"/>
          </p:cNvSpPr>
          <p:nvPr>
            <p:ph type="body" sz="quarter" idx="12"/>
          </p:nvPr>
        </p:nvSpPr>
        <p:spPr>
          <a:xfrm>
            <a:off x="658813"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8">
            <a:extLst>
              <a:ext uri="{FF2B5EF4-FFF2-40B4-BE49-F238E27FC236}">
                <a16:creationId xmlns:a16="http://schemas.microsoft.com/office/drawing/2014/main" id="{8D0EE409-2A2F-ED0D-D191-95F697711F51}"/>
              </a:ext>
            </a:extLst>
          </p:cNvPr>
          <p:cNvSpPr>
            <a:spLocks noGrp="1"/>
          </p:cNvSpPr>
          <p:nvPr>
            <p:ph type="body" sz="quarter" idx="14"/>
          </p:nvPr>
        </p:nvSpPr>
        <p:spPr>
          <a:xfrm>
            <a:off x="3415908"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Text Placeholder 8">
            <a:extLst>
              <a:ext uri="{FF2B5EF4-FFF2-40B4-BE49-F238E27FC236}">
                <a16:creationId xmlns:a16="http://schemas.microsoft.com/office/drawing/2014/main" id="{1D124722-0C68-AD03-A170-612A8EC8B825}"/>
              </a:ext>
            </a:extLst>
          </p:cNvPr>
          <p:cNvSpPr>
            <a:spLocks noGrp="1"/>
          </p:cNvSpPr>
          <p:nvPr>
            <p:ph type="body" sz="quarter" idx="15"/>
          </p:nvPr>
        </p:nvSpPr>
        <p:spPr>
          <a:xfrm>
            <a:off x="6173003"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8">
            <a:extLst>
              <a:ext uri="{FF2B5EF4-FFF2-40B4-BE49-F238E27FC236}">
                <a16:creationId xmlns:a16="http://schemas.microsoft.com/office/drawing/2014/main" id="{67C642C9-827F-E1B0-59E9-30B065A6F7FC}"/>
              </a:ext>
            </a:extLst>
          </p:cNvPr>
          <p:cNvSpPr>
            <a:spLocks noGrp="1"/>
          </p:cNvSpPr>
          <p:nvPr>
            <p:ph type="body" sz="quarter" idx="16"/>
          </p:nvPr>
        </p:nvSpPr>
        <p:spPr>
          <a:xfrm>
            <a:off x="8930097" y="3248921"/>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8">
            <a:extLst>
              <a:ext uri="{FF2B5EF4-FFF2-40B4-BE49-F238E27FC236}">
                <a16:creationId xmlns:a16="http://schemas.microsoft.com/office/drawing/2014/main" id="{1B7FAF18-98EB-15C8-D7A5-09F3B545A8C8}"/>
              </a:ext>
            </a:extLst>
          </p:cNvPr>
          <p:cNvSpPr>
            <a:spLocks noGrp="1"/>
          </p:cNvSpPr>
          <p:nvPr>
            <p:ph type="body" sz="quarter" idx="17" hasCustomPrompt="1"/>
          </p:nvPr>
        </p:nvSpPr>
        <p:spPr>
          <a:xfrm>
            <a:off x="658813"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5" name="Text Placeholder 8">
            <a:extLst>
              <a:ext uri="{FF2B5EF4-FFF2-40B4-BE49-F238E27FC236}">
                <a16:creationId xmlns:a16="http://schemas.microsoft.com/office/drawing/2014/main" id="{24825F37-44D6-0F4F-1307-A2D1197B65F0}"/>
              </a:ext>
            </a:extLst>
          </p:cNvPr>
          <p:cNvSpPr>
            <a:spLocks noGrp="1"/>
          </p:cNvSpPr>
          <p:nvPr>
            <p:ph type="body" sz="quarter" idx="18" hasCustomPrompt="1"/>
          </p:nvPr>
        </p:nvSpPr>
        <p:spPr>
          <a:xfrm>
            <a:off x="3415908"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6" name="Text Placeholder 8">
            <a:extLst>
              <a:ext uri="{FF2B5EF4-FFF2-40B4-BE49-F238E27FC236}">
                <a16:creationId xmlns:a16="http://schemas.microsoft.com/office/drawing/2014/main" id="{7A973C34-E6D6-7EC5-DEE6-DD8CBFF363B6}"/>
              </a:ext>
            </a:extLst>
          </p:cNvPr>
          <p:cNvSpPr>
            <a:spLocks noGrp="1"/>
          </p:cNvSpPr>
          <p:nvPr>
            <p:ph type="body" sz="quarter" idx="19" hasCustomPrompt="1"/>
          </p:nvPr>
        </p:nvSpPr>
        <p:spPr>
          <a:xfrm>
            <a:off x="6173003"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7" name="Text Placeholder 8">
            <a:extLst>
              <a:ext uri="{FF2B5EF4-FFF2-40B4-BE49-F238E27FC236}">
                <a16:creationId xmlns:a16="http://schemas.microsoft.com/office/drawing/2014/main" id="{79137E92-9F91-7BCE-042B-A632D0F961F7}"/>
              </a:ext>
            </a:extLst>
          </p:cNvPr>
          <p:cNvSpPr>
            <a:spLocks noGrp="1"/>
          </p:cNvSpPr>
          <p:nvPr>
            <p:ph type="body" sz="quarter" idx="20" hasCustomPrompt="1"/>
          </p:nvPr>
        </p:nvSpPr>
        <p:spPr>
          <a:xfrm>
            <a:off x="8930097" y="2843009"/>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5833102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 Images in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4" y="549276"/>
            <a:ext cx="10874373" cy="426913"/>
          </a:xfrm>
        </p:spPr>
        <p:txBody>
          <a:bodyPr/>
          <a:lstStyle/>
          <a:p>
            <a:r>
              <a:rPr lang="en-US" noProof="0"/>
              <a:t>TITLE FIRST LINE ALL CAPS Arial, 12 </a:t>
            </a:r>
            <a:br>
              <a:rPr lang="en-US" noProof="0"/>
            </a:br>
            <a:r>
              <a:rPr lang="en-US" noProof="0"/>
              <a:t>2 lines max</a:t>
            </a:r>
          </a:p>
        </p:txBody>
      </p:sp>
      <p:sp>
        <p:nvSpPr>
          <p:cNvPr id="9" name="Text Placeholder 8">
            <a:extLst>
              <a:ext uri="{FF2B5EF4-FFF2-40B4-BE49-F238E27FC236}">
                <a16:creationId xmlns:a16="http://schemas.microsoft.com/office/drawing/2014/main" id="{9003A137-F3C7-3222-1CC5-850D9F5EBABC}"/>
              </a:ext>
            </a:extLst>
          </p:cNvPr>
          <p:cNvSpPr>
            <a:spLocks noGrp="1"/>
          </p:cNvSpPr>
          <p:nvPr>
            <p:ph type="body" sz="quarter" idx="12"/>
          </p:nvPr>
        </p:nvSpPr>
        <p:spPr>
          <a:xfrm>
            <a:off x="65881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6F97296E-2B8F-0BB7-0B42-F7B35754738D}"/>
              </a:ext>
            </a:extLst>
          </p:cNvPr>
          <p:cNvSpPr>
            <a:spLocks noGrp="1"/>
          </p:cNvSpPr>
          <p:nvPr>
            <p:ph type="body" sz="quarter" idx="14"/>
          </p:nvPr>
        </p:nvSpPr>
        <p:spPr>
          <a:xfrm>
            <a:off x="3415908"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a:extLst>
              <a:ext uri="{FF2B5EF4-FFF2-40B4-BE49-F238E27FC236}">
                <a16:creationId xmlns:a16="http://schemas.microsoft.com/office/drawing/2014/main" id="{AF9DFEE9-74FF-D476-533A-16D256F7B27B}"/>
              </a:ext>
            </a:extLst>
          </p:cNvPr>
          <p:cNvSpPr>
            <a:spLocks noGrp="1"/>
          </p:cNvSpPr>
          <p:nvPr>
            <p:ph type="body" sz="quarter" idx="15"/>
          </p:nvPr>
        </p:nvSpPr>
        <p:spPr>
          <a:xfrm>
            <a:off x="617300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a:extLst>
              <a:ext uri="{FF2B5EF4-FFF2-40B4-BE49-F238E27FC236}">
                <a16:creationId xmlns:a16="http://schemas.microsoft.com/office/drawing/2014/main" id="{A639AD4A-69FF-AC6C-B9CD-83FD0357EF90}"/>
              </a:ext>
            </a:extLst>
          </p:cNvPr>
          <p:cNvSpPr>
            <a:spLocks noGrp="1"/>
          </p:cNvSpPr>
          <p:nvPr>
            <p:ph type="body" sz="quarter" idx="16"/>
          </p:nvPr>
        </p:nvSpPr>
        <p:spPr>
          <a:xfrm>
            <a:off x="8930097"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8">
            <a:extLst>
              <a:ext uri="{FF2B5EF4-FFF2-40B4-BE49-F238E27FC236}">
                <a16:creationId xmlns:a16="http://schemas.microsoft.com/office/drawing/2014/main" id="{4CD4E930-89A8-756E-0657-79087178F8FA}"/>
              </a:ext>
            </a:extLst>
          </p:cNvPr>
          <p:cNvSpPr>
            <a:spLocks noGrp="1"/>
          </p:cNvSpPr>
          <p:nvPr>
            <p:ph type="body" sz="quarter" idx="17" hasCustomPrompt="1"/>
          </p:nvPr>
        </p:nvSpPr>
        <p:spPr>
          <a:xfrm>
            <a:off x="65881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4" name="Text Placeholder 8">
            <a:extLst>
              <a:ext uri="{FF2B5EF4-FFF2-40B4-BE49-F238E27FC236}">
                <a16:creationId xmlns:a16="http://schemas.microsoft.com/office/drawing/2014/main" id="{0830B286-6766-E470-BF1B-D34EF6D0AA9C}"/>
              </a:ext>
            </a:extLst>
          </p:cNvPr>
          <p:cNvSpPr>
            <a:spLocks noGrp="1"/>
          </p:cNvSpPr>
          <p:nvPr>
            <p:ph type="body" sz="quarter" idx="18" hasCustomPrompt="1"/>
          </p:nvPr>
        </p:nvSpPr>
        <p:spPr>
          <a:xfrm>
            <a:off x="3415908"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5" name="Text Placeholder 8">
            <a:extLst>
              <a:ext uri="{FF2B5EF4-FFF2-40B4-BE49-F238E27FC236}">
                <a16:creationId xmlns:a16="http://schemas.microsoft.com/office/drawing/2014/main" id="{E4B92052-D095-BB92-62F4-3B04E4D66C3E}"/>
              </a:ext>
            </a:extLst>
          </p:cNvPr>
          <p:cNvSpPr>
            <a:spLocks noGrp="1"/>
          </p:cNvSpPr>
          <p:nvPr>
            <p:ph type="body" sz="quarter" idx="19" hasCustomPrompt="1"/>
          </p:nvPr>
        </p:nvSpPr>
        <p:spPr>
          <a:xfrm>
            <a:off x="617300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6" name="Text Placeholder 8">
            <a:extLst>
              <a:ext uri="{FF2B5EF4-FFF2-40B4-BE49-F238E27FC236}">
                <a16:creationId xmlns:a16="http://schemas.microsoft.com/office/drawing/2014/main" id="{ADB22BF3-0F91-BC1E-B213-13D7BBF47F7A}"/>
              </a:ext>
            </a:extLst>
          </p:cNvPr>
          <p:cNvSpPr>
            <a:spLocks noGrp="1"/>
          </p:cNvSpPr>
          <p:nvPr>
            <p:ph type="body" sz="quarter" idx="20" hasCustomPrompt="1"/>
          </p:nvPr>
        </p:nvSpPr>
        <p:spPr>
          <a:xfrm>
            <a:off x="8930097"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18" name="Footer Placeholder 4">
            <a:extLst>
              <a:ext uri="{FF2B5EF4-FFF2-40B4-BE49-F238E27FC236}">
                <a16:creationId xmlns:a16="http://schemas.microsoft.com/office/drawing/2014/main" id="{78855B2B-E599-B2EC-2D86-3706CD9895E4}"/>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19" name="Slide Number Placeholder 5">
            <a:extLst>
              <a:ext uri="{FF2B5EF4-FFF2-40B4-BE49-F238E27FC236}">
                <a16:creationId xmlns:a16="http://schemas.microsoft.com/office/drawing/2014/main" id="{82497EE2-8C85-7BD7-C681-B54184FC3C0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17" name="Picture Placeholder 5">
            <a:extLst>
              <a:ext uri="{FF2B5EF4-FFF2-40B4-BE49-F238E27FC236}">
                <a16:creationId xmlns:a16="http://schemas.microsoft.com/office/drawing/2014/main" id="{D5017420-EAD7-65A6-AD2E-9AD9A85B5DF9}"/>
              </a:ext>
            </a:extLst>
          </p:cNvPr>
          <p:cNvSpPr>
            <a:spLocks noGrp="1"/>
          </p:cNvSpPr>
          <p:nvPr>
            <p:ph type="pic" sz="quarter" idx="13"/>
          </p:nvPr>
        </p:nvSpPr>
        <p:spPr>
          <a:xfrm>
            <a:off x="646643"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0" name="Picture Placeholder 5">
            <a:extLst>
              <a:ext uri="{FF2B5EF4-FFF2-40B4-BE49-F238E27FC236}">
                <a16:creationId xmlns:a16="http://schemas.microsoft.com/office/drawing/2014/main" id="{C8A941F1-5BAC-85AF-8FD6-F520E6B2C761}"/>
              </a:ext>
            </a:extLst>
          </p:cNvPr>
          <p:cNvSpPr>
            <a:spLocks noGrp="1"/>
          </p:cNvSpPr>
          <p:nvPr>
            <p:ph type="pic" sz="quarter" idx="21"/>
          </p:nvPr>
        </p:nvSpPr>
        <p:spPr>
          <a:xfrm>
            <a:off x="3407794"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1" name="Picture Placeholder 5">
            <a:extLst>
              <a:ext uri="{FF2B5EF4-FFF2-40B4-BE49-F238E27FC236}">
                <a16:creationId xmlns:a16="http://schemas.microsoft.com/office/drawing/2014/main" id="{D4CD151C-3FE2-A9BD-99F2-06CA87C53650}"/>
              </a:ext>
            </a:extLst>
          </p:cNvPr>
          <p:cNvSpPr>
            <a:spLocks noGrp="1"/>
          </p:cNvSpPr>
          <p:nvPr>
            <p:ph type="pic" sz="quarter" idx="22"/>
          </p:nvPr>
        </p:nvSpPr>
        <p:spPr>
          <a:xfrm>
            <a:off x="6168945"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2" name="Picture Placeholder 5">
            <a:extLst>
              <a:ext uri="{FF2B5EF4-FFF2-40B4-BE49-F238E27FC236}">
                <a16:creationId xmlns:a16="http://schemas.microsoft.com/office/drawing/2014/main" id="{70555A01-EAF3-5769-A4F2-EBFF53BE6C2B}"/>
              </a:ext>
            </a:extLst>
          </p:cNvPr>
          <p:cNvSpPr>
            <a:spLocks noGrp="1"/>
          </p:cNvSpPr>
          <p:nvPr>
            <p:ph type="pic" sz="quarter" idx="23"/>
          </p:nvPr>
        </p:nvSpPr>
        <p:spPr>
          <a:xfrm>
            <a:off x="8930097" y="1278896"/>
            <a:ext cx="2603090" cy="3109553"/>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Tree>
    <p:extLst>
      <p:ext uri="{BB962C8B-B14F-4D97-AF65-F5344CB8AC3E}">
        <p14:creationId xmlns:p14="http://schemas.microsoft.com/office/powerpoint/2010/main" val="17704639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 Bullets + Image right">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31313B23-7A16-D9AB-8AE3-3F9C3900BC17}"/>
              </a:ext>
            </a:extLst>
          </p:cNvPr>
          <p:cNvSpPr>
            <a:spLocks noGrp="1"/>
          </p:cNvSpPr>
          <p:nvPr>
            <p:ph type="pic" sz="quarter" idx="13"/>
          </p:nvPr>
        </p:nvSpPr>
        <p:spPr>
          <a:xfrm>
            <a:off x="7293163" y="0"/>
            <a:ext cx="4898837"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58813" y="549276"/>
            <a:ext cx="5425017" cy="426913"/>
          </a:xfrm>
        </p:spPr>
        <p:txBody>
          <a:bodyPr/>
          <a:lstStyle/>
          <a:p>
            <a:r>
              <a:rPr lang="en-US" noProof="0"/>
              <a:t>TITLE FIRST LINE ALL CAPS Arial, 12 </a:t>
            </a:r>
            <a:br>
              <a:rPr lang="en-US" noProof="0"/>
            </a:br>
            <a:r>
              <a:rPr lang="en-US" noProof="0"/>
              <a:t>2 lines max</a:t>
            </a:r>
          </a:p>
        </p:txBody>
      </p:sp>
      <p:sp>
        <p:nvSpPr>
          <p:cNvPr id="33" name="Text Placeholder 5">
            <a:extLst>
              <a:ext uri="{FF2B5EF4-FFF2-40B4-BE49-F238E27FC236}">
                <a16:creationId xmlns:a16="http://schemas.microsoft.com/office/drawing/2014/main" id="{1BF9DF85-DEEE-B3AD-165D-D3AFCF809A78}"/>
              </a:ext>
            </a:extLst>
          </p:cNvPr>
          <p:cNvSpPr>
            <a:spLocks noGrp="1"/>
          </p:cNvSpPr>
          <p:nvPr>
            <p:ph type="body" sz="quarter" idx="19" hasCustomPrompt="1"/>
          </p:nvPr>
        </p:nvSpPr>
        <p:spPr>
          <a:xfrm>
            <a:off x="658814" y="1663666"/>
            <a:ext cx="5437187" cy="1356398"/>
          </a:xfrm>
        </p:spPr>
        <p:txBody>
          <a:bodyPr/>
          <a:lstStyle>
            <a:lvl1pPr marL="0" indent="0">
              <a:buNone/>
              <a:defRPr/>
            </a:lvl1pPr>
            <a:lvl2pPr marL="232505" indent="0">
              <a:buNone/>
              <a:defRPr/>
            </a:lvl2pPr>
            <a:lvl3pPr marL="465009" indent="0">
              <a:buNone/>
              <a:defRPr/>
            </a:lvl3pPr>
            <a:lvl4pPr marL="697514" indent="0">
              <a:buNone/>
              <a:defRPr/>
            </a:lvl4pPr>
            <a:lvl5pPr marL="930019" indent="0">
              <a:buNone/>
              <a:defRPr/>
            </a:lvl5pPr>
          </a:lstStyle>
          <a:p>
            <a:pPr lvl="0"/>
            <a:r>
              <a:rPr lang="en-US" noProof="0"/>
              <a:t>Text is Arial, 14</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Footer Placeholder 4">
            <a:extLst>
              <a:ext uri="{FF2B5EF4-FFF2-40B4-BE49-F238E27FC236}">
                <a16:creationId xmlns:a16="http://schemas.microsoft.com/office/drawing/2014/main" id="{4A1CB2B3-BA01-6842-25E9-27118341D945}"/>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35" name="Slide Number Placeholder 5">
            <a:extLst>
              <a:ext uri="{FF2B5EF4-FFF2-40B4-BE49-F238E27FC236}">
                <a16:creationId xmlns:a16="http://schemas.microsoft.com/office/drawing/2014/main" id="{92B0BA85-F0DA-6ED2-C219-5C648E97B67F}"/>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40" name="Text Placeholder 8">
            <a:extLst>
              <a:ext uri="{FF2B5EF4-FFF2-40B4-BE49-F238E27FC236}">
                <a16:creationId xmlns:a16="http://schemas.microsoft.com/office/drawing/2014/main" id="{1CDD5457-8FF0-BC50-792A-D288C2D1606B}"/>
              </a:ext>
            </a:extLst>
          </p:cNvPr>
          <p:cNvSpPr>
            <a:spLocks noGrp="1"/>
          </p:cNvSpPr>
          <p:nvPr>
            <p:ph type="body" sz="quarter" idx="12"/>
          </p:nvPr>
        </p:nvSpPr>
        <p:spPr>
          <a:xfrm>
            <a:off x="65881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 name="Text Placeholder 8">
            <a:extLst>
              <a:ext uri="{FF2B5EF4-FFF2-40B4-BE49-F238E27FC236}">
                <a16:creationId xmlns:a16="http://schemas.microsoft.com/office/drawing/2014/main" id="{6C3AA28E-C3C0-EC74-DAE6-8E25EF04E096}"/>
              </a:ext>
            </a:extLst>
          </p:cNvPr>
          <p:cNvSpPr>
            <a:spLocks noGrp="1"/>
          </p:cNvSpPr>
          <p:nvPr>
            <p:ph type="body" sz="quarter" idx="14"/>
          </p:nvPr>
        </p:nvSpPr>
        <p:spPr>
          <a:xfrm>
            <a:off x="3415908"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2" name="Text Placeholder 8">
            <a:extLst>
              <a:ext uri="{FF2B5EF4-FFF2-40B4-BE49-F238E27FC236}">
                <a16:creationId xmlns:a16="http://schemas.microsoft.com/office/drawing/2014/main" id="{EA48C75A-CBAC-C177-D554-4CDF92D87E3E}"/>
              </a:ext>
            </a:extLst>
          </p:cNvPr>
          <p:cNvSpPr>
            <a:spLocks noGrp="1"/>
          </p:cNvSpPr>
          <p:nvPr>
            <p:ph type="body" sz="quarter" idx="17" hasCustomPrompt="1"/>
          </p:nvPr>
        </p:nvSpPr>
        <p:spPr>
          <a:xfrm>
            <a:off x="65881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43" name="Text Placeholder 8">
            <a:extLst>
              <a:ext uri="{FF2B5EF4-FFF2-40B4-BE49-F238E27FC236}">
                <a16:creationId xmlns:a16="http://schemas.microsoft.com/office/drawing/2014/main" id="{D7FE6051-78F1-61D2-44FD-21742C884666}"/>
              </a:ext>
            </a:extLst>
          </p:cNvPr>
          <p:cNvSpPr>
            <a:spLocks noGrp="1"/>
          </p:cNvSpPr>
          <p:nvPr>
            <p:ph type="body" sz="quarter" idx="18" hasCustomPrompt="1"/>
          </p:nvPr>
        </p:nvSpPr>
        <p:spPr>
          <a:xfrm>
            <a:off x="3415908"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597296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 Bullets + Image left">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31313B23-7A16-D9AB-8AE3-3F9C3900BC17}"/>
              </a:ext>
            </a:extLst>
          </p:cNvPr>
          <p:cNvSpPr>
            <a:spLocks noGrp="1"/>
          </p:cNvSpPr>
          <p:nvPr>
            <p:ph type="pic" sz="quarter" idx="13"/>
          </p:nvPr>
        </p:nvSpPr>
        <p:spPr>
          <a:xfrm>
            <a:off x="1" y="0"/>
            <a:ext cx="5437187" cy="6858000"/>
          </a:xfrm>
          <a:solidFill>
            <a:schemeClr val="bg2">
              <a:lumMod val="90000"/>
            </a:schemeClr>
          </a:solidFill>
        </p:spPr>
        <p:txBody>
          <a:bodyPr anchor="ctr">
            <a:noAutofit/>
          </a:bodyPr>
          <a:lstStyle>
            <a:lvl1pPr marL="0" indent="0" algn="ctr">
              <a:buNone/>
              <a:defRPr>
                <a:solidFill>
                  <a:schemeClr val="bg1">
                    <a:lumMod val="50000"/>
                  </a:schemeClr>
                </a:solidFill>
              </a:defRPr>
            </a:lvl1pPr>
          </a:lstStyle>
          <a:p>
            <a:r>
              <a:rPr lang="en-US" noProof="0"/>
              <a:t>Click icon to add picture</a:t>
            </a:r>
          </a:p>
        </p:txBody>
      </p:sp>
      <p:sp>
        <p:nvSpPr>
          <p:cNvPr id="2" name="Title 1">
            <a:extLst>
              <a:ext uri="{FF2B5EF4-FFF2-40B4-BE49-F238E27FC236}">
                <a16:creationId xmlns:a16="http://schemas.microsoft.com/office/drawing/2014/main" id="{25609BE1-AD61-C7EB-FF11-FE67A63C04B5}"/>
              </a:ext>
            </a:extLst>
          </p:cNvPr>
          <p:cNvSpPr>
            <a:spLocks noGrp="1"/>
          </p:cNvSpPr>
          <p:nvPr>
            <p:ph type="title" hasCustomPrompt="1"/>
          </p:nvPr>
        </p:nvSpPr>
        <p:spPr>
          <a:xfrm>
            <a:off x="6173003" y="549276"/>
            <a:ext cx="5360186" cy="426913"/>
          </a:xfrm>
        </p:spPr>
        <p:txBody>
          <a:bodyPr/>
          <a:lstStyle/>
          <a:p>
            <a:r>
              <a:rPr lang="en-US" noProof="0"/>
              <a:t>TITLE FIRST LINE ALL CAPS Arial, 12 </a:t>
            </a:r>
            <a:br>
              <a:rPr lang="en-US" noProof="0"/>
            </a:br>
            <a:r>
              <a:rPr lang="en-US" noProof="0"/>
              <a:t>2 lines max</a:t>
            </a:r>
          </a:p>
        </p:txBody>
      </p:sp>
      <p:sp>
        <p:nvSpPr>
          <p:cNvPr id="6" name="Text Placeholder 5">
            <a:extLst>
              <a:ext uri="{FF2B5EF4-FFF2-40B4-BE49-F238E27FC236}">
                <a16:creationId xmlns:a16="http://schemas.microsoft.com/office/drawing/2014/main" id="{A7CCBDFE-73D8-EC37-48DF-5FE74F506B83}"/>
              </a:ext>
            </a:extLst>
          </p:cNvPr>
          <p:cNvSpPr>
            <a:spLocks noGrp="1"/>
          </p:cNvSpPr>
          <p:nvPr>
            <p:ph type="body" sz="quarter" idx="19" hasCustomPrompt="1"/>
          </p:nvPr>
        </p:nvSpPr>
        <p:spPr>
          <a:xfrm>
            <a:off x="6173003" y="1663666"/>
            <a:ext cx="5360184" cy="1356398"/>
          </a:xfrm>
        </p:spPr>
        <p:txBody>
          <a:bodyPr/>
          <a:lstStyle>
            <a:lvl1pPr marL="0" indent="0">
              <a:buNone/>
              <a:defRPr/>
            </a:lvl1pPr>
            <a:lvl2pPr marL="232505" indent="0">
              <a:buNone/>
              <a:defRPr/>
            </a:lvl2pPr>
            <a:lvl3pPr marL="465009" indent="0">
              <a:buNone/>
              <a:defRPr/>
            </a:lvl3pPr>
            <a:lvl4pPr marL="697514" indent="0">
              <a:buNone/>
              <a:defRPr/>
            </a:lvl4pPr>
            <a:lvl5pPr marL="930019" indent="0">
              <a:buNone/>
              <a:defRPr/>
            </a:lvl5pPr>
          </a:lstStyle>
          <a:p>
            <a:pPr lvl="0"/>
            <a:r>
              <a:rPr lang="en-US" noProof="0"/>
              <a:t>Text is Arial,14</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Footer Placeholder 4">
            <a:extLst>
              <a:ext uri="{FF2B5EF4-FFF2-40B4-BE49-F238E27FC236}">
                <a16:creationId xmlns:a16="http://schemas.microsoft.com/office/drawing/2014/main" id="{D0070F6D-938F-30A2-9C6B-FCE333ED69AA}"/>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25" name="Slide Number Placeholder 5">
            <a:extLst>
              <a:ext uri="{FF2B5EF4-FFF2-40B4-BE49-F238E27FC236}">
                <a16:creationId xmlns:a16="http://schemas.microsoft.com/office/drawing/2014/main" id="{21EA6355-C2D7-56A2-0621-AB1D859C9349}"/>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
        <p:nvSpPr>
          <p:cNvPr id="26" name="Text Placeholder 8">
            <a:extLst>
              <a:ext uri="{FF2B5EF4-FFF2-40B4-BE49-F238E27FC236}">
                <a16:creationId xmlns:a16="http://schemas.microsoft.com/office/drawing/2014/main" id="{63B8B70A-D324-50A0-87B2-113CB13ED3B9}"/>
              </a:ext>
            </a:extLst>
          </p:cNvPr>
          <p:cNvSpPr>
            <a:spLocks noGrp="1"/>
          </p:cNvSpPr>
          <p:nvPr>
            <p:ph type="body" sz="quarter" idx="15"/>
          </p:nvPr>
        </p:nvSpPr>
        <p:spPr>
          <a:xfrm>
            <a:off x="6173003"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8">
            <a:extLst>
              <a:ext uri="{FF2B5EF4-FFF2-40B4-BE49-F238E27FC236}">
                <a16:creationId xmlns:a16="http://schemas.microsoft.com/office/drawing/2014/main" id="{2A3BB86A-801B-C20E-D2CC-1193C64472EF}"/>
              </a:ext>
            </a:extLst>
          </p:cNvPr>
          <p:cNvSpPr>
            <a:spLocks noGrp="1"/>
          </p:cNvSpPr>
          <p:nvPr>
            <p:ph type="body" sz="quarter" idx="16"/>
          </p:nvPr>
        </p:nvSpPr>
        <p:spPr>
          <a:xfrm>
            <a:off x="8930097" y="4891204"/>
            <a:ext cx="2603090" cy="1202510"/>
          </a:xfrm>
        </p:spPr>
        <p:txBody>
          <a:bodyPr/>
          <a:lstStyle>
            <a:lvl1pPr>
              <a:defRPr sz="1192"/>
            </a:lvl1pPr>
            <a:lvl2pPr>
              <a:defRPr sz="994"/>
            </a:lvl2pPr>
            <a:lvl3pPr>
              <a:defRPr sz="994"/>
            </a:lvl3pPr>
            <a:lvl4pPr>
              <a:defRPr sz="994"/>
            </a:lvl4pPr>
            <a:lvl5pPr>
              <a:defRPr sz="994"/>
            </a:lvl5pPr>
            <a:lvl7pPr>
              <a:defRPr sz="1192"/>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Text Placeholder 8">
            <a:extLst>
              <a:ext uri="{FF2B5EF4-FFF2-40B4-BE49-F238E27FC236}">
                <a16:creationId xmlns:a16="http://schemas.microsoft.com/office/drawing/2014/main" id="{24E1E77D-6918-37DD-837B-6AA00873E454}"/>
              </a:ext>
            </a:extLst>
          </p:cNvPr>
          <p:cNvSpPr>
            <a:spLocks noGrp="1"/>
          </p:cNvSpPr>
          <p:nvPr>
            <p:ph type="body" sz="quarter" idx="20" hasCustomPrompt="1"/>
          </p:nvPr>
        </p:nvSpPr>
        <p:spPr>
          <a:xfrm>
            <a:off x="6173003"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
        <p:nvSpPr>
          <p:cNvPr id="29" name="Text Placeholder 8">
            <a:extLst>
              <a:ext uri="{FF2B5EF4-FFF2-40B4-BE49-F238E27FC236}">
                <a16:creationId xmlns:a16="http://schemas.microsoft.com/office/drawing/2014/main" id="{FFA935CF-E6FA-23A6-9EDA-7E6BBBE095C9}"/>
              </a:ext>
            </a:extLst>
          </p:cNvPr>
          <p:cNvSpPr>
            <a:spLocks noGrp="1"/>
          </p:cNvSpPr>
          <p:nvPr>
            <p:ph type="body" sz="quarter" idx="21" hasCustomPrompt="1"/>
          </p:nvPr>
        </p:nvSpPr>
        <p:spPr>
          <a:xfrm>
            <a:off x="8930097" y="4485291"/>
            <a:ext cx="2603090" cy="309958"/>
          </a:xfrm>
        </p:spPr>
        <p:txBody>
          <a:bodyPr/>
          <a:lstStyle>
            <a:lvl1pPr marL="0" indent="0">
              <a:buNone/>
              <a:defRPr sz="1392"/>
            </a:lvl1pPr>
            <a:lvl2pPr marL="0" indent="0">
              <a:buNone/>
              <a:defRPr sz="1392"/>
            </a:lvl2pPr>
            <a:lvl3pPr marL="0" indent="0">
              <a:buNone/>
              <a:defRPr sz="1392"/>
            </a:lvl3pPr>
            <a:lvl4pPr marL="0" indent="0">
              <a:buNone/>
              <a:defRPr sz="1392"/>
            </a:lvl4pPr>
            <a:lvl5pPr marL="0" indent="0">
              <a:buNone/>
              <a:defRPr sz="1392"/>
            </a:lvl5pPr>
            <a:lvl7pPr>
              <a:defRPr sz="1192"/>
            </a:lvl7pPr>
          </a:lstStyle>
          <a:p>
            <a:pPr lvl="0"/>
            <a:r>
              <a:rPr lang="en-US" noProof="0"/>
              <a:t>Heading</a:t>
            </a:r>
          </a:p>
        </p:txBody>
      </p:sp>
    </p:spTree>
    <p:extLst>
      <p:ext uri="{BB962C8B-B14F-4D97-AF65-F5344CB8AC3E}">
        <p14:creationId xmlns:p14="http://schemas.microsoft.com/office/powerpoint/2010/main" val="1997213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tags" Target="../tags/tag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image" Target="../media/image4.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6.emf"/><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oleObject" Target="../embeddings/oleObject1.bin"/><Relationship Id="rId30" Type="http://schemas.openxmlformats.org/officeDocument/2006/relationships/image" Target="../media/image7.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theme" Target="../theme/theme4.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image" Target="../media/image10.emf"/><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oleObject" Target="../embeddings/oleObject2.bin"/><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7.sv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tags" Target="../tags/tag2.xml"/><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6/26/24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6" r:id="rId12"/>
    <p:sldLayoutId id="214748374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69E7F9-781A-AF4C-967F-488AA48A40C6}"/>
              </a:ext>
            </a:extLst>
          </p:cNvPr>
          <p:cNvSpPr>
            <a:spLocks noGrp="1"/>
          </p:cNvSpPr>
          <p:nvPr>
            <p:ph type="title"/>
          </p:nvPr>
        </p:nvSpPr>
        <p:spPr>
          <a:xfrm>
            <a:off x="658814" y="549276"/>
            <a:ext cx="10801349" cy="260713"/>
          </a:xfrm>
          <a:prstGeom prst="rect">
            <a:avLst/>
          </a:prstGeom>
        </p:spPr>
        <p:txBody>
          <a:bodyPr vert="horz" wrap="square" lIns="90000" tIns="46800" rIns="90000" bIns="46800" rtlCol="0" anchor="t">
            <a:spAutoFit/>
          </a:bodyPr>
          <a:lstStyle/>
          <a:p>
            <a:r>
              <a:rPr lang="en-US" noProof="0"/>
              <a:t>CLICK TO EDIT MASTER TITLE STYLE</a:t>
            </a:r>
          </a:p>
        </p:txBody>
      </p:sp>
      <p:sp>
        <p:nvSpPr>
          <p:cNvPr id="3" name="Text Placeholder 2">
            <a:extLst>
              <a:ext uri="{FF2B5EF4-FFF2-40B4-BE49-F238E27FC236}">
                <a16:creationId xmlns:a16="http://schemas.microsoft.com/office/drawing/2014/main" id="{2973671A-9884-804C-8A82-0C93A55740D1}"/>
              </a:ext>
            </a:extLst>
          </p:cNvPr>
          <p:cNvSpPr>
            <a:spLocks noGrp="1"/>
          </p:cNvSpPr>
          <p:nvPr>
            <p:ph type="body" idx="1"/>
          </p:nvPr>
        </p:nvSpPr>
        <p:spPr>
          <a:xfrm>
            <a:off x="658814" y="2166027"/>
            <a:ext cx="10874375" cy="2525949"/>
          </a:xfrm>
          <a:prstGeom prst="rect">
            <a:avLst/>
          </a:prstGeom>
        </p:spPr>
        <p:txBody>
          <a:bodyPr vert="horz" wrap="square" lIns="90000" tIns="46800" rIns="90000" bIns="46800" rtlCol="0">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22" name="Footer Placeholder 4">
            <a:extLst>
              <a:ext uri="{FF2B5EF4-FFF2-40B4-BE49-F238E27FC236}">
                <a16:creationId xmlns:a16="http://schemas.microsoft.com/office/drawing/2014/main" id="{DAAFF882-780C-CA4E-8D1F-02DB90AD83A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l">
              <a:defRPr sz="795" spc="27">
                <a:solidFill>
                  <a:schemeClr val="bg2">
                    <a:lumMod val="50000"/>
                  </a:schemeClr>
                </a:solidFill>
                <a:latin typeface="+mn-lt"/>
                <a:cs typeface="Arial" panose="020B0604020202020204" pitchFamily="34" charset="0"/>
              </a:defRPr>
            </a:lvl1pPr>
          </a:lstStyle>
          <a:p>
            <a:r>
              <a:rPr lang="en-US" noProof="0"/>
              <a:t>LILIUM CONFIDENTIAL</a:t>
            </a:r>
          </a:p>
        </p:txBody>
      </p:sp>
      <p:sp>
        <p:nvSpPr>
          <p:cNvPr id="23" name="Slide Number Placeholder 5">
            <a:extLst>
              <a:ext uri="{FF2B5EF4-FFF2-40B4-BE49-F238E27FC236}">
                <a16:creationId xmlns:a16="http://schemas.microsoft.com/office/drawing/2014/main" id="{CA4D811F-3159-0A4B-88E3-D3AE3F226A6C}"/>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spTree>
    <p:extLst>
      <p:ext uri="{BB962C8B-B14F-4D97-AF65-F5344CB8AC3E}">
        <p14:creationId xmlns:p14="http://schemas.microsoft.com/office/powerpoint/2010/main" val="37707502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hf hdr="0" dt="0"/>
  <p:txStyles>
    <p:titleStyle>
      <a:lvl1pPr algn="l" defTabSz="908557" rtl="0" eaLnBrk="1" latinLnBrk="0" hangingPunct="1">
        <a:lnSpc>
          <a:spcPct val="90000"/>
        </a:lnSpc>
        <a:spcBef>
          <a:spcPct val="0"/>
        </a:spcBef>
        <a:buNone/>
        <a:defRPr sz="1192" b="0" i="0" kern="1200">
          <a:solidFill>
            <a:schemeClr val="tx1"/>
          </a:solidFill>
          <a:latin typeface="+mj-lt"/>
          <a:ea typeface="+mj-ea"/>
          <a:cs typeface="Arial" panose="020B0604020202020204" pitchFamily="34" charset="0"/>
        </a:defRPr>
      </a:lvl1pPr>
    </p:titleStyle>
    <p:bodyStyle>
      <a:lvl1pPr marL="227140" indent="-227140" algn="l" defTabSz="908557" rtl="0" eaLnBrk="1" latinLnBrk="0" hangingPunct="1">
        <a:lnSpc>
          <a:spcPct val="100000"/>
        </a:lnSpc>
        <a:spcBef>
          <a:spcPts val="0"/>
        </a:spcBef>
        <a:spcAft>
          <a:spcPts val="597"/>
        </a:spcAft>
        <a:buFont typeface="Arial"/>
        <a:buChar char="–"/>
        <a:defRPr sz="1392" b="0" i="0" kern="1200">
          <a:solidFill>
            <a:schemeClr val="tx1"/>
          </a:solidFill>
          <a:latin typeface="+mn-lt"/>
          <a:ea typeface="+mn-ea"/>
          <a:cs typeface="Arial" panose="020B0604020202020204" pitchFamily="34" charset="0"/>
        </a:defRPr>
      </a:lvl1pPr>
      <a:lvl2pPr marL="465009"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2pPr>
      <a:lvl3pPr marL="697514"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3pPr>
      <a:lvl4pPr marL="930019"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4pPr>
      <a:lvl5pPr marL="1162523"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5pPr>
      <a:lvl6pPr marL="228928"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6pPr>
      <a:lvl7pPr marL="228928"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7pPr>
      <a:lvl8pPr marL="228928"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8pPr>
      <a:lvl9pPr marL="227140"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9pPr>
    </p:bodyStyle>
    <p:otherStyle>
      <a:defPPr>
        <a:defRPr lang="en-DE"/>
      </a:defPPr>
      <a:lvl1pPr marL="0" algn="l" defTabSz="908557" rtl="0" eaLnBrk="1" latinLnBrk="0" hangingPunct="1">
        <a:defRPr sz="1788" kern="1200">
          <a:solidFill>
            <a:schemeClr val="tx1"/>
          </a:solidFill>
          <a:latin typeface="+mn-lt"/>
          <a:ea typeface="+mn-ea"/>
          <a:cs typeface="+mn-cs"/>
        </a:defRPr>
      </a:lvl1pPr>
      <a:lvl2pPr marL="454278" algn="l" defTabSz="908557" rtl="0" eaLnBrk="1" latinLnBrk="0" hangingPunct="1">
        <a:defRPr sz="1788" kern="1200">
          <a:solidFill>
            <a:schemeClr val="tx1"/>
          </a:solidFill>
          <a:latin typeface="+mn-lt"/>
          <a:ea typeface="+mn-ea"/>
          <a:cs typeface="+mn-cs"/>
        </a:defRPr>
      </a:lvl2pPr>
      <a:lvl3pPr marL="908557" algn="l" defTabSz="908557" rtl="0" eaLnBrk="1" latinLnBrk="0" hangingPunct="1">
        <a:defRPr sz="1788" kern="1200">
          <a:solidFill>
            <a:schemeClr val="tx1"/>
          </a:solidFill>
          <a:latin typeface="+mn-lt"/>
          <a:ea typeface="+mn-ea"/>
          <a:cs typeface="+mn-cs"/>
        </a:defRPr>
      </a:lvl3pPr>
      <a:lvl4pPr marL="1362835" algn="l" defTabSz="908557" rtl="0" eaLnBrk="1" latinLnBrk="0" hangingPunct="1">
        <a:defRPr sz="1788" kern="1200">
          <a:solidFill>
            <a:schemeClr val="tx1"/>
          </a:solidFill>
          <a:latin typeface="+mn-lt"/>
          <a:ea typeface="+mn-ea"/>
          <a:cs typeface="+mn-cs"/>
        </a:defRPr>
      </a:lvl4pPr>
      <a:lvl5pPr marL="1817114" algn="l" defTabSz="908557" rtl="0" eaLnBrk="1" latinLnBrk="0" hangingPunct="1">
        <a:defRPr sz="1788" kern="1200">
          <a:solidFill>
            <a:schemeClr val="tx1"/>
          </a:solidFill>
          <a:latin typeface="+mn-lt"/>
          <a:ea typeface="+mn-ea"/>
          <a:cs typeface="+mn-cs"/>
        </a:defRPr>
      </a:lvl5pPr>
      <a:lvl6pPr marL="2271392" algn="l" defTabSz="908557" rtl="0" eaLnBrk="1" latinLnBrk="0" hangingPunct="1">
        <a:defRPr sz="1788" kern="1200">
          <a:solidFill>
            <a:schemeClr val="tx1"/>
          </a:solidFill>
          <a:latin typeface="+mn-lt"/>
          <a:ea typeface="+mn-ea"/>
          <a:cs typeface="+mn-cs"/>
        </a:defRPr>
      </a:lvl6pPr>
      <a:lvl7pPr marL="2725670" algn="l" defTabSz="908557" rtl="0" eaLnBrk="1" latinLnBrk="0" hangingPunct="1">
        <a:defRPr sz="1788" kern="1200">
          <a:solidFill>
            <a:schemeClr val="tx1"/>
          </a:solidFill>
          <a:latin typeface="+mn-lt"/>
          <a:ea typeface="+mn-ea"/>
          <a:cs typeface="+mn-cs"/>
        </a:defRPr>
      </a:lvl7pPr>
      <a:lvl8pPr marL="3179949" algn="l" defTabSz="908557" rtl="0" eaLnBrk="1" latinLnBrk="0" hangingPunct="1">
        <a:defRPr sz="1788" kern="1200">
          <a:solidFill>
            <a:schemeClr val="tx1"/>
          </a:solidFill>
          <a:latin typeface="+mn-lt"/>
          <a:ea typeface="+mn-ea"/>
          <a:cs typeface="+mn-cs"/>
        </a:defRPr>
      </a:lvl8pPr>
      <a:lvl9pPr marL="3634227" algn="l" defTabSz="908557" rtl="0" eaLnBrk="1" latinLnBrk="0" hangingPunct="1">
        <a:defRPr sz="17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415">
          <p15:clr>
            <a:srgbClr val="F26B43"/>
          </p15:clr>
        </p15:guide>
        <p15:guide id="3" pos="7265">
          <p15:clr>
            <a:srgbClr val="F26B43"/>
          </p15:clr>
        </p15:guide>
        <p15:guide id="6" pos="2116">
          <p15:clr>
            <a:srgbClr val="F26B43"/>
          </p15:clr>
        </p15:guide>
        <p15:guide id="11" orient="horz" pos="686">
          <p15:clr>
            <a:srgbClr val="F26B43"/>
          </p15:clr>
        </p15:guide>
        <p15:guide id="12" orient="horz" pos="3974">
          <p15:clr>
            <a:srgbClr val="F26B43"/>
          </p15:clr>
        </p15:guide>
        <p15:guide id="13" pos="211">
          <p15:clr>
            <a:srgbClr val="F26B43"/>
          </p15:clr>
        </p15:guide>
        <p15:guide id="14" pos="7446">
          <p15:clr>
            <a:srgbClr val="F26B43"/>
          </p15:clr>
        </p15:guide>
        <p15:guide id="15" orient="horz" pos="3838">
          <p15:clr>
            <a:srgbClr val="F26B43"/>
          </p15:clr>
        </p15:guide>
        <p15:guide id="17" pos="3840">
          <p15:clr>
            <a:srgbClr val="F26B43"/>
          </p15:clr>
        </p15:guide>
        <p15:guide id="18" pos="55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71D931E-443D-CEF3-CE01-7A791100D2D0}"/>
              </a:ext>
            </a:extLst>
          </p:cNvPr>
          <p:cNvGraphicFramePr>
            <a:graphicFrameLocks noChangeAspect="1"/>
          </p:cNvGraphicFramePr>
          <p:nvPr userDrawn="1">
            <p:custDataLst>
              <p:tags r:id="rId26"/>
            </p:custDataLst>
            <p:extLst>
              <p:ext uri="{D42A27DB-BD31-4B8C-83A1-F6EECF244321}">
                <p14:modId xmlns:p14="http://schemas.microsoft.com/office/powerpoint/2010/main" val="2987188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16" imgH="416" progId="TCLayout.ActiveDocument.1">
                  <p:embed/>
                </p:oleObj>
              </mc:Choice>
              <mc:Fallback>
                <p:oleObj name="think-cell Slide" r:id="rId27" imgW="416" imgH="416" progId="TCLayout.ActiveDocument.1">
                  <p:embed/>
                  <p:pic>
                    <p:nvPicPr>
                      <p:cNvPr id="5" name="think-cell data - do not delete" hidden="1">
                        <a:extLst>
                          <a:ext uri="{FF2B5EF4-FFF2-40B4-BE49-F238E27FC236}">
                            <a16:creationId xmlns:a16="http://schemas.microsoft.com/office/drawing/2014/main" id="{B71D931E-443D-CEF3-CE01-7A791100D2D0}"/>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369E7F9-781A-AF4C-967F-488AA48A40C6}"/>
              </a:ext>
            </a:extLst>
          </p:cNvPr>
          <p:cNvSpPr>
            <a:spLocks noGrp="1"/>
          </p:cNvSpPr>
          <p:nvPr>
            <p:ph type="title"/>
          </p:nvPr>
        </p:nvSpPr>
        <p:spPr>
          <a:xfrm>
            <a:off x="658814" y="549276"/>
            <a:ext cx="10801349" cy="260713"/>
          </a:xfrm>
          <a:prstGeom prst="rect">
            <a:avLst/>
          </a:prstGeom>
        </p:spPr>
        <p:txBody>
          <a:bodyPr vert="horz" wrap="square" lIns="90000" tIns="46800" rIns="90000" bIns="46800" rtlCol="0" anchor="t">
            <a:spAutoFit/>
          </a:bodyPr>
          <a:lstStyle/>
          <a:p>
            <a:r>
              <a:rPr lang="en-US" noProof="0"/>
              <a:t>Click to edit Master title style</a:t>
            </a:r>
          </a:p>
        </p:txBody>
      </p:sp>
      <p:sp>
        <p:nvSpPr>
          <p:cNvPr id="3" name="Text Placeholder 2">
            <a:extLst>
              <a:ext uri="{FF2B5EF4-FFF2-40B4-BE49-F238E27FC236}">
                <a16:creationId xmlns:a16="http://schemas.microsoft.com/office/drawing/2014/main" id="{2973671A-9884-804C-8A82-0C93A55740D1}"/>
              </a:ext>
            </a:extLst>
          </p:cNvPr>
          <p:cNvSpPr>
            <a:spLocks noGrp="1"/>
          </p:cNvSpPr>
          <p:nvPr>
            <p:ph type="body" idx="1"/>
          </p:nvPr>
        </p:nvSpPr>
        <p:spPr>
          <a:xfrm>
            <a:off x="658814" y="2166026"/>
            <a:ext cx="10874375" cy="1357611"/>
          </a:xfrm>
          <a:prstGeom prst="rect">
            <a:avLst/>
          </a:prstGeom>
        </p:spPr>
        <p:txBody>
          <a:bodyPr vert="horz" wrap="square" lIns="90000" tIns="46800" rIns="90000" bIns="46800" rtlCol="0">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Footer Placeholder 4">
            <a:extLst>
              <a:ext uri="{FF2B5EF4-FFF2-40B4-BE49-F238E27FC236}">
                <a16:creationId xmlns:a16="http://schemas.microsoft.com/office/drawing/2014/main" id="{DAAFF882-780C-CA4E-8D1F-02DB90AD83A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23" name="Slide Number Placeholder 5">
            <a:extLst>
              <a:ext uri="{FF2B5EF4-FFF2-40B4-BE49-F238E27FC236}">
                <a16:creationId xmlns:a16="http://schemas.microsoft.com/office/drawing/2014/main" id="{CA4D811F-3159-0A4B-88E3-D3AE3F226A6C}"/>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pic>
        <p:nvPicPr>
          <p:cNvPr id="6" name="Graphic 5">
            <a:extLst>
              <a:ext uri="{FF2B5EF4-FFF2-40B4-BE49-F238E27FC236}">
                <a16:creationId xmlns:a16="http://schemas.microsoft.com/office/drawing/2014/main" id="{BC45707E-AE32-C173-581B-B32F8A417FBB}"/>
              </a:ext>
            </a:extLst>
          </p:cNvPr>
          <p:cNvPicPr>
            <a:picLocks noChangeAspect="1"/>
          </p:cNvPicPr>
          <p:nvPr userDrawn="1"/>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747713" y="6273801"/>
            <a:ext cx="851334" cy="162694"/>
          </a:xfrm>
          <a:prstGeom prst="rect">
            <a:avLst/>
          </a:prstGeom>
        </p:spPr>
      </p:pic>
    </p:spTree>
    <p:extLst>
      <p:ext uri="{BB962C8B-B14F-4D97-AF65-F5344CB8AC3E}">
        <p14:creationId xmlns:p14="http://schemas.microsoft.com/office/powerpoint/2010/main" val="40041251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Lst>
  <p:hf hdr="0" dt="0"/>
  <p:txStyles>
    <p:titleStyle>
      <a:lvl1pPr algn="l" defTabSz="908557" rtl="0" eaLnBrk="1" latinLnBrk="0" hangingPunct="1">
        <a:lnSpc>
          <a:spcPct val="90000"/>
        </a:lnSpc>
        <a:spcBef>
          <a:spcPct val="0"/>
        </a:spcBef>
        <a:buNone/>
        <a:defRPr sz="1192" b="0" i="0" kern="1200">
          <a:solidFill>
            <a:schemeClr val="tx1"/>
          </a:solidFill>
          <a:latin typeface="+mj-lt"/>
          <a:ea typeface="+mj-ea"/>
          <a:cs typeface="Arial" panose="020B0604020202020204" pitchFamily="34" charset="0"/>
        </a:defRPr>
      </a:lvl1pPr>
    </p:titleStyle>
    <p:bodyStyle>
      <a:lvl1pPr marL="227140" indent="-227140" algn="l" defTabSz="908557" rtl="0" eaLnBrk="1" latinLnBrk="0" hangingPunct="1">
        <a:lnSpc>
          <a:spcPct val="100000"/>
        </a:lnSpc>
        <a:spcBef>
          <a:spcPts val="0"/>
        </a:spcBef>
        <a:spcAft>
          <a:spcPts val="597"/>
        </a:spcAft>
        <a:buFont typeface="Arial"/>
        <a:buChar char="–"/>
        <a:defRPr sz="1392" b="0" i="0" kern="1200">
          <a:solidFill>
            <a:schemeClr val="tx1"/>
          </a:solidFill>
          <a:latin typeface="+mn-lt"/>
          <a:ea typeface="+mn-ea"/>
          <a:cs typeface="Arial" panose="020B0604020202020204" pitchFamily="34" charset="0"/>
        </a:defRPr>
      </a:lvl1pPr>
      <a:lvl2pPr marL="465009"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2pPr>
      <a:lvl3pPr marL="697514"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3pPr>
      <a:lvl4pPr marL="930019"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4pPr>
      <a:lvl5pPr marL="1162523"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5pPr>
      <a:lvl6pPr marL="228928"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6pPr>
      <a:lvl7pPr marL="228928"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7pPr>
      <a:lvl8pPr marL="228928"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8pPr>
      <a:lvl9pPr marL="227140"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9pPr>
    </p:bodyStyle>
    <p:otherStyle>
      <a:defPPr>
        <a:defRPr lang="en-DE"/>
      </a:defPPr>
      <a:lvl1pPr marL="0" algn="l" defTabSz="908557" rtl="0" eaLnBrk="1" latinLnBrk="0" hangingPunct="1">
        <a:defRPr sz="1788" kern="1200">
          <a:solidFill>
            <a:schemeClr val="tx1"/>
          </a:solidFill>
          <a:latin typeface="+mn-lt"/>
          <a:ea typeface="+mn-ea"/>
          <a:cs typeface="+mn-cs"/>
        </a:defRPr>
      </a:lvl1pPr>
      <a:lvl2pPr marL="454278" algn="l" defTabSz="908557" rtl="0" eaLnBrk="1" latinLnBrk="0" hangingPunct="1">
        <a:defRPr sz="1788" kern="1200">
          <a:solidFill>
            <a:schemeClr val="tx1"/>
          </a:solidFill>
          <a:latin typeface="+mn-lt"/>
          <a:ea typeface="+mn-ea"/>
          <a:cs typeface="+mn-cs"/>
        </a:defRPr>
      </a:lvl2pPr>
      <a:lvl3pPr marL="908557" algn="l" defTabSz="908557" rtl="0" eaLnBrk="1" latinLnBrk="0" hangingPunct="1">
        <a:defRPr sz="1788" kern="1200">
          <a:solidFill>
            <a:schemeClr val="tx1"/>
          </a:solidFill>
          <a:latin typeface="+mn-lt"/>
          <a:ea typeface="+mn-ea"/>
          <a:cs typeface="+mn-cs"/>
        </a:defRPr>
      </a:lvl3pPr>
      <a:lvl4pPr marL="1362835" algn="l" defTabSz="908557" rtl="0" eaLnBrk="1" latinLnBrk="0" hangingPunct="1">
        <a:defRPr sz="1788" kern="1200">
          <a:solidFill>
            <a:schemeClr val="tx1"/>
          </a:solidFill>
          <a:latin typeface="+mn-lt"/>
          <a:ea typeface="+mn-ea"/>
          <a:cs typeface="+mn-cs"/>
        </a:defRPr>
      </a:lvl4pPr>
      <a:lvl5pPr marL="1817114" algn="l" defTabSz="908557" rtl="0" eaLnBrk="1" latinLnBrk="0" hangingPunct="1">
        <a:defRPr sz="1788" kern="1200">
          <a:solidFill>
            <a:schemeClr val="tx1"/>
          </a:solidFill>
          <a:latin typeface="+mn-lt"/>
          <a:ea typeface="+mn-ea"/>
          <a:cs typeface="+mn-cs"/>
        </a:defRPr>
      </a:lvl5pPr>
      <a:lvl6pPr marL="2271392" algn="l" defTabSz="908557" rtl="0" eaLnBrk="1" latinLnBrk="0" hangingPunct="1">
        <a:defRPr sz="1788" kern="1200">
          <a:solidFill>
            <a:schemeClr val="tx1"/>
          </a:solidFill>
          <a:latin typeface="+mn-lt"/>
          <a:ea typeface="+mn-ea"/>
          <a:cs typeface="+mn-cs"/>
        </a:defRPr>
      </a:lvl6pPr>
      <a:lvl7pPr marL="2725670" algn="l" defTabSz="908557" rtl="0" eaLnBrk="1" latinLnBrk="0" hangingPunct="1">
        <a:defRPr sz="1788" kern="1200">
          <a:solidFill>
            <a:schemeClr val="tx1"/>
          </a:solidFill>
          <a:latin typeface="+mn-lt"/>
          <a:ea typeface="+mn-ea"/>
          <a:cs typeface="+mn-cs"/>
        </a:defRPr>
      </a:lvl7pPr>
      <a:lvl8pPr marL="3179949" algn="l" defTabSz="908557" rtl="0" eaLnBrk="1" latinLnBrk="0" hangingPunct="1">
        <a:defRPr sz="1788" kern="1200">
          <a:solidFill>
            <a:schemeClr val="tx1"/>
          </a:solidFill>
          <a:latin typeface="+mn-lt"/>
          <a:ea typeface="+mn-ea"/>
          <a:cs typeface="+mn-cs"/>
        </a:defRPr>
      </a:lvl8pPr>
      <a:lvl9pPr marL="3634227" algn="l" defTabSz="908557" rtl="0" eaLnBrk="1" latinLnBrk="0" hangingPunct="1">
        <a:defRPr sz="17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415">
          <p15:clr>
            <a:srgbClr val="F26B43"/>
          </p15:clr>
        </p15:guide>
        <p15:guide id="3" pos="7265">
          <p15:clr>
            <a:srgbClr val="F26B43"/>
          </p15:clr>
        </p15:guide>
        <p15:guide id="6" pos="2116">
          <p15:clr>
            <a:srgbClr val="F26B43"/>
          </p15:clr>
        </p15:guide>
        <p15:guide id="11" orient="horz" pos="686">
          <p15:clr>
            <a:srgbClr val="F26B43"/>
          </p15:clr>
        </p15:guide>
        <p15:guide id="12" orient="horz" pos="3974">
          <p15:clr>
            <a:srgbClr val="F26B43"/>
          </p15:clr>
        </p15:guide>
        <p15:guide id="13" pos="211">
          <p15:clr>
            <a:srgbClr val="F26B43"/>
          </p15:clr>
        </p15:guide>
        <p15:guide id="14" pos="7446">
          <p15:clr>
            <a:srgbClr val="F26B43"/>
          </p15:clr>
        </p15:guide>
        <p15:guide id="15" orient="horz" pos="3838">
          <p15:clr>
            <a:srgbClr val="F26B43"/>
          </p15:clr>
        </p15:guide>
        <p15:guide id="17" pos="3840">
          <p15:clr>
            <a:srgbClr val="F26B43"/>
          </p15:clr>
        </p15:guide>
        <p15:guide id="18" pos="55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3604FF1-2ABB-164A-0500-6F5D66138829}"/>
              </a:ext>
            </a:extLst>
          </p:cNvPr>
          <p:cNvGraphicFramePr>
            <a:graphicFrameLocks noChangeAspect="1"/>
          </p:cNvGraphicFramePr>
          <p:nvPr userDrawn="1">
            <p:custDataLst>
              <p:tags r:id="rId27"/>
            </p:custDataLst>
            <p:extLst>
              <p:ext uri="{D42A27DB-BD31-4B8C-83A1-F6EECF244321}">
                <p14:modId xmlns:p14="http://schemas.microsoft.com/office/powerpoint/2010/main" val="1872414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08" imgH="408" progId="TCLayout.ActiveDocument.1">
                  <p:embed/>
                </p:oleObj>
              </mc:Choice>
              <mc:Fallback>
                <p:oleObj name="think-cell Slide" r:id="rId28" imgW="408" imgH="408" progId="TCLayout.ActiveDocument.1">
                  <p:embed/>
                  <p:pic>
                    <p:nvPicPr>
                      <p:cNvPr id="5" name="think-cell data - do not delete" hidden="1">
                        <a:extLst>
                          <a:ext uri="{FF2B5EF4-FFF2-40B4-BE49-F238E27FC236}">
                            <a16:creationId xmlns:a16="http://schemas.microsoft.com/office/drawing/2014/main" id="{83604FF1-2ABB-164A-0500-6F5D66138829}"/>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369E7F9-781A-AF4C-967F-488AA48A40C6}"/>
              </a:ext>
            </a:extLst>
          </p:cNvPr>
          <p:cNvSpPr>
            <a:spLocks noGrp="1"/>
          </p:cNvSpPr>
          <p:nvPr>
            <p:ph type="title"/>
          </p:nvPr>
        </p:nvSpPr>
        <p:spPr>
          <a:xfrm>
            <a:off x="658814" y="549276"/>
            <a:ext cx="10801349" cy="260713"/>
          </a:xfrm>
          <a:prstGeom prst="rect">
            <a:avLst/>
          </a:prstGeom>
        </p:spPr>
        <p:txBody>
          <a:bodyPr vert="horz" wrap="square" lIns="90000" tIns="46800" rIns="90000" bIns="46800" rtlCol="0" anchor="t">
            <a:spAutoFit/>
          </a:bodyPr>
          <a:lstStyle/>
          <a:p>
            <a:r>
              <a:rPr lang="en-US" noProof="0"/>
              <a:t>Click to edit Master title style</a:t>
            </a:r>
          </a:p>
        </p:txBody>
      </p:sp>
      <p:sp>
        <p:nvSpPr>
          <p:cNvPr id="3" name="Text Placeholder 2">
            <a:extLst>
              <a:ext uri="{FF2B5EF4-FFF2-40B4-BE49-F238E27FC236}">
                <a16:creationId xmlns:a16="http://schemas.microsoft.com/office/drawing/2014/main" id="{2973671A-9884-804C-8A82-0C93A55740D1}"/>
              </a:ext>
            </a:extLst>
          </p:cNvPr>
          <p:cNvSpPr>
            <a:spLocks noGrp="1"/>
          </p:cNvSpPr>
          <p:nvPr>
            <p:ph type="body" idx="1"/>
          </p:nvPr>
        </p:nvSpPr>
        <p:spPr>
          <a:xfrm>
            <a:off x="658814" y="2166026"/>
            <a:ext cx="10874375" cy="1357611"/>
          </a:xfrm>
          <a:prstGeom prst="rect">
            <a:avLst/>
          </a:prstGeom>
        </p:spPr>
        <p:txBody>
          <a:bodyPr vert="horz" wrap="square" lIns="90000" tIns="46800" rIns="90000" bIns="46800" rtlCol="0">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Footer Placeholder 4">
            <a:extLst>
              <a:ext uri="{FF2B5EF4-FFF2-40B4-BE49-F238E27FC236}">
                <a16:creationId xmlns:a16="http://schemas.microsoft.com/office/drawing/2014/main" id="{DAAFF882-780C-CA4E-8D1F-02DB90AD83A7}"/>
              </a:ext>
            </a:extLst>
          </p:cNvPr>
          <p:cNvSpPr>
            <a:spLocks noGrp="1"/>
          </p:cNvSpPr>
          <p:nvPr>
            <p:ph type="ftr" sz="quarter" idx="3"/>
          </p:nvPr>
        </p:nvSpPr>
        <p:spPr>
          <a:xfrm>
            <a:off x="8832851" y="6318251"/>
            <a:ext cx="1849005" cy="299526"/>
          </a:xfrm>
          <a:prstGeom prst="rect">
            <a:avLst/>
          </a:prstGeom>
        </p:spPr>
        <p:txBody>
          <a:bodyPr lIns="90000" tIns="0" rIns="90000" bIns="46800" anchor="t"/>
          <a:lstStyle>
            <a:lvl1pPr algn="r">
              <a:defRPr sz="795" spc="27">
                <a:solidFill>
                  <a:schemeClr val="bg2">
                    <a:lumMod val="50000"/>
                  </a:schemeClr>
                </a:solidFill>
                <a:latin typeface="+mn-lt"/>
                <a:cs typeface="Arial" panose="020B0604020202020204" pitchFamily="34" charset="0"/>
              </a:defRPr>
            </a:lvl1pPr>
          </a:lstStyle>
          <a:p>
            <a:r>
              <a:rPr lang="en-US"/>
              <a:t>CONFIDENTIAL</a:t>
            </a:r>
          </a:p>
        </p:txBody>
      </p:sp>
      <p:sp>
        <p:nvSpPr>
          <p:cNvPr id="23" name="Slide Number Placeholder 5">
            <a:extLst>
              <a:ext uri="{FF2B5EF4-FFF2-40B4-BE49-F238E27FC236}">
                <a16:creationId xmlns:a16="http://schemas.microsoft.com/office/drawing/2014/main" id="{CA4D811F-3159-0A4B-88E3-D3AE3F226A6C}"/>
              </a:ext>
            </a:extLst>
          </p:cNvPr>
          <p:cNvSpPr>
            <a:spLocks noGrp="1"/>
          </p:cNvSpPr>
          <p:nvPr>
            <p:ph type="sldNum" sz="quarter" idx="4"/>
          </p:nvPr>
        </p:nvSpPr>
        <p:spPr>
          <a:xfrm>
            <a:off x="10681854" y="6318251"/>
            <a:ext cx="851334" cy="299526"/>
          </a:xfrm>
          <a:prstGeom prst="rect">
            <a:avLst/>
          </a:prstGeom>
        </p:spPr>
        <p:txBody>
          <a:bodyPr lIns="90000" tIns="0" rIns="90000" bIns="46800" anchor="t"/>
          <a:lstStyle>
            <a:lvl1pPr algn="r">
              <a:defRPr sz="795">
                <a:solidFill>
                  <a:schemeClr val="bg2">
                    <a:lumMod val="50000"/>
                  </a:schemeClr>
                </a:solidFill>
                <a:latin typeface="+mn-lt"/>
                <a:cs typeface="Arial" panose="020B0604020202020204" pitchFamily="34" charset="0"/>
              </a:defRPr>
            </a:lvl1pPr>
          </a:lstStyle>
          <a:p>
            <a:r>
              <a:rPr lang="en-US" noProof="0"/>
              <a:t>P. </a:t>
            </a:r>
            <a:fld id="{245DC20A-92A2-5F41-8857-B8CA4D10F0B3}" type="slidenum">
              <a:rPr lang="en-US" noProof="0" smtClean="0"/>
              <a:pPr/>
              <a:t>‹#›</a:t>
            </a:fld>
            <a:endParaRPr lang="en-US" noProof="0"/>
          </a:p>
        </p:txBody>
      </p:sp>
      <p:pic>
        <p:nvPicPr>
          <p:cNvPr id="6" name="Graphic 5">
            <a:extLst>
              <a:ext uri="{FF2B5EF4-FFF2-40B4-BE49-F238E27FC236}">
                <a16:creationId xmlns:a16="http://schemas.microsoft.com/office/drawing/2014/main" id="{BC45707E-AE32-C173-581B-B32F8A417FBB}"/>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747713" y="6273801"/>
            <a:ext cx="851334" cy="162694"/>
          </a:xfrm>
          <a:prstGeom prst="rect">
            <a:avLst/>
          </a:prstGeom>
        </p:spPr>
      </p:pic>
    </p:spTree>
    <p:extLst>
      <p:ext uri="{BB962C8B-B14F-4D97-AF65-F5344CB8AC3E}">
        <p14:creationId xmlns:p14="http://schemas.microsoft.com/office/powerpoint/2010/main" val="11891299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Lst>
  <p:hf hdr="0" dt="0"/>
  <p:txStyles>
    <p:titleStyle>
      <a:lvl1pPr algn="l" defTabSz="908557" rtl="0" eaLnBrk="1" latinLnBrk="0" hangingPunct="1">
        <a:lnSpc>
          <a:spcPct val="90000"/>
        </a:lnSpc>
        <a:spcBef>
          <a:spcPct val="0"/>
        </a:spcBef>
        <a:buNone/>
        <a:defRPr sz="1192" b="0" i="0" kern="1200">
          <a:solidFill>
            <a:schemeClr val="tx1"/>
          </a:solidFill>
          <a:latin typeface="+mj-lt"/>
          <a:ea typeface="+mj-ea"/>
          <a:cs typeface="Arial" panose="020B0604020202020204" pitchFamily="34" charset="0"/>
        </a:defRPr>
      </a:lvl1pPr>
    </p:titleStyle>
    <p:bodyStyle>
      <a:lvl1pPr marL="227140" indent="-227140" algn="l" defTabSz="908557" rtl="0" eaLnBrk="1" latinLnBrk="0" hangingPunct="1">
        <a:lnSpc>
          <a:spcPct val="100000"/>
        </a:lnSpc>
        <a:spcBef>
          <a:spcPts val="0"/>
        </a:spcBef>
        <a:spcAft>
          <a:spcPts val="597"/>
        </a:spcAft>
        <a:buFont typeface="Arial"/>
        <a:buChar char="–"/>
        <a:defRPr sz="1392" b="0" i="0" kern="1200">
          <a:solidFill>
            <a:schemeClr val="tx1"/>
          </a:solidFill>
          <a:latin typeface="+mn-lt"/>
          <a:ea typeface="+mn-ea"/>
          <a:cs typeface="Arial" panose="020B0604020202020204" pitchFamily="34" charset="0"/>
        </a:defRPr>
      </a:lvl1pPr>
      <a:lvl2pPr marL="465009"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2pPr>
      <a:lvl3pPr marL="697514"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3pPr>
      <a:lvl4pPr marL="930019"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4pPr>
      <a:lvl5pPr marL="1162523" indent="-232505" algn="l" defTabSz="908557" rtl="0" eaLnBrk="1" latinLnBrk="0" hangingPunct="1">
        <a:lnSpc>
          <a:spcPct val="100000"/>
        </a:lnSpc>
        <a:spcBef>
          <a:spcPts val="0"/>
        </a:spcBef>
        <a:spcAft>
          <a:spcPts val="597"/>
        </a:spcAft>
        <a:buFont typeface="Arial"/>
        <a:buChar char="–"/>
        <a:defRPr sz="1192" b="0" i="0" kern="1200">
          <a:solidFill>
            <a:schemeClr val="tx1"/>
          </a:solidFill>
          <a:latin typeface="+mn-lt"/>
          <a:ea typeface="+mn-ea"/>
          <a:cs typeface="Arial" panose="020B0604020202020204" pitchFamily="34" charset="0"/>
        </a:defRPr>
      </a:lvl5pPr>
      <a:lvl6pPr marL="228928"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6pPr>
      <a:lvl7pPr marL="228928"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7pPr>
      <a:lvl8pPr marL="228928"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8pPr>
      <a:lvl9pPr marL="227140" indent="-227140" algn="l" defTabSz="908557" rtl="0" eaLnBrk="1" latinLnBrk="0" hangingPunct="1">
        <a:lnSpc>
          <a:spcPct val="100000"/>
        </a:lnSpc>
        <a:spcBef>
          <a:spcPts val="0"/>
        </a:spcBef>
        <a:spcAft>
          <a:spcPts val="597"/>
        </a:spcAft>
        <a:buFont typeface="Arial" panose="020B0304040000000000" pitchFamily="34" charset="0"/>
        <a:buChar char="–"/>
        <a:defRPr sz="1392" kern="1200">
          <a:solidFill>
            <a:schemeClr val="tx1"/>
          </a:solidFill>
          <a:latin typeface="+mn-lt"/>
          <a:ea typeface="+mn-ea"/>
          <a:cs typeface="Arial" panose="020B0604020202020204" pitchFamily="34" charset="0"/>
        </a:defRPr>
      </a:lvl9pPr>
    </p:bodyStyle>
    <p:otherStyle>
      <a:defPPr>
        <a:defRPr lang="en-DE"/>
      </a:defPPr>
      <a:lvl1pPr marL="0" algn="l" defTabSz="908557" rtl="0" eaLnBrk="1" latinLnBrk="0" hangingPunct="1">
        <a:defRPr sz="1788" kern="1200">
          <a:solidFill>
            <a:schemeClr val="tx1"/>
          </a:solidFill>
          <a:latin typeface="+mn-lt"/>
          <a:ea typeface="+mn-ea"/>
          <a:cs typeface="+mn-cs"/>
        </a:defRPr>
      </a:lvl1pPr>
      <a:lvl2pPr marL="454278" algn="l" defTabSz="908557" rtl="0" eaLnBrk="1" latinLnBrk="0" hangingPunct="1">
        <a:defRPr sz="1788" kern="1200">
          <a:solidFill>
            <a:schemeClr val="tx1"/>
          </a:solidFill>
          <a:latin typeface="+mn-lt"/>
          <a:ea typeface="+mn-ea"/>
          <a:cs typeface="+mn-cs"/>
        </a:defRPr>
      </a:lvl2pPr>
      <a:lvl3pPr marL="908557" algn="l" defTabSz="908557" rtl="0" eaLnBrk="1" latinLnBrk="0" hangingPunct="1">
        <a:defRPr sz="1788" kern="1200">
          <a:solidFill>
            <a:schemeClr val="tx1"/>
          </a:solidFill>
          <a:latin typeface="+mn-lt"/>
          <a:ea typeface="+mn-ea"/>
          <a:cs typeface="+mn-cs"/>
        </a:defRPr>
      </a:lvl3pPr>
      <a:lvl4pPr marL="1362835" algn="l" defTabSz="908557" rtl="0" eaLnBrk="1" latinLnBrk="0" hangingPunct="1">
        <a:defRPr sz="1788" kern="1200">
          <a:solidFill>
            <a:schemeClr val="tx1"/>
          </a:solidFill>
          <a:latin typeface="+mn-lt"/>
          <a:ea typeface="+mn-ea"/>
          <a:cs typeface="+mn-cs"/>
        </a:defRPr>
      </a:lvl4pPr>
      <a:lvl5pPr marL="1817114" algn="l" defTabSz="908557" rtl="0" eaLnBrk="1" latinLnBrk="0" hangingPunct="1">
        <a:defRPr sz="1788" kern="1200">
          <a:solidFill>
            <a:schemeClr val="tx1"/>
          </a:solidFill>
          <a:latin typeface="+mn-lt"/>
          <a:ea typeface="+mn-ea"/>
          <a:cs typeface="+mn-cs"/>
        </a:defRPr>
      </a:lvl5pPr>
      <a:lvl6pPr marL="2271392" algn="l" defTabSz="908557" rtl="0" eaLnBrk="1" latinLnBrk="0" hangingPunct="1">
        <a:defRPr sz="1788" kern="1200">
          <a:solidFill>
            <a:schemeClr val="tx1"/>
          </a:solidFill>
          <a:latin typeface="+mn-lt"/>
          <a:ea typeface="+mn-ea"/>
          <a:cs typeface="+mn-cs"/>
        </a:defRPr>
      </a:lvl6pPr>
      <a:lvl7pPr marL="2725670" algn="l" defTabSz="908557" rtl="0" eaLnBrk="1" latinLnBrk="0" hangingPunct="1">
        <a:defRPr sz="1788" kern="1200">
          <a:solidFill>
            <a:schemeClr val="tx1"/>
          </a:solidFill>
          <a:latin typeface="+mn-lt"/>
          <a:ea typeface="+mn-ea"/>
          <a:cs typeface="+mn-cs"/>
        </a:defRPr>
      </a:lvl7pPr>
      <a:lvl8pPr marL="3179949" algn="l" defTabSz="908557" rtl="0" eaLnBrk="1" latinLnBrk="0" hangingPunct="1">
        <a:defRPr sz="1788" kern="1200">
          <a:solidFill>
            <a:schemeClr val="tx1"/>
          </a:solidFill>
          <a:latin typeface="+mn-lt"/>
          <a:ea typeface="+mn-ea"/>
          <a:cs typeface="+mn-cs"/>
        </a:defRPr>
      </a:lvl8pPr>
      <a:lvl9pPr marL="3634227" algn="l" defTabSz="908557" rtl="0" eaLnBrk="1" latinLnBrk="0" hangingPunct="1">
        <a:defRPr sz="17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415">
          <p15:clr>
            <a:srgbClr val="F26B43"/>
          </p15:clr>
        </p15:guide>
        <p15:guide id="3" pos="7265">
          <p15:clr>
            <a:srgbClr val="F26B43"/>
          </p15:clr>
        </p15:guide>
        <p15:guide id="6" pos="2116">
          <p15:clr>
            <a:srgbClr val="F26B43"/>
          </p15:clr>
        </p15:guide>
        <p15:guide id="11" orient="horz" pos="686">
          <p15:clr>
            <a:srgbClr val="F26B43"/>
          </p15:clr>
        </p15:guide>
        <p15:guide id="12" orient="horz" pos="3974">
          <p15:clr>
            <a:srgbClr val="F26B43"/>
          </p15:clr>
        </p15:guide>
        <p15:guide id="13" pos="211">
          <p15:clr>
            <a:srgbClr val="F26B43"/>
          </p15:clr>
        </p15:guide>
        <p15:guide id="14" pos="7446">
          <p15:clr>
            <a:srgbClr val="F26B43"/>
          </p15:clr>
        </p15:guide>
        <p15:guide id="15" orient="horz" pos="3838">
          <p15:clr>
            <a:srgbClr val="F26B43"/>
          </p15:clr>
        </p15:guide>
        <p15:guide id="17" pos="3840">
          <p15:clr>
            <a:srgbClr val="F26B43"/>
          </p15:clr>
        </p15:guide>
        <p15:guide id="18" pos="55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6.png"/><Relationship Id="rId3" Type="http://schemas.openxmlformats.org/officeDocument/2006/relationships/slideLayout" Target="../slideLayouts/slideLayout62.xml"/><Relationship Id="rId7" Type="http://schemas.openxmlformats.org/officeDocument/2006/relationships/image" Target="../media/image8.png"/><Relationship Id="rId12" Type="http://schemas.openxmlformats.org/officeDocument/2006/relationships/image" Target="../media/image3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3.png"/><Relationship Id="rId11" Type="http://schemas.openxmlformats.org/officeDocument/2006/relationships/image" Target="../media/image34.png"/><Relationship Id="rId5" Type="http://schemas.openxmlformats.org/officeDocument/2006/relationships/image" Target="../media/image10.emf"/><Relationship Id="rId10" Type="http://schemas.openxmlformats.org/officeDocument/2006/relationships/hyperlink" Target="https://vimeo.com/811958085/56e8df981c" TargetMode="External"/><Relationship Id="rId4" Type="http://schemas.openxmlformats.org/officeDocument/2006/relationships/oleObject" Target="../embeddings/oleObject5.bin"/><Relationship Id="rId9" Type="http://schemas.openxmlformats.org/officeDocument/2006/relationships/hyperlink" Target="https://www.youtube.com/watch?v=ywJWka1evH8&amp;ab_channel=Liliu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3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1.xml"/><Relationship Id="rId7" Type="http://schemas.openxmlformats.org/officeDocument/2006/relationships/image" Target="../media/image16.emf"/><Relationship Id="rId12" Type="http://schemas.openxmlformats.org/officeDocument/2006/relationships/image" Target="../media/image44.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oleObject" Target="../embeddings/oleObject6.bin"/><Relationship Id="rId11" Type="http://schemas.openxmlformats.org/officeDocument/2006/relationships/image" Target="../media/image43.png"/><Relationship Id="rId5" Type="http://schemas.openxmlformats.org/officeDocument/2006/relationships/notesSlide" Target="../notesSlides/notesSlide5.xml"/><Relationship Id="rId10" Type="http://schemas.openxmlformats.org/officeDocument/2006/relationships/image" Target="../media/image42.png"/><Relationship Id="rId4" Type="http://schemas.openxmlformats.org/officeDocument/2006/relationships/slideLayout" Target="../slideLayouts/slideLayout37.xml"/><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52.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52.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2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6.emf"/><Relationship Id="rId5" Type="http://schemas.openxmlformats.org/officeDocument/2006/relationships/oleObject" Target="../embeddings/oleObject3.bin"/><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18" Type="http://schemas.openxmlformats.org/officeDocument/2006/relationships/image" Target="../media/image28.jpeg"/><Relationship Id="rId3" Type="http://schemas.openxmlformats.org/officeDocument/2006/relationships/notesSlide" Target="../notesSlides/notesSlide4.xml"/><Relationship Id="rId21"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image" Target="../media/image27.png"/><Relationship Id="rId2" Type="http://schemas.openxmlformats.org/officeDocument/2006/relationships/slideLayout" Target="../slideLayouts/slideLayout37.xml"/><Relationship Id="rId16" Type="http://schemas.openxmlformats.org/officeDocument/2006/relationships/image" Target="../media/image26.jpeg"/><Relationship Id="rId20" Type="http://schemas.openxmlformats.org/officeDocument/2006/relationships/image" Target="../media/image30.png"/><Relationship Id="rId1" Type="http://schemas.openxmlformats.org/officeDocument/2006/relationships/tags" Target="../tags/tag4.x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6.emf"/><Relationship Id="rId15" Type="http://schemas.openxmlformats.org/officeDocument/2006/relationships/image" Target="../media/image25.png"/><Relationship Id="rId10" Type="http://schemas.openxmlformats.org/officeDocument/2006/relationships/image" Target="../media/image21.jpeg"/><Relationship Id="rId19" Type="http://schemas.openxmlformats.org/officeDocument/2006/relationships/image" Target="../media/image29.png"/><Relationship Id="rId4" Type="http://schemas.openxmlformats.org/officeDocument/2006/relationships/oleObject" Target="../embeddings/oleObject4.bin"/><Relationship Id="rId9" Type="http://schemas.microsoft.com/office/2007/relationships/hdphoto" Target="../media/hdphoto1.wdp"/><Relationship Id="rId14" Type="http://schemas.openxmlformats.org/officeDocument/2006/relationships/image" Target="../media/image24.png"/><Relationship Id="rId22"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6.png"/><Relationship Id="rId3" Type="http://schemas.openxmlformats.org/officeDocument/2006/relationships/slideLayout" Target="../slideLayouts/slideLayout62.xml"/><Relationship Id="rId7" Type="http://schemas.openxmlformats.org/officeDocument/2006/relationships/image" Target="../media/image8.png"/><Relationship Id="rId12" Type="http://schemas.openxmlformats.org/officeDocument/2006/relationships/image" Target="../media/image3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3.png"/><Relationship Id="rId11" Type="http://schemas.openxmlformats.org/officeDocument/2006/relationships/image" Target="../media/image34.png"/><Relationship Id="rId5" Type="http://schemas.openxmlformats.org/officeDocument/2006/relationships/image" Target="../media/image10.emf"/><Relationship Id="rId10" Type="http://schemas.openxmlformats.org/officeDocument/2006/relationships/hyperlink" Target="https://vimeo.com/811958085/56e8df981c" TargetMode="External"/><Relationship Id="rId4" Type="http://schemas.openxmlformats.org/officeDocument/2006/relationships/oleObject" Target="../embeddings/oleObject5.bin"/><Relationship Id="rId9" Type="http://schemas.openxmlformats.org/officeDocument/2006/relationships/hyperlink" Target="https://www.youtube.com/watch?v=ywJWka1evH8&amp;ab_channel=Liliu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and white photo of clouds&#10;&#10;Description automatically generated">
            <a:extLst>
              <a:ext uri="{FF2B5EF4-FFF2-40B4-BE49-F238E27FC236}">
                <a16:creationId xmlns:a16="http://schemas.microsoft.com/office/drawing/2014/main" id="{348D040F-22A5-7894-9D16-2ECE7425F6C8}"/>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54310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178C9BB-E2FD-8729-0047-053F7CF3BBD4}"/>
              </a:ext>
            </a:extLst>
          </p:cNvPr>
          <p:cNvGraphicFramePr>
            <a:graphicFrameLocks noChangeAspect="1"/>
          </p:cNvGraphicFramePr>
          <p:nvPr>
            <p:custDataLst>
              <p:tags r:id="rId2"/>
            </p:custDataLst>
          </p:nvPr>
        </p:nvGraphicFramePr>
        <p:xfrm>
          <a:off x="40759" y="23617"/>
          <a:ext cx="1578" cy="157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6" name="Object 5" hidden="1">
                        <a:extLst>
                          <a:ext uri="{FF2B5EF4-FFF2-40B4-BE49-F238E27FC236}">
                            <a16:creationId xmlns:a16="http://schemas.microsoft.com/office/drawing/2014/main" id="{3178C9BB-E2FD-8729-0047-053F7CF3BBD4}"/>
                          </a:ext>
                        </a:extLst>
                      </p:cNvPr>
                      <p:cNvPicPr/>
                      <p:nvPr/>
                    </p:nvPicPr>
                    <p:blipFill>
                      <a:blip r:embed="rId5"/>
                      <a:stretch>
                        <a:fillRect/>
                      </a:stretch>
                    </p:blipFill>
                    <p:spPr>
                      <a:xfrm>
                        <a:off x="40759" y="23617"/>
                        <a:ext cx="1578" cy="1578"/>
                      </a:xfrm>
                      <a:prstGeom prst="rect">
                        <a:avLst/>
                      </a:prstGeom>
                    </p:spPr>
                  </p:pic>
                </p:oleObj>
              </mc:Fallback>
            </mc:AlternateContent>
          </a:graphicData>
        </a:graphic>
      </p:graphicFrame>
      <p:pic>
        <p:nvPicPr>
          <p:cNvPr id="4" name="Picture 3" descr="A picture containing text, sky, road, outdoor&#10;&#10;Description automatically generated">
            <a:extLst>
              <a:ext uri="{FF2B5EF4-FFF2-40B4-BE49-F238E27FC236}">
                <a16:creationId xmlns:a16="http://schemas.microsoft.com/office/drawing/2014/main" id="{1BCEB0F1-3B64-611A-83F6-E7DD4C8D8EA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t="7267" r="3862" b="17619"/>
          <a:stretch/>
        </p:blipFill>
        <p:spPr>
          <a:xfrm>
            <a:off x="39918" y="3288042"/>
            <a:ext cx="6062099" cy="3553426"/>
          </a:xfrm>
          <a:prstGeom prst="rect">
            <a:avLst/>
          </a:prstGeom>
        </p:spPr>
      </p:pic>
      <p:sp>
        <p:nvSpPr>
          <p:cNvPr id="2" name="Title 1">
            <a:extLst>
              <a:ext uri="{FF2B5EF4-FFF2-40B4-BE49-F238E27FC236}">
                <a16:creationId xmlns:a16="http://schemas.microsoft.com/office/drawing/2014/main" id="{5DBEF516-F028-38D5-639F-655B4EA0B122}"/>
              </a:ext>
            </a:extLst>
          </p:cNvPr>
          <p:cNvSpPr>
            <a:spLocks noGrp="1"/>
          </p:cNvSpPr>
          <p:nvPr>
            <p:ph type="title"/>
          </p:nvPr>
        </p:nvSpPr>
        <p:spPr>
          <a:xfrm>
            <a:off x="693760" y="567785"/>
            <a:ext cx="10804481" cy="529778"/>
          </a:xfrm>
        </p:spPr>
        <p:txBody>
          <a:bodyPr vert="horz" wrap="square" lIns="89650" tIns="35768" rIns="89650" bIns="107306" rtlCol="0" anchor="t">
            <a:spAutoFit/>
          </a:bodyPr>
          <a:lstStyle/>
          <a:p>
            <a:r>
              <a:rPr lang="en-US" sz="2782">
                <a:latin typeface="Palatino Linotype" panose="02040502050505030304" pitchFamily="18" charset="0"/>
              </a:rPr>
              <a:t>Flight tests validate architecture &amp; support certification</a:t>
            </a:r>
          </a:p>
        </p:txBody>
      </p:sp>
      <p:sp>
        <p:nvSpPr>
          <p:cNvPr id="3" name="TextBox 2">
            <a:extLst>
              <a:ext uri="{FF2B5EF4-FFF2-40B4-BE49-F238E27FC236}">
                <a16:creationId xmlns:a16="http://schemas.microsoft.com/office/drawing/2014/main" id="{6F6E71C2-674B-42B2-20EB-1CD052FB6477}"/>
              </a:ext>
            </a:extLst>
          </p:cNvPr>
          <p:cNvSpPr txBox="1"/>
          <p:nvPr/>
        </p:nvSpPr>
        <p:spPr>
          <a:xfrm>
            <a:off x="693760" y="1441631"/>
            <a:ext cx="9975693" cy="888982"/>
          </a:xfrm>
          <a:prstGeom prst="rect">
            <a:avLst/>
          </a:prstGeom>
          <a:noFill/>
        </p:spPr>
        <p:txBody>
          <a:bodyPr vert="horz" wrap="none" lIns="89422" tIns="46499" rIns="89422" bIns="46499" rtlCol="0">
            <a:spAutoFit/>
          </a:bodyPr>
          <a:lstStyle/>
          <a:p>
            <a:pPr marL="227140" indent="-227140" defTabSz="908557">
              <a:spcAft>
                <a:spcPts val="597"/>
              </a:spcAft>
              <a:buFont typeface="Arial"/>
              <a:buChar char="–"/>
              <a:defRPr/>
            </a:pPr>
            <a:r>
              <a:rPr lang="en-US" sz="1392" b="1">
                <a:solidFill>
                  <a:srgbClr val="000000"/>
                </a:solidFill>
                <a:latin typeface="Arial"/>
                <a:cs typeface="Arial" panose="020B0604020202020204" pitchFamily="34" charset="0"/>
              </a:rPr>
              <a:t>Flight testing with two demonstrator aircraft </a:t>
            </a:r>
            <a:r>
              <a:rPr lang="en-US" sz="1392">
                <a:solidFill>
                  <a:srgbClr val="000000"/>
                </a:solidFill>
                <a:latin typeface="Arial"/>
                <a:cs typeface="Arial" panose="020B0604020202020204" pitchFamily="34" charset="0"/>
              </a:rPr>
              <a:t>is taking place in Spain</a:t>
            </a:r>
          </a:p>
          <a:p>
            <a:pPr marL="227140" indent="-227140" defTabSz="908557">
              <a:spcAft>
                <a:spcPts val="597"/>
              </a:spcAft>
              <a:buFont typeface="Arial"/>
              <a:buChar char="–"/>
              <a:defRPr/>
            </a:pPr>
            <a:r>
              <a:rPr lang="en-US" sz="1392" b="1">
                <a:solidFill>
                  <a:srgbClr val="000000"/>
                </a:solidFill>
                <a:latin typeface="Arial"/>
                <a:cs typeface="Arial" panose="020B0604020202020204" pitchFamily="34" charset="0"/>
              </a:rPr>
              <a:t>Flight testing envelope continuously expanded </a:t>
            </a:r>
            <a:r>
              <a:rPr lang="en-US" sz="1392">
                <a:solidFill>
                  <a:srgbClr val="000000"/>
                </a:solidFill>
                <a:latin typeface="Arial"/>
                <a:cs typeface="Arial" panose="020B0604020202020204" pitchFamily="34" charset="0"/>
              </a:rPr>
              <a:t>over the past 4 years</a:t>
            </a:r>
          </a:p>
          <a:p>
            <a:pPr marL="227140" indent="-227140" defTabSz="908557">
              <a:spcAft>
                <a:spcPts val="597"/>
              </a:spcAft>
              <a:buFont typeface="Arial"/>
              <a:buChar char="–"/>
              <a:defRPr/>
            </a:pPr>
            <a:r>
              <a:rPr lang="en-US" sz="1392" b="1">
                <a:solidFill>
                  <a:srgbClr val="000000"/>
                </a:solidFill>
                <a:latin typeface="Arial"/>
                <a:cs typeface="Arial" panose="020B0604020202020204" pitchFamily="34" charset="0"/>
              </a:rPr>
              <a:t>All relevant flight-testing conditions have been successfully tested </a:t>
            </a:r>
            <a:r>
              <a:rPr lang="en-US" sz="1392">
                <a:solidFill>
                  <a:srgbClr val="000000"/>
                </a:solidFill>
                <a:latin typeface="Arial"/>
                <a:cs typeface="Arial" panose="020B0604020202020204" pitchFamily="34" charset="0"/>
              </a:rPr>
              <a:t>(e.g., transition, High-Speed, System Failures)</a:t>
            </a:r>
          </a:p>
        </p:txBody>
      </p:sp>
      <p:pic>
        <p:nvPicPr>
          <p:cNvPr id="16" name="Graphic 15">
            <a:extLst>
              <a:ext uri="{FF2B5EF4-FFF2-40B4-BE49-F238E27FC236}">
                <a16:creationId xmlns:a16="http://schemas.microsoft.com/office/drawing/2014/main" id="{39FDD4CD-292B-00F5-E631-07620DA5319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82088" y="6255516"/>
            <a:ext cx="845862" cy="161649"/>
          </a:xfrm>
          <a:prstGeom prst="rect">
            <a:avLst/>
          </a:prstGeom>
        </p:spPr>
      </p:pic>
      <p:grpSp>
        <p:nvGrpSpPr>
          <p:cNvPr id="5" name="Group 4">
            <a:extLst>
              <a:ext uri="{FF2B5EF4-FFF2-40B4-BE49-F238E27FC236}">
                <a16:creationId xmlns:a16="http://schemas.microsoft.com/office/drawing/2014/main" id="{F5357DF5-0EAF-269A-DED1-3B0A3568E8E4}"/>
              </a:ext>
            </a:extLst>
          </p:cNvPr>
          <p:cNvGrpSpPr/>
          <p:nvPr/>
        </p:nvGrpSpPr>
        <p:grpSpPr>
          <a:xfrm>
            <a:off x="6374752" y="3156033"/>
            <a:ext cx="410629" cy="410629"/>
            <a:chOff x="5810250" y="3143250"/>
            <a:chExt cx="571500" cy="571500"/>
          </a:xfrm>
        </p:grpSpPr>
        <p:sp>
          <p:nvSpPr>
            <p:cNvPr id="7" name="Freeform 6">
              <a:extLst>
                <a:ext uri="{FF2B5EF4-FFF2-40B4-BE49-F238E27FC236}">
                  <a16:creationId xmlns:a16="http://schemas.microsoft.com/office/drawing/2014/main" id="{7CA6AFEC-289B-6270-67C8-863430E62A00}"/>
                </a:ext>
              </a:extLst>
            </p:cNvPr>
            <p:cNvSpPr/>
            <p:nvPr/>
          </p:nvSpPr>
          <p:spPr>
            <a:xfrm>
              <a:off x="5810250" y="3143250"/>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noFill/>
            <a:ln w="19050" cap="rnd">
              <a:solidFill>
                <a:schemeClr val="bg1"/>
              </a:solidFill>
              <a:prstDash val="solid"/>
              <a:round/>
            </a:ln>
          </p:spPr>
          <p:txBody>
            <a:bodyPr rtlCol="0" anchor="ctr"/>
            <a:lstStyle/>
            <a:p>
              <a:pPr defTabSz="908557">
                <a:defRPr/>
              </a:pPr>
              <a:endParaRPr lang="en-US" sz="1788">
                <a:solidFill>
                  <a:srgbClr val="000000"/>
                </a:solidFill>
                <a:latin typeface="Arial"/>
              </a:endParaRPr>
            </a:p>
          </p:txBody>
        </p:sp>
        <p:sp>
          <p:nvSpPr>
            <p:cNvPr id="12" name="Freeform 11">
              <a:hlinkClick r:id="rId9"/>
              <a:extLst>
                <a:ext uri="{FF2B5EF4-FFF2-40B4-BE49-F238E27FC236}">
                  <a16:creationId xmlns:a16="http://schemas.microsoft.com/office/drawing/2014/main" id="{B750C4CE-A0BB-4505-E628-4C046B5A37E9}"/>
                </a:ext>
              </a:extLst>
            </p:cNvPr>
            <p:cNvSpPr/>
            <p:nvPr/>
          </p:nvSpPr>
          <p:spPr>
            <a:xfrm>
              <a:off x="6038850" y="3314700"/>
              <a:ext cx="171450" cy="228600"/>
            </a:xfrm>
            <a:custGeom>
              <a:avLst/>
              <a:gdLst>
                <a:gd name="connsiteX0" fmla="*/ 0 w 171450"/>
                <a:gd name="connsiteY0" fmla="*/ 0 h 228600"/>
                <a:gd name="connsiteX1" fmla="*/ 171450 w 171450"/>
                <a:gd name="connsiteY1" fmla="*/ 114300 h 228600"/>
                <a:gd name="connsiteX2" fmla="*/ 0 w 171450"/>
                <a:gd name="connsiteY2" fmla="*/ 228600 h 228600"/>
                <a:gd name="connsiteX3" fmla="*/ 0 w 171450"/>
                <a:gd name="connsiteY3" fmla="*/ 0 h 228600"/>
              </a:gdLst>
              <a:ahLst/>
              <a:cxnLst>
                <a:cxn ang="0">
                  <a:pos x="connsiteX0" y="connsiteY0"/>
                </a:cxn>
                <a:cxn ang="0">
                  <a:pos x="connsiteX1" y="connsiteY1"/>
                </a:cxn>
                <a:cxn ang="0">
                  <a:pos x="connsiteX2" y="connsiteY2"/>
                </a:cxn>
                <a:cxn ang="0">
                  <a:pos x="connsiteX3" y="connsiteY3"/>
                </a:cxn>
              </a:cxnLst>
              <a:rect l="l" t="t" r="r" b="b"/>
              <a:pathLst>
                <a:path w="171450" h="228600">
                  <a:moveTo>
                    <a:pt x="0" y="0"/>
                  </a:moveTo>
                  <a:lnTo>
                    <a:pt x="171450" y="114300"/>
                  </a:lnTo>
                  <a:lnTo>
                    <a:pt x="0" y="228600"/>
                  </a:lnTo>
                  <a:lnTo>
                    <a:pt x="0" y="0"/>
                  </a:lnTo>
                  <a:close/>
                </a:path>
              </a:pathLst>
            </a:custGeom>
            <a:noFill/>
            <a:ln w="19050" cap="rnd">
              <a:solidFill>
                <a:schemeClr val="bg1"/>
              </a:solidFill>
              <a:prstDash val="solid"/>
              <a:round/>
            </a:ln>
          </p:spPr>
          <p:txBody>
            <a:bodyPr rtlCol="0" anchor="ctr"/>
            <a:lstStyle/>
            <a:p>
              <a:pPr defTabSz="908557">
                <a:defRPr/>
              </a:pPr>
              <a:endParaRPr lang="en-US" sz="1788">
                <a:solidFill>
                  <a:srgbClr val="000000"/>
                </a:solidFill>
                <a:latin typeface="Arial"/>
              </a:endParaRPr>
            </a:p>
          </p:txBody>
        </p:sp>
      </p:grpSp>
      <p:sp>
        <p:nvSpPr>
          <p:cNvPr id="14" name="Freeform 13">
            <a:hlinkClick r:id="rId10"/>
            <a:extLst>
              <a:ext uri="{FF2B5EF4-FFF2-40B4-BE49-F238E27FC236}">
                <a16:creationId xmlns:a16="http://schemas.microsoft.com/office/drawing/2014/main" id="{1A6AC508-C1C9-51DA-5F87-93AE0BEE64C0}"/>
              </a:ext>
            </a:extLst>
          </p:cNvPr>
          <p:cNvSpPr/>
          <p:nvPr/>
        </p:nvSpPr>
        <p:spPr>
          <a:xfrm>
            <a:off x="6378841" y="3160122"/>
            <a:ext cx="410629" cy="410629"/>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noFill/>
          <a:ln w="19050" cap="rnd">
            <a:noFill/>
            <a:prstDash val="solid"/>
            <a:round/>
          </a:ln>
        </p:spPr>
        <p:txBody>
          <a:bodyPr rtlCol="0" anchor="ctr"/>
          <a:lstStyle/>
          <a:p>
            <a:pPr defTabSz="908557">
              <a:defRPr/>
            </a:pPr>
            <a:endParaRPr lang="en-US" sz="1788">
              <a:solidFill>
                <a:srgbClr val="000000"/>
              </a:solidFill>
              <a:latin typeface="Arial"/>
            </a:endParaRPr>
          </a:p>
        </p:txBody>
      </p:sp>
      <p:pic>
        <p:nvPicPr>
          <p:cNvPr id="17" name="Picture 16">
            <a:extLst>
              <a:ext uri="{FF2B5EF4-FFF2-40B4-BE49-F238E27FC236}">
                <a16:creationId xmlns:a16="http://schemas.microsoft.com/office/drawing/2014/main" id="{96AE3EBB-4551-8CD6-4277-15AFC660D5C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096000" y="3288042"/>
            <a:ext cx="6056819" cy="3553426"/>
          </a:xfrm>
          <a:prstGeom prst="rect">
            <a:avLst/>
          </a:prstGeom>
        </p:spPr>
      </p:pic>
      <p:pic>
        <p:nvPicPr>
          <p:cNvPr id="18" name="Picture 17">
            <a:extLst>
              <a:ext uri="{FF2B5EF4-FFF2-40B4-BE49-F238E27FC236}">
                <a16:creationId xmlns:a16="http://schemas.microsoft.com/office/drawing/2014/main" id="{79A6DA89-BCDF-6DA6-2475-75FB99F2228A}"/>
              </a:ext>
            </a:extLst>
          </p:cNvPr>
          <p:cNvPicPr>
            <a:picLocks noChangeAspect="1"/>
          </p:cNvPicPr>
          <p:nvPr/>
        </p:nvPicPr>
        <p:blipFill>
          <a:blip r:embed="rId12"/>
          <a:stretch>
            <a:fillRect/>
          </a:stretch>
        </p:blipFill>
        <p:spPr>
          <a:xfrm>
            <a:off x="10959925" y="3425118"/>
            <a:ext cx="1031788" cy="90988"/>
          </a:xfrm>
          <a:prstGeom prst="rect">
            <a:avLst/>
          </a:prstGeom>
        </p:spPr>
      </p:pic>
      <p:pic>
        <p:nvPicPr>
          <p:cNvPr id="19" name="Picture 18">
            <a:extLst>
              <a:ext uri="{FF2B5EF4-FFF2-40B4-BE49-F238E27FC236}">
                <a16:creationId xmlns:a16="http://schemas.microsoft.com/office/drawing/2014/main" id="{E8406C8F-0930-1B5D-6B03-FA830C2922C6}"/>
              </a:ext>
            </a:extLst>
          </p:cNvPr>
          <p:cNvPicPr>
            <a:picLocks noChangeAspect="1"/>
          </p:cNvPicPr>
          <p:nvPr/>
        </p:nvPicPr>
        <p:blipFill>
          <a:blip r:embed="rId13"/>
          <a:stretch>
            <a:fillRect/>
          </a:stretch>
        </p:blipFill>
        <p:spPr>
          <a:xfrm>
            <a:off x="10959924" y="3516106"/>
            <a:ext cx="1031788" cy="217363"/>
          </a:xfrm>
          <a:prstGeom prst="rect">
            <a:avLst/>
          </a:prstGeom>
        </p:spPr>
      </p:pic>
      <p:sp>
        <p:nvSpPr>
          <p:cNvPr id="10" name="TextBox 9">
            <a:extLst>
              <a:ext uri="{FF2B5EF4-FFF2-40B4-BE49-F238E27FC236}">
                <a16:creationId xmlns:a16="http://schemas.microsoft.com/office/drawing/2014/main" id="{D4B2BFE1-B591-491A-1060-34A635ADF452}"/>
              </a:ext>
            </a:extLst>
          </p:cNvPr>
          <p:cNvSpPr txBox="1"/>
          <p:nvPr/>
        </p:nvSpPr>
        <p:spPr>
          <a:xfrm>
            <a:off x="4306968" y="6270939"/>
            <a:ext cx="3530746" cy="574486"/>
          </a:xfrm>
          <a:prstGeom prst="round2SameRect">
            <a:avLst>
              <a:gd name="adj1" fmla="val 50000"/>
              <a:gd name="adj2" fmla="val 0"/>
            </a:avLst>
          </a:prstGeom>
          <a:solidFill>
            <a:schemeClr val="bg1"/>
          </a:solidFill>
        </p:spPr>
        <p:txBody>
          <a:bodyPr wrap="square" lIns="0" tIns="35768" rIns="0" bIns="89422" anchor="ctr">
            <a:spAutoFit/>
          </a:bodyPr>
          <a:lstStyle/>
          <a:p>
            <a:pPr algn="ctr" defTabSz="908557">
              <a:spcAft>
                <a:spcPts val="597"/>
              </a:spcAft>
              <a:defRPr/>
            </a:pPr>
            <a:r>
              <a:rPr lang="en-US" sz="1192" b="1">
                <a:solidFill>
                  <a:srgbClr val="FFFFFF">
                    <a:lumMod val="50000"/>
                  </a:srgbClr>
                </a:solidFill>
                <a:latin typeface="Arial"/>
                <a:cs typeface="Arial" panose="020B0604020202020204" pitchFamily="34" charset="0"/>
              </a:rPr>
              <a:t>Two demonstrator aircraft in Spain </a:t>
            </a:r>
            <a:br>
              <a:rPr lang="en-US" sz="1192">
                <a:solidFill>
                  <a:srgbClr val="FFFFFF">
                    <a:lumMod val="50000"/>
                  </a:srgbClr>
                </a:solidFill>
                <a:latin typeface="Arial"/>
                <a:cs typeface="Arial" panose="020B0604020202020204" pitchFamily="34" charset="0"/>
              </a:rPr>
            </a:br>
            <a:r>
              <a:rPr lang="en-US" sz="1192">
                <a:solidFill>
                  <a:srgbClr val="FFFFFF">
                    <a:lumMod val="50000"/>
                  </a:srgbClr>
                </a:solidFill>
                <a:latin typeface="Arial"/>
                <a:cs typeface="Arial" panose="020B0604020202020204" pitchFamily="34" charset="0"/>
              </a:rPr>
              <a:t>validate architecture and flight mechanics</a:t>
            </a:r>
          </a:p>
        </p:txBody>
      </p:sp>
      <p:sp>
        <p:nvSpPr>
          <p:cNvPr id="26" name="Slide Number Placeholder 4">
            <a:extLst>
              <a:ext uri="{FF2B5EF4-FFF2-40B4-BE49-F238E27FC236}">
                <a16:creationId xmlns:a16="http://schemas.microsoft.com/office/drawing/2014/main" id="{A25861B1-ECC3-7AC6-FC17-A5927C392081}"/>
              </a:ext>
            </a:extLst>
          </p:cNvPr>
          <p:cNvSpPr>
            <a:spLocks noGrp="1"/>
          </p:cNvSpPr>
          <p:nvPr>
            <p:ph type="sldNum" sz="quarter" idx="4"/>
          </p:nvPr>
        </p:nvSpPr>
        <p:spPr>
          <a:xfrm>
            <a:off x="10803799" y="6299681"/>
            <a:ext cx="845862" cy="297600"/>
          </a:xfrm>
        </p:spPr>
        <p:txBody>
          <a:bodyPr/>
          <a:lstStyle/>
          <a:p>
            <a:pPr defTabSz="908557">
              <a:defRPr/>
            </a:pPr>
            <a:r>
              <a:rPr lang="en-US">
                <a:solidFill>
                  <a:srgbClr val="FFFFFF"/>
                </a:solidFill>
                <a:latin typeface="Arial"/>
              </a:rPr>
              <a:t>P. </a:t>
            </a:r>
            <a:fld id="{245DC20A-92A2-5F41-8857-B8CA4D10F0B3}" type="slidenum">
              <a:rPr lang="en-US">
                <a:solidFill>
                  <a:srgbClr val="FFFFFF"/>
                </a:solidFill>
                <a:latin typeface="Arial"/>
              </a:rPr>
              <a:pPr defTabSz="908557">
                <a:defRPr/>
              </a:pPr>
              <a:t>10</a:t>
            </a:fld>
            <a:endParaRPr lang="en-US">
              <a:solidFill>
                <a:srgbClr val="FFFFFF"/>
              </a:solidFill>
              <a:latin typeface="Arial"/>
            </a:endParaRPr>
          </a:p>
        </p:txBody>
      </p:sp>
      <p:sp>
        <p:nvSpPr>
          <p:cNvPr id="9" name="Textfeld 2">
            <a:extLst>
              <a:ext uri="{FF2B5EF4-FFF2-40B4-BE49-F238E27FC236}">
                <a16:creationId xmlns:a16="http://schemas.microsoft.com/office/drawing/2014/main" id="{9733D3B9-1327-45E4-EE87-77DB835F4ED7}"/>
              </a:ext>
            </a:extLst>
          </p:cNvPr>
          <p:cNvSpPr txBox="1"/>
          <p:nvPr/>
        </p:nvSpPr>
        <p:spPr>
          <a:xfrm>
            <a:off x="1627950" y="6325152"/>
            <a:ext cx="5081554" cy="138693"/>
          </a:xfrm>
          <a:prstGeom prst="rect">
            <a:avLst/>
          </a:prstGeom>
          <a:ln w="12700">
            <a:miter lim="400000"/>
          </a:ln>
          <a:extLst>
            <a:ext uri="{C572A759-6A51-4108-AA02-DFA0A04FC94B}">
              <ma14:wrappingTextBoxFlag xmlns="" xmlns:ma14="http://schemas.microsoft.com/office/mac/drawingml/2011/main" val="1"/>
            </a:ext>
          </a:extLst>
        </p:spPr>
        <p:txBody>
          <a:bodyPr wrap="square" lIns="178843" tIns="0" rIns="89422" bIns="46499" anchor="t" anchorCtr="0">
            <a:spAutoFit/>
          </a:bodyPr>
          <a:lstStyle>
            <a:lvl1pPr>
              <a:defRPr sz="800">
                <a:latin typeface="Univers LT Pro 45 Light"/>
                <a:ea typeface="Univers LT Pro 45 Light"/>
                <a:cs typeface="Univers LT Pro 45 Light"/>
                <a:sym typeface="Univers LT Pro 45 Light"/>
              </a:defRPr>
            </a:lvl1pPr>
          </a:lstStyle>
          <a:p>
            <a:pPr defTabSz="451736" hangingPunct="0">
              <a:defRPr/>
            </a:pPr>
            <a:r>
              <a:rPr lang="en-US" sz="597">
                <a:solidFill>
                  <a:srgbClr val="000000">
                    <a:lumMod val="50000"/>
                    <a:lumOff val="50000"/>
                  </a:srgbClr>
                </a:solidFill>
                <a:latin typeface="Arial"/>
                <a:ea typeface="+mn-ea"/>
                <a:cs typeface="+mn-cs"/>
              </a:rPr>
              <a:t>Sources: Company information</a:t>
            </a:r>
          </a:p>
        </p:txBody>
      </p:sp>
    </p:spTree>
    <p:custDataLst>
      <p:tags r:id="rId1"/>
    </p:custDataLst>
    <p:extLst>
      <p:ext uri="{BB962C8B-B14F-4D97-AF65-F5344CB8AC3E}">
        <p14:creationId xmlns:p14="http://schemas.microsoft.com/office/powerpoint/2010/main" val="2535358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00AC386-4A3A-4F10-9DB3-788E39E7A3DD}"/>
              </a:ext>
            </a:extLst>
          </p:cNvPr>
          <p:cNvSpPr txBox="1"/>
          <p:nvPr/>
        </p:nvSpPr>
        <p:spPr>
          <a:xfrm>
            <a:off x="673925" y="5460773"/>
            <a:ext cx="4987411" cy="674924"/>
          </a:xfrm>
          <a:prstGeom prst="rect">
            <a:avLst/>
          </a:prstGeom>
          <a:noFill/>
        </p:spPr>
        <p:txBody>
          <a:bodyPr vert="horz" wrap="square" lIns="89422" tIns="46499" rIns="89422" bIns="46499" rtlCol="0">
            <a:spAutoFit/>
          </a:bodyPr>
          <a:lstStyle/>
          <a:p>
            <a:pPr marL="170354" indent="-170354" defTabSz="908557">
              <a:spcAft>
                <a:spcPts val="597"/>
              </a:spcAft>
              <a:buFont typeface="Arial" panose="020B0604020202020204" pitchFamily="34" charset="0"/>
              <a:buChar char="•"/>
              <a:defRPr/>
            </a:pPr>
            <a:r>
              <a:rPr lang="en-US" sz="1093">
                <a:solidFill>
                  <a:srgbClr val="000000"/>
                </a:solidFill>
                <a:latin typeface="Arial"/>
                <a:cs typeface="Arial" panose="020B0604020202020204" pitchFamily="34" charset="0"/>
              </a:rPr>
              <a:t>RAM flight profile is a much better match for our aircraft architecture than UAM flight profiles</a:t>
            </a:r>
          </a:p>
          <a:p>
            <a:pPr marL="170354" indent="-170354" defTabSz="908557">
              <a:spcAft>
                <a:spcPts val="597"/>
              </a:spcAft>
              <a:buFont typeface="Arial" panose="020B0604020202020204" pitchFamily="34" charset="0"/>
              <a:buChar char="•"/>
              <a:defRPr/>
            </a:pPr>
            <a:r>
              <a:rPr lang="en-US" sz="1093">
                <a:solidFill>
                  <a:srgbClr val="000000"/>
                </a:solidFill>
                <a:latin typeface="Arial"/>
                <a:cs typeface="Arial" panose="020B0604020202020204" pitchFamily="34" charset="0"/>
              </a:rPr>
              <a:t>More range = more options = bigger market</a:t>
            </a:r>
          </a:p>
        </p:txBody>
      </p:sp>
      <p:sp>
        <p:nvSpPr>
          <p:cNvPr id="17" name="TextBox 16">
            <a:extLst>
              <a:ext uri="{FF2B5EF4-FFF2-40B4-BE49-F238E27FC236}">
                <a16:creationId xmlns:a16="http://schemas.microsoft.com/office/drawing/2014/main" id="{B8DF88D6-C03D-CEEF-DE5C-3A3538E05371}"/>
              </a:ext>
            </a:extLst>
          </p:cNvPr>
          <p:cNvSpPr txBox="1"/>
          <p:nvPr/>
        </p:nvSpPr>
        <p:spPr>
          <a:xfrm>
            <a:off x="6630705" y="5500511"/>
            <a:ext cx="4987411" cy="674924"/>
          </a:xfrm>
          <a:prstGeom prst="rect">
            <a:avLst/>
          </a:prstGeom>
          <a:noFill/>
        </p:spPr>
        <p:txBody>
          <a:bodyPr vert="horz" wrap="square" lIns="89422" tIns="46499" rIns="89422" bIns="46499" rtlCol="0">
            <a:spAutoFit/>
          </a:bodyPr>
          <a:lstStyle/>
          <a:p>
            <a:pPr marL="170354" indent="-170354" defTabSz="908557">
              <a:spcAft>
                <a:spcPts val="597"/>
              </a:spcAft>
              <a:buFont typeface="Arial" panose="020B0604020202020204" pitchFamily="34" charset="0"/>
              <a:buChar char="•"/>
              <a:defRPr/>
            </a:pPr>
            <a:r>
              <a:rPr lang="en-US" sz="1093">
                <a:solidFill>
                  <a:srgbClr val="000000"/>
                </a:solidFill>
                <a:latin typeface="Arial"/>
                <a:cs typeface="Arial" panose="020B0604020202020204" pitchFamily="34" charset="0"/>
              </a:rPr>
              <a:t>Meaningful guaranteed time savings for 45+ minutes journeys: </a:t>
            </a:r>
            <a:br>
              <a:rPr lang="en-US" sz="1093">
                <a:solidFill>
                  <a:srgbClr val="000000"/>
                </a:solidFill>
                <a:latin typeface="Arial"/>
                <a:cs typeface="Arial" panose="020B0604020202020204" pitchFamily="34" charset="0"/>
              </a:rPr>
            </a:br>
            <a:r>
              <a:rPr lang="en-US" sz="1093">
                <a:solidFill>
                  <a:srgbClr val="000000"/>
                </a:solidFill>
                <a:latin typeface="Arial"/>
                <a:cs typeface="Arial" panose="020B0604020202020204" pitchFamily="34" charset="0"/>
              </a:rPr>
              <a:t>greater time saving means lower price elasticity &amp; higher pricing leverage</a:t>
            </a:r>
          </a:p>
          <a:p>
            <a:pPr marL="170354" indent="-170354" defTabSz="908557">
              <a:spcAft>
                <a:spcPts val="597"/>
              </a:spcAft>
              <a:buFont typeface="Arial" panose="020B0604020202020204" pitchFamily="34" charset="0"/>
              <a:buChar char="•"/>
              <a:defRPr/>
            </a:pPr>
            <a:r>
              <a:rPr lang="en-US" sz="1093">
                <a:solidFill>
                  <a:srgbClr val="000000"/>
                </a:solidFill>
                <a:latin typeface="Arial"/>
                <a:cs typeface="Arial" panose="020B0604020202020204" pitchFamily="34" charset="0"/>
              </a:rPr>
              <a:t>Viable market demand and avoiding UAM’s high competition</a:t>
            </a:r>
          </a:p>
        </p:txBody>
      </p:sp>
      <p:grpSp>
        <p:nvGrpSpPr>
          <p:cNvPr id="19" name="Group 18">
            <a:extLst>
              <a:ext uri="{FF2B5EF4-FFF2-40B4-BE49-F238E27FC236}">
                <a16:creationId xmlns:a16="http://schemas.microsoft.com/office/drawing/2014/main" id="{F38DEA66-9BEC-D63E-383A-7A703219E181}"/>
              </a:ext>
            </a:extLst>
          </p:cNvPr>
          <p:cNvGrpSpPr/>
          <p:nvPr/>
        </p:nvGrpSpPr>
        <p:grpSpPr>
          <a:xfrm>
            <a:off x="6809220" y="2209970"/>
            <a:ext cx="4630381" cy="3143328"/>
            <a:chOff x="1793129" y="1051884"/>
            <a:chExt cx="6051067" cy="4107760"/>
          </a:xfrm>
        </p:grpSpPr>
        <p:graphicFrame>
          <p:nvGraphicFramePr>
            <p:cNvPr id="21" name="Chart 20">
              <a:extLst>
                <a:ext uri="{FF2B5EF4-FFF2-40B4-BE49-F238E27FC236}">
                  <a16:creationId xmlns:a16="http://schemas.microsoft.com/office/drawing/2014/main" id="{230261A8-B923-7B16-EC16-DFC2B482F18D}"/>
                </a:ext>
              </a:extLst>
            </p:cNvPr>
            <p:cNvGraphicFramePr>
              <a:graphicFrameLocks/>
            </p:cNvGraphicFramePr>
            <p:nvPr/>
          </p:nvGraphicFramePr>
          <p:xfrm>
            <a:off x="1793129" y="1051884"/>
            <a:ext cx="6051067" cy="4107760"/>
          </p:xfrm>
          <a:graphic>
            <a:graphicData uri="http://schemas.openxmlformats.org/drawingml/2006/chart">
              <c:chart xmlns:c="http://schemas.openxmlformats.org/drawingml/2006/chart" xmlns:r="http://schemas.openxmlformats.org/officeDocument/2006/relationships" r:id="rId2"/>
            </a:graphicData>
          </a:graphic>
        </p:graphicFrame>
        <p:sp>
          <p:nvSpPr>
            <p:cNvPr id="22" name="Isosceles Triangle 21">
              <a:extLst>
                <a:ext uri="{FF2B5EF4-FFF2-40B4-BE49-F238E27FC236}">
                  <a16:creationId xmlns:a16="http://schemas.microsoft.com/office/drawing/2014/main" id="{ACCD49C8-28EA-CCF2-5C6D-69D46F297839}"/>
                </a:ext>
              </a:extLst>
            </p:cNvPr>
            <p:cNvSpPr/>
            <p:nvPr/>
          </p:nvSpPr>
          <p:spPr>
            <a:xfrm>
              <a:off x="2854016" y="2122415"/>
              <a:ext cx="4489757" cy="2492344"/>
            </a:xfrm>
            <a:prstGeom prst="triangle">
              <a:avLst>
                <a:gd name="adj" fmla="val 10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endParaRPr lang="en-US" sz="1392">
                <a:solidFill>
                  <a:srgbClr val="000000"/>
                </a:solidFill>
                <a:latin typeface="Arial"/>
              </a:endParaRPr>
            </a:p>
          </p:txBody>
        </p:sp>
        <p:cxnSp>
          <p:nvCxnSpPr>
            <p:cNvPr id="23" name="Straight Connector 22">
              <a:extLst>
                <a:ext uri="{FF2B5EF4-FFF2-40B4-BE49-F238E27FC236}">
                  <a16:creationId xmlns:a16="http://schemas.microsoft.com/office/drawing/2014/main" id="{7EF7A4C5-DFE0-3769-7734-0606059F30C5}"/>
                </a:ext>
              </a:extLst>
            </p:cNvPr>
            <p:cNvCxnSpPr>
              <a:cxnSpLocks/>
            </p:cNvCxnSpPr>
            <p:nvPr/>
          </p:nvCxnSpPr>
          <p:spPr>
            <a:xfrm flipV="1">
              <a:off x="2778487" y="1179951"/>
              <a:ext cx="3732" cy="3458988"/>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BEBA53-2899-5965-79C5-C80607D99C7F}"/>
                </a:ext>
              </a:extLst>
            </p:cNvPr>
            <p:cNvSpPr/>
            <p:nvPr/>
          </p:nvSpPr>
          <p:spPr>
            <a:xfrm>
              <a:off x="2444464" y="1179952"/>
              <a:ext cx="315805" cy="3434807"/>
            </a:xfrm>
            <a:prstGeom prst="rect">
              <a:avLst/>
            </a:prstGeom>
            <a:pattFill prst="wd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endParaRPr lang="en-US" sz="1392">
                <a:solidFill>
                  <a:srgbClr val="000000"/>
                </a:solidFill>
                <a:latin typeface="Arial"/>
              </a:endParaRPr>
            </a:p>
          </p:txBody>
        </p:sp>
        <p:sp>
          <p:nvSpPr>
            <p:cNvPr id="25" name="TextBox 24">
              <a:extLst>
                <a:ext uri="{FF2B5EF4-FFF2-40B4-BE49-F238E27FC236}">
                  <a16:creationId xmlns:a16="http://schemas.microsoft.com/office/drawing/2014/main" id="{D9F99AAA-C9B3-2555-1E1B-8B51D65E307E}"/>
                </a:ext>
              </a:extLst>
            </p:cNvPr>
            <p:cNvSpPr txBox="1"/>
            <p:nvPr/>
          </p:nvSpPr>
          <p:spPr>
            <a:xfrm>
              <a:off x="2815198" y="1145725"/>
              <a:ext cx="2160673" cy="850283"/>
            </a:xfrm>
            <a:prstGeom prst="rect">
              <a:avLst/>
            </a:prstGeom>
            <a:noFill/>
          </p:spPr>
          <p:txBody>
            <a:bodyPr vert="horz" wrap="square" lIns="89422" tIns="46499" rIns="89422" bIns="46499" rtlCol="0">
              <a:spAutoFit/>
            </a:bodyPr>
            <a:lstStyle/>
            <a:p>
              <a:pPr defTabSz="908557">
                <a:spcAft>
                  <a:spcPts val="597"/>
                </a:spcAft>
                <a:defRPr/>
              </a:pPr>
              <a:r>
                <a:rPr lang="en-US" sz="1043" i="1">
                  <a:solidFill>
                    <a:srgbClr val="000000"/>
                  </a:solidFill>
                  <a:latin typeface="Arial"/>
                  <a:cs typeface="Arial" panose="020B0604020202020204" pitchFamily="34" charset="0"/>
                </a:rPr>
                <a:t>45 mins journey time = ~30km</a:t>
              </a:r>
            </a:p>
            <a:p>
              <a:pPr defTabSz="908557">
                <a:spcAft>
                  <a:spcPts val="597"/>
                </a:spcAft>
                <a:defRPr/>
              </a:pPr>
              <a:r>
                <a:rPr lang="en-US" sz="1043" b="1" i="1">
                  <a:solidFill>
                    <a:srgbClr val="000000"/>
                  </a:solidFill>
                  <a:latin typeface="Arial"/>
                  <a:cs typeface="Arial" panose="020B0604020202020204" pitchFamily="34" charset="0"/>
                </a:rPr>
                <a:t>Intercity travel</a:t>
              </a:r>
            </a:p>
          </p:txBody>
        </p:sp>
        <p:sp>
          <p:nvSpPr>
            <p:cNvPr id="26" name="TextBox 25">
              <a:extLst>
                <a:ext uri="{FF2B5EF4-FFF2-40B4-BE49-F238E27FC236}">
                  <a16:creationId xmlns:a16="http://schemas.microsoft.com/office/drawing/2014/main" id="{414F8D55-7E3A-BA29-E349-D30A70E37A32}"/>
                </a:ext>
              </a:extLst>
            </p:cNvPr>
            <p:cNvSpPr txBox="1"/>
            <p:nvPr/>
          </p:nvSpPr>
          <p:spPr>
            <a:xfrm>
              <a:off x="5210174" y="3617298"/>
              <a:ext cx="2133600" cy="720906"/>
            </a:xfrm>
            <a:prstGeom prst="rect">
              <a:avLst/>
            </a:prstGeom>
            <a:noFill/>
          </p:spPr>
          <p:txBody>
            <a:bodyPr vert="horz" wrap="square" lIns="89422" tIns="46499" rIns="89422" bIns="46499" rtlCol="0">
              <a:spAutoFit/>
            </a:bodyPr>
            <a:lstStyle/>
            <a:p>
              <a:pPr algn="ctr" defTabSz="908557">
                <a:spcAft>
                  <a:spcPts val="597"/>
                </a:spcAft>
                <a:defRPr/>
              </a:pPr>
              <a:r>
                <a:rPr lang="en-US" sz="994">
                  <a:solidFill>
                    <a:srgbClr val="E9E9DA">
                      <a:lumMod val="50000"/>
                    </a:srgbClr>
                  </a:solidFill>
                  <a:latin typeface="Arial Black" panose="020B0A04020102020204" pitchFamily="34" charset="0"/>
                  <a:cs typeface="Aharoni" panose="020B0604020202020204" pitchFamily="2" charset="-79"/>
                </a:rPr>
                <a:t>REGIONAL AIR MOBILITY ADVANTAGE</a:t>
              </a:r>
            </a:p>
          </p:txBody>
        </p:sp>
      </p:grpSp>
      <p:pic>
        <p:nvPicPr>
          <p:cNvPr id="47" name="Picture 46">
            <a:extLst>
              <a:ext uri="{FF2B5EF4-FFF2-40B4-BE49-F238E27FC236}">
                <a16:creationId xmlns:a16="http://schemas.microsoft.com/office/drawing/2014/main" id="{1BB2D0E5-B220-F9DA-D6ED-CD384D6D6CAE}"/>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450993" y="2648465"/>
            <a:ext cx="5433275" cy="2266333"/>
          </a:xfrm>
          <a:prstGeom prst="rect">
            <a:avLst/>
          </a:prstGeom>
        </p:spPr>
      </p:pic>
      <p:grpSp>
        <p:nvGrpSpPr>
          <p:cNvPr id="31" name="Group 30">
            <a:extLst>
              <a:ext uri="{FF2B5EF4-FFF2-40B4-BE49-F238E27FC236}">
                <a16:creationId xmlns:a16="http://schemas.microsoft.com/office/drawing/2014/main" id="{F0777179-0C16-1BFD-EC38-587212439C0C}"/>
              </a:ext>
            </a:extLst>
          </p:cNvPr>
          <p:cNvGrpSpPr/>
          <p:nvPr/>
        </p:nvGrpSpPr>
        <p:grpSpPr>
          <a:xfrm>
            <a:off x="1219650" y="2668427"/>
            <a:ext cx="3922543" cy="1922995"/>
            <a:chOff x="1188104" y="2654959"/>
            <a:chExt cx="3947918" cy="1935435"/>
          </a:xfrm>
        </p:grpSpPr>
        <p:cxnSp>
          <p:nvCxnSpPr>
            <p:cNvPr id="49" name="Straight Connector 48">
              <a:extLst>
                <a:ext uri="{FF2B5EF4-FFF2-40B4-BE49-F238E27FC236}">
                  <a16:creationId xmlns:a16="http://schemas.microsoft.com/office/drawing/2014/main" id="{4D014F96-3A0F-EAC0-16D1-4CB22CB50582}"/>
                </a:ext>
              </a:extLst>
            </p:cNvPr>
            <p:cNvCxnSpPr>
              <a:cxnSpLocks/>
            </p:cNvCxnSpPr>
            <p:nvPr/>
          </p:nvCxnSpPr>
          <p:spPr>
            <a:xfrm flipV="1">
              <a:off x="1744021" y="2852429"/>
              <a:ext cx="2531253" cy="726675"/>
            </a:xfrm>
            <a:prstGeom prst="line">
              <a:avLst/>
            </a:prstGeom>
            <a:ln>
              <a:solidFill>
                <a:schemeClr val="accent2">
                  <a:lumMod val="90000"/>
                  <a:lumOff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73BFBB3-4BFB-BA47-4928-4A3B5DC0F864}"/>
                </a:ext>
              </a:extLst>
            </p:cNvPr>
            <p:cNvCxnSpPr>
              <a:cxnSpLocks/>
            </p:cNvCxnSpPr>
            <p:nvPr/>
          </p:nvCxnSpPr>
          <p:spPr>
            <a:xfrm>
              <a:off x="1739073" y="3894828"/>
              <a:ext cx="2584646" cy="695566"/>
            </a:xfrm>
            <a:prstGeom prst="line">
              <a:avLst/>
            </a:prstGeom>
            <a:ln>
              <a:solidFill>
                <a:schemeClr val="accent2">
                  <a:lumMod val="90000"/>
                  <a:lumOff val="1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D781D53-65F4-D3D6-D39B-18DA508B2513}"/>
                </a:ext>
              </a:extLst>
            </p:cNvPr>
            <p:cNvSpPr/>
            <p:nvPr/>
          </p:nvSpPr>
          <p:spPr>
            <a:xfrm>
              <a:off x="1188104" y="2654959"/>
              <a:ext cx="1032306" cy="1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r>
                <a:rPr lang="de-DE" sz="994">
                  <a:solidFill>
                    <a:srgbClr val="FFFFFF"/>
                  </a:solidFill>
                  <a:latin typeface="Arial"/>
                </a:rPr>
                <a:t>URBAN</a:t>
              </a:r>
            </a:p>
          </p:txBody>
        </p:sp>
        <p:sp>
          <p:nvSpPr>
            <p:cNvPr id="5" name="Rectangle 4">
              <a:extLst>
                <a:ext uri="{FF2B5EF4-FFF2-40B4-BE49-F238E27FC236}">
                  <a16:creationId xmlns:a16="http://schemas.microsoft.com/office/drawing/2014/main" id="{EE00E32D-D801-C358-9D84-F02A9FE9D9DD}"/>
                </a:ext>
              </a:extLst>
            </p:cNvPr>
            <p:cNvSpPr/>
            <p:nvPr/>
          </p:nvSpPr>
          <p:spPr>
            <a:xfrm>
              <a:off x="3912226" y="2654959"/>
              <a:ext cx="1223796" cy="1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r>
                <a:rPr lang="de-DE" sz="994" b="1">
                  <a:solidFill>
                    <a:srgbClr val="FFFFFF"/>
                  </a:solidFill>
                  <a:latin typeface="Arial"/>
                </a:rPr>
                <a:t>REGIONAL</a:t>
              </a:r>
            </a:p>
          </p:txBody>
        </p:sp>
      </p:grpSp>
      <p:grpSp>
        <p:nvGrpSpPr>
          <p:cNvPr id="15" name="Group 14">
            <a:extLst>
              <a:ext uri="{FF2B5EF4-FFF2-40B4-BE49-F238E27FC236}">
                <a16:creationId xmlns:a16="http://schemas.microsoft.com/office/drawing/2014/main" id="{49A177B3-11F4-CC7E-44F4-107798AE7C0A}"/>
              </a:ext>
            </a:extLst>
          </p:cNvPr>
          <p:cNvGrpSpPr/>
          <p:nvPr/>
        </p:nvGrpSpPr>
        <p:grpSpPr>
          <a:xfrm>
            <a:off x="3006206" y="798295"/>
            <a:ext cx="6179589" cy="827427"/>
            <a:chOff x="1644792" y="779117"/>
            <a:chExt cx="6219565" cy="832780"/>
          </a:xfrm>
        </p:grpSpPr>
        <p:sp>
          <p:nvSpPr>
            <p:cNvPr id="16" name="TextBox 15">
              <a:extLst>
                <a:ext uri="{FF2B5EF4-FFF2-40B4-BE49-F238E27FC236}">
                  <a16:creationId xmlns:a16="http://schemas.microsoft.com/office/drawing/2014/main" id="{947CF696-A14D-2C4E-CF67-1FDD38B9DEDC}"/>
                </a:ext>
              </a:extLst>
            </p:cNvPr>
            <p:cNvSpPr txBox="1"/>
            <p:nvPr/>
          </p:nvSpPr>
          <p:spPr>
            <a:xfrm>
              <a:off x="3915088" y="779117"/>
              <a:ext cx="1678964" cy="309958"/>
            </a:xfrm>
            <a:prstGeom prst="rect">
              <a:avLst/>
            </a:prstGeom>
            <a:noFill/>
          </p:spPr>
          <p:txBody>
            <a:bodyPr vert="horz" wrap="none" lIns="89422" tIns="46499" rIns="89422" bIns="46499" rtlCol="0">
              <a:spAutoFit/>
            </a:bodyPr>
            <a:lstStyle/>
            <a:p>
              <a:pPr algn="ctr" defTabSz="908557">
                <a:spcAft>
                  <a:spcPts val="597"/>
                </a:spcAft>
                <a:defRPr/>
              </a:pPr>
              <a:r>
                <a:rPr lang="de-DE" sz="1392" b="1">
                  <a:solidFill>
                    <a:srgbClr val="000000"/>
                  </a:solidFill>
                  <a:latin typeface="Palatino Linotype" panose="02040502050505030304" pitchFamily="18" charset="0"/>
                  <a:cs typeface="Arial" panose="020B0604020202020204" pitchFamily="34" charset="0"/>
                </a:rPr>
                <a:t>WHY REGIONAL</a:t>
              </a:r>
              <a:endParaRPr lang="de-DE" sz="1043">
                <a:solidFill>
                  <a:srgbClr val="000000"/>
                </a:solidFill>
                <a:latin typeface="Palatino Linotype" panose="02040502050505030304" pitchFamily="18" charset="0"/>
                <a:cs typeface="Arial" panose="020B0604020202020204" pitchFamily="34" charset="0"/>
              </a:endParaRPr>
            </a:p>
          </p:txBody>
        </p:sp>
        <p:sp>
          <p:nvSpPr>
            <p:cNvPr id="27" name="TextBox 26">
              <a:extLst>
                <a:ext uri="{FF2B5EF4-FFF2-40B4-BE49-F238E27FC236}">
                  <a16:creationId xmlns:a16="http://schemas.microsoft.com/office/drawing/2014/main" id="{F47A43CA-398E-3231-EB80-86F7EDFB2E05}"/>
                </a:ext>
              </a:extLst>
            </p:cNvPr>
            <p:cNvSpPr txBox="1"/>
            <p:nvPr/>
          </p:nvSpPr>
          <p:spPr>
            <a:xfrm>
              <a:off x="1644792" y="1086496"/>
              <a:ext cx="6219565" cy="525401"/>
            </a:xfrm>
            <a:prstGeom prst="rect">
              <a:avLst/>
            </a:prstGeom>
            <a:noFill/>
          </p:spPr>
          <p:txBody>
            <a:bodyPr vert="horz" wrap="none" lIns="89422" tIns="46499" rIns="89422" bIns="46499" rtlCol="0">
              <a:spAutoFit/>
            </a:bodyPr>
            <a:lstStyle/>
            <a:p>
              <a:pPr algn="ctr" defTabSz="908557">
                <a:spcAft>
                  <a:spcPts val="597"/>
                </a:spcAft>
                <a:defRPr/>
              </a:pPr>
              <a:r>
                <a:rPr lang="de-DE" sz="2782" b="1">
                  <a:solidFill>
                    <a:srgbClr val="E9E9DA">
                      <a:lumMod val="50000"/>
                    </a:srgbClr>
                  </a:solidFill>
                  <a:latin typeface="Palatino Linotype" panose="02040502050505030304" pitchFamily="18" charset="0"/>
                  <a:cs typeface="Arial" panose="020B0604020202020204" pitchFamily="34" charset="0"/>
                </a:rPr>
                <a:t>BIGGER MARKET, BETTER VALUE</a:t>
              </a:r>
              <a:endParaRPr lang="de-DE" sz="1788">
                <a:solidFill>
                  <a:srgbClr val="E9E9DA">
                    <a:lumMod val="50000"/>
                  </a:srgbClr>
                </a:solidFill>
                <a:latin typeface="Palatino Linotype" panose="02040502050505030304" pitchFamily="18" charset="0"/>
                <a:cs typeface="Arial" panose="020B0604020202020204" pitchFamily="34" charset="0"/>
              </a:endParaRPr>
            </a:p>
          </p:txBody>
        </p:sp>
      </p:grpSp>
    </p:spTree>
    <p:extLst>
      <p:ext uri="{BB962C8B-B14F-4D97-AF65-F5344CB8AC3E}">
        <p14:creationId xmlns:p14="http://schemas.microsoft.com/office/powerpoint/2010/main" val="2467208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8ED838-8E0C-DCC4-AB92-BB4D81AC1806}"/>
              </a:ext>
            </a:extLst>
          </p:cNvPr>
          <p:cNvSpPr>
            <a:spLocks noGrp="1"/>
          </p:cNvSpPr>
          <p:nvPr>
            <p:ph type="ftr" sz="quarter" idx="3"/>
          </p:nvPr>
        </p:nvSpPr>
        <p:spPr>
          <a:xfrm>
            <a:off x="8815260" y="6299681"/>
            <a:ext cx="1837121" cy="297600"/>
          </a:xfrm>
        </p:spPr>
        <p:txBody>
          <a:bodyPr anchor="t">
            <a:normAutofit/>
          </a:bodyPr>
          <a:lstStyle/>
          <a:p>
            <a:pPr defTabSz="910834">
              <a:spcAft>
                <a:spcPts val="597"/>
              </a:spcAft>
            </a:pPr>
            <a:r>
              <a:rPr lang="en-US">
                <a:solidFill>
                  <a:srgbClr val="F5F5F5">
                    <a:lumMod val="50000"/>
                  </a:srgbClr>
                </a:solidFill>
                <a:latin typeface="Arial"/>
              </a:rPr>
              <a:t>CONFIDENTIAL</a:t>
            </a:r>
          </a:p>
        </p:txBody>
      </p:sp>
      <p:sp>
        <p:nvSpPr>
          <p:cNvPr id="5" name="Slide Number Placeholder 4">
            <a:extLst>
              <a:ext uri="{FF2B5EF4-FFF2-40B4-BE49-F238E27FC236}">
                <a16:creationId xmlns:a16="http://schemas.microsoft.com/office/drawing/2014/main" id="{6E43E0D4-317C-9B89-DD17-894F03755B06}"/>
              </a:ext>
            </a:extLst>
          </p:cNvPr>
          <p:cNvSpPr>
            <a:spLocks noGrp="1"/>
          </p:cNvSpPr>
          <p:nvPr>
            <p:ph type="sldNum" sz="quarter" idx="4"/>
          </p:nvPr>
        </p:nvSpPr>
        <p:spPr>
          <a:xfrm>
            <a:off x="10652379" y="6299681"/>
            <a:ext cx="845862" cy="297600"/>
          </a:xfrm>
        </p:spPr>
        <p:txBody>
          <a:bodyPr anchor="t">
            <a:normAutofit/>
          </a:bodyPr>
          <a:lstStyle/>
          <a:p>
            <a:pPr defTabSz="910834">
              <a:spcAft>
                <a:spcPts val="597"/>
              </a:spcAft>
            </a:pPr>
            <a:r>
              <a:rPr lang="en-US">
                <a:solidFill>
                  <a:srgbClr val="F5F5F5">
                    <a:lumMod val="50000"/>
                  </a:srgbClr>
                </a:solidFill>
                <a:latin typeface="Arial"/>
              </a:rPr>
              <a:t>P. </a:t>
            </a:r>
            <a:fld id="{245DC20A-92A2-5F41-8857-B8CA4D10F0B3}" type="slidenum">
              <a:rPr lang="en-US">
                <a:solidFill>
                  <a:srgbClr val="F5F5F5">
                    <a:lumMod val="50000"/>
                  </a:srgbClr>
                </a:solidFill>
                <a:latin typeface="Arial"/>
              </a:rPr>
              <a:pPr defTabSz="910834">
                <a:spcAft>
                  <a:spcPts val="597"/>
                </a:spcAft>
              </a:pPr>
              <a:t>12</a:t>
            </a:fld>
            <a:endParaRPr lang="en-US">
              <a:solidFill>
                <a:srgbClr val="F5F5F5">
                  <a:lumMod val="50000"/>
                </a:srgbClr>
              </a:solidFill>
              <a:latin typeface="Arial"/>
            </a:endParaRPr>
          </a:p>
        </p:txBody>
      </p:sp>
      <p:pic>
        <p:nvPicPr>
          <p:cNvPr id="11" name="Picture 10">
            <a:extLst>
              <a:ext uri="{FF2B5EF4-FFF2-40B4-BE49-F238E27FC236}">
                <a16:creationId xmlns:a16="http://schemas.microsoft.com/office/drawing/2014/main" id="{EFC2EA80-E700-A104-8868-A444FA80E4D4}"/>
              </a:ext>
            </a:extLst>
          </p:cNvPr>
          <p:cNvPicPr>
            <a:picLocks noChangeAspect="1"/>
          </p:cNvPicPr>
          <p:nvPr/>
        </p:nvPicPr>
        <p:blipFill>
          <a:blip r:embed="rId2"/>
          <a:stretch>
            <a:fillRect/>
          </a:stretch>
        </p:blipFill>
        <p:spPr>
          <a:xfrm>
            <a:off x="120895" y="1040851"/>
            <a:ext cx="11950211" cy="4776299"/>
          </a:xfrm>
          <a:prstGeom prst="rect">
            <a:avLst/>
          </a:prstGeom>
        </p:spPr>
      </p:pic>
      <p:sp>
        <p:nvSpPr>
          <p:cNvPr id="15" name="Title 4">
            <a:extLst>
              <a:ext uri="{FF2B5EF4-FFF2-40B4-BE49-F238E27FC236}">
                <a16:creationId xmlns:a16="http://schemas.microsoft.com/office/drawing/2014/main" id="{BB6F9E0A-080F-D91D-59AA-418C37D47BD6}"/>
              </a:ext>
            </a:extLst>
          </p:cNvPr>
          <p:cNvSpPr>
            <a:spLocks noGrp="1"/>
          </p:cNvSpPr>
          <p:nvPr>
            <p:ph type="title"/>
          </p:nvPr>
        </p:nvSpPr>
        <p:spPr>
          <a:xfrm>
            <a:off x="693760" y="567785"/>
            <a:ext cx="10804481" cy="424169"/>
          </a:xfrm>
        </p:spPr>
        <p:txBody>
          <a:bodyPr vert="horz"/>
          <a:lstStyle/>
          <a:p>
            <a:r>
              <a:rPr lang="en-US" sz="2385">
                <a:latin typeface="Palatino Linotype" panose="02040502050505030304" pitchFamily="18" charset="0"/>
              </a:rPr>
              <a:t>South Florida operator confirmed </a:t>
            </a:r>
          </a:p>
        </p:txBody>
      </p:sp>
    </p:spTree>
    <p:extLst>
      <p:ext uri="{BB962C8B-B14F-4D97-AF65-F5344CB8AC3E}">
        <p14:creationId xmlns:p14="http://schemas.microsoft.com/office/powerpoint/2010/main" val="4085012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large body of water&#10;&#10;Description automatically generated">
            <a:extLst>
              <a:ext uri="{FF2B5EF4-FFF2-40B4-BE49-F238E27FC236}">
                <a16:creationId xmlns:a16="http://schemas.microsoft.com/office/drawing/2014/main" id="{4CBA8A3C-35C3-9F39-6572-2AF513E9FA42}"/>
              </a:ext>
            </a:extLst>
          </p:cNvPr>
          <p:cNvPicPr>
            <a:picLocks noChangeAspect="1"/>
          </p:cNvPicPr>
          <p:nvPr/>
        </p:nvPicPr>
        <p:blipFill rotWithShape="1">
          <a:blip r:embed="rId2"/>
          <a:srcRect t="4366" r="-185" b="1351"/>
          <a:stretch/>
        </p:blipFill>
        <p:spPr>
          <a:xfrm>
            <a:off x="17290" y="36476"/>
            <a:ext cx="12170973" cy="6777031"/>
          </a:xfrm>
          <a:prstGeom prst="rect">
            <a:avLst/>
          </a:prstGeom>
        </p:spPr>
      </p:pic>
      <p:sp>
        <p:nvSpPr>
          <p:cNvPr id="121" name="Oval 120">
            <a:extLst>
              <a:ext uri="{FF2B5EF4-FFF2-40B4-BE49-F238E27FC236}">
                <a16:creationId xmlns:a16="http://schemas.microsoft.com/office/drawing/2014/main" id="{FB48FB76-773A-8F90-7CA5-6B4724C80026}"/>
              </a:ext>
            </a:extLst>
          </p:cNvPr>
          <p:cNvSpPr/>
          <p:nvPr/>
        </p:nvSpPr>
        <p:spPr>
          <a:xfrm>
            <a:off x="2536702" y="-2131861"/>
            <a:ext cx="6706611" cy="6801407"/>
          </a:xfrm>
          <a:prstGeom prst="ellipse">
            <a:avLst/>
          </a:prstGeom>
          <a:solidFill>
            <a:schemeClr val="tx1">
              <a:alpha val="5000"/>
            </a:schemeClr>
          </a:solid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r>
              <a:rPr lang="de-DE" sz="198">
                <a:solidFill>
                  <a:srgbClr val="FFFFFF"/>
                </a:solidFill>
                <a:latin typeface="Arial"/>
              </a:rPr>
              <a:t>x</a:t>
            </a:r>
          </a:p>
        </p:txBody>
      </p:sp>
      <p:sp>
        <p:nvSpPr>
          <p:cNvPr id="113" name="Oval 112">
            <a:extLst>
              <a:ext uri="{FF2B5EF4-FFF2-40B4-BE49-F238E27FC236}">
                <a16:creationId xmlns:a16="http://schemas.microsoft.com/office/drawing/2014/main" id="{014FB02F-C368-367B-4A16-D45A12F53AFB}"/>
              </a:ext>
            </a:extLst>
          </p:cNvPr>
          <p:cNvSpPr/>
          <p:nvPr/>
        </p:nvSpPr>
        <p:spPr>
          <a:xfrm>
            <a:off x="-218473" y="-191592"/>
            <a:ext cx="6706611" cy="6801407"/>
          </a:xfrm>
          <a:prstGeom prst="ellipse">
            <a:avLst/>
          </a:prstGeom>
          <a:solidFill>
            <a:schemeClr val="tx1">
              <a:alpha val="5000"/>
            </a:schemeClr>
          </a:solid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r>
              <a:rPr lang="de-DE" sz="198">
                <a:solidFill>
                  <a:srgbClr val="FFFFFF"/>
                </a:solidFill>
                <a:latin typeface="Arial"/>
              </a:rPr>
              <a:t>x</a:t>
            </a:r>
          </a:p>
        </p:txBody>
      </p:sp>
      <p:sp>
        <p:nvSpPr>
          <p:cNvPr id="10" name="Oval 9">
            <a:extLst>
              <a:ext uri="{FF2B5EF4-FFF2-40B4-BE49-F238E27FC236}">
                <a16:creationId xmlns:a16="http://schemas.microsoft.com/office/drawing/2014/main" id="{ECEE8DC9-3519-F4B5-2C6B-BB26C8D16A80}"/>
              </a:ext>
            </a:extLst>
          </p:cNvPr>
          <p:cNvSpPr/>
          <p:nvPr/>
        </p:nvSpPr>
        <p:spPr>
          <a:xfrm>
            <a:off x="8079790" y="4362386"/>
            <a:ext cx="106888" cy="106888"/>
          </a:xfrm>
          <a:prstGeom prst="ellipse">
            <a:avLst/>
          </a:prstGeom>
          <a:solidFill>
            <a:srgbClr val="FF0000"/>
          </a:solidFill>
          <a:ln w="9525" cap="flat" cmpd="sng" algn="ctr">
            <a:solidFill>
              <a:schemeClr val="bg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12" name="Rectangle 11">
            <a:extLst>
              <a:ext uri="{FF2B5EF4-FFF2-40B4-BE49-F238E27FC236}">
                <a16:creationId xmlns:a16="http://schemas.microsoft.com/office/drawing/2014/main" id="{06C9D684-07B7-F59D-5882-703C70A5C4E8}"/>
              </a:ext>
            </a:extLst>
          </p:cNvPr>
          <p:cNvSpPr/>
          <p:nvPr/>
        </p:nvSpPr>
        <p:spPr>
          <a:xfrm>
            <a:off x="8238998" y="4265353"/>
            <a:ext cx="1405506" cy="22848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Port St. Lucie</a:t>
            </a:r>
            <a:endParaRPr lang="en-US" sz="1039">
              <a:solidFill>
                <a:srgbClr val="000000"/>
              </a:solidFill>
              <a:latin typeface="Arial"/>
            </a:endParaRPr>
          </a:p>
        </p:txBody>
      </p:sp>
      <p:sp>
        <p:nvSpPr>
          <p:cNvPr id="14" name="Rectangle 13">
            <a:extLst>
              <a:ext uri="{FF2B5EF4-FFF2-40B4-BE49-F238E27FC236}">
                <a16:creationId xmlns:a16="http://schemas.microsoft.com/office/drawing/2014/main" id="{FEFAE96C-0F54-203F-94D1-D6BEDDB2EFB8}"/>
              </a:ext>
            </a:extLst>
          </p:cNvPr>
          <p:cNvSpPr/>
          <p:nvPr/>
        </p:nvSpPr>
        <p:spPr>
          <a:xfrm>
            <a:off x="4568178" y="6071803"/>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Cape Coral</a:t>
            </a:r>
            <a:endParaRPr lang="en-US" sz="1039">
              <a:solidFill>
                <a:srgbClr val="000000"/>
              </a:solidFill>
              <a:latin typeface="Arial"/>
            </a:endParaRPr>
          </a:p>
        </p:txBody>
      </p:sp>
      <p:sp>
        <p:nvSpPr>
          <p:cNvPr id="16" name="Oval 15">
            <a:extLst>
              <a:ext uri="{FF2B5EF4-FFF2-40B4-BE49-F238E27FC236}">
                <a16:creationId xmlns:a16="http://schemas.microsoft.com/office/drawing/2014/main" id="{F4115E72-DDDA-E9C1-F3AA-CD8471E5697C}"/>
              </a:ext>
            </a:extLst>
          </p:cNvPr>
          <p:cNvSpPr/>
          <p:nvPr/>
        </p:nvSpPr>
        <p:spPr>
          <a:xfrm>
            <a:off x="4446628" y="6155872"/>
            <a:ext cx="85172" cy="87793"/>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18" name="Rectangle 17">
            <a:extLst>
              <a:ext uri="{FF2B5EF4-FFF2-40B4-BE49-F238E27FC236}">
                <a16:creationId xmlns:a16="http://schemas.microsoft.com/office/drawing/2014/main" id="{DD4EF227-0723-9F77-DF38-59FBC89953EA}"/>
              </a:ext>
            </a:extLst>
          </p:cNvPr>
          <p:cNvSpPr/>
          <p:nvPr/>
        </p:nvSpPr>
        <p:spPr>
          <a:xfrm>
            <a:off x="2800630" y="4424692"/>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Sarasota</a:t>
            </a:r>
            <a:endParaRPr lang="en-US" sz="1039">
              <a:solidFill>
                <a:srgbClr val="000000"/>
              </a:solidFill>
              <a:latin typeface="Arial"/>
            </a:endParaRPr>
          </a:p>
        </p:txBody>
      </p:sp>
      <p:sp>
        <p:nvSpPr>
          <p:cNvPr id="21" name="Oval 20">
            <a:extLst>
              <a:ext uri="{FF2B5EF4-FFF2-40B4-BE49-F238E27FC236}">
                <a16:creationId xmlns:a16="http://schemas.microsoft.com/office/drawing/2014/main" id="{00F96BAB-2581-4A36-24C8-EE6C2361C9D2}"/>
              </a:ext>
            </a:extLst>
          </p:cNvPr>
          <p:cNvSpPr/>
          <p:nvPr/>
        </p:nvSpPr>
        <p:spPr>
          <a:xfrm>
            <a:off x="3332202" y="4378254"/>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cxnSp>
        <p:nvCxnSpPr>
          <p:cNvPr id="22" name="Straight Connector 21">
            <a:extLst>
              <a:ext uri="{FF2B5EF4-FFF2-40B4-BE49-F238E27FC236}">
                <a16:creationId xmlns:a16="http://schemas.microsoft.com/office/drawing/2014/main" id="{E52C9D05-1BC8-CBF3-FB15-196164846AAA}"/>
              </a:ext>
            </a:extLst>
          </p:cNvPr>
          <p:cNvCxnSpPr>
            <a:cxnSpLocks/>
          </p:cNvCxnSpPr>
          <p:nvPr/>
        </p:nvCxnSpPr>
        <p:spPr>
          <a:xfrm>
            <a:off x="3362312" y="4431308"/>
            <a:ext cx="1113997" cy="1746374"/>
          </a:xfrm>
          <a:prstGeom prst="line">
            <a:avLst/>
          </a:prstGeom>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40A9A639-1C87-A645-513D-5BE46B364FAF}"/>
              </a:ext>
            </a:extLst>
          </p:cNvPr>
          <p:cNvSpPr/>
          <p:nvPr/>
        </p:nvSpPr>
        <p:spPr>
          <a:xfrm>
            <a:off x="4087526" y="4792377"/>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874272">
              <a:defRPr/>
            </a:pPr>
            <a:r>
              <a:rPr lang="en-US" sz="1039">
                <a:solidFill>
                  <a:srgbClr val="000000"/>
                </a:solidFill>
                <a:latin typeface="Arial"/>
              </a:rPr>
              <a:t>North Port</a:t>
            </a:r>
          </a:p>
        </p:txBody>
      </p:sp>
      <p:sp>
        <p:nvSpPr>
          <p:cNvPr id="27" name="Oval 26">
            <a:extLst>
              <a:ext uri="{FF2B5EF4-FFF2-40B4-BE49-F238E27FC236}">
                <a16:creationId xmlns:a16="http://schemas.microsoft.com/office/drawing/2014/main" id="{63E3AEBC-E6A0-7ADD-0EC3-105586ED3C34}"/>
              </a:ext>
            </a:extLst>
          </p:cNvPr>
          <p:cNvSpPr/>
          <p:nvPr/>
        </p:nvSpPr>
        <p:spPr>
          <a:xfrm>
            <a:off x="3951162" y="4918495"/>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29" name="Rectangle 28">
            <a:extLst>
              <a:ext uri="{FF2B5EF4-FFF2-40B4-BE49-F238E27FC236}">
                <a16:creationId xmlns:a16="http://schemas.microsoft.com/office/drawing/2014/main" id="{B8F93CDC-8C61-1547-72A0-7C69EDC51B68}"/>
              </a:ext>
            </a:extLst>
          </p:cNvPr>
          <p:cNvSpPr/>
          <p:nvPr/>
        </p:nvSpPr>
        <p:spPr>
          <a:xfrm>
            <a:off x="2258869" y="3190742"/>
            <a:ext cx="763230" cy="16877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891">
                <a:solidFill>
                  <a:srgbClr val="000000"/>
                </a:solidFill>
                <a:latin typeface="Arial"/>
              </a:rPr>
              <a:t>St Petersburg</a:t>
            </a:r>
            <a:endParaRPr lang="en-US" sz="891">
              <a:solidFill>
                <a:srgbClr val="000000"/>
              </a:solidFill>
              <a:latin typeface="Arial"/>
            </a:endParaRPr>
          </a:p>
        </p:txBody>
      </p:sp>
      <p:sp>
        <p:nvSpPr>
          <p:cNvPr id="30" name="Oval 29">
            <a:extLst>
              <a:ext uri="{FF2B5EF4-FFF2-40B4-BE49-F238E27FC236}">
                <a16:creationId xmlns:a16="http://schemas.microsoft.com/office/drawing/2014/main" id="{5574015D-13C8-9FA4-C4D3-FFEF446B90F2}"/>
              </a:ext>
            </a:extLst>
          </p:cNvPr>
          <p:cNvSpPr/>
          <p:nvPr/>
        </p:nvSpPr>
        <p:spPr>
          <a:xfrm>
            <a:off x="2680754" y="2915588"/>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31" name="Rectangle 30">
            <a:extLst>
              <a:ext uri="{FF2B5EF4-FFF2-40B4-BE49-F238E27FC236}">
                <a16:creationId xmlns:a16="http://schemas.microsoft.com/office/drawing/2014/main" id="{96B98FA1-0460-5823-1B0B-44DA917BA139}"/>
              </a:ext>
            </a:extLst>
          </p:cNvPr>
          <p:cNvSpPr/>
          <p:nvPr/>
        </p:nvSpPr>
        <p:spPr>
          <a:xfrm>
            <a:off x="2003643" y="2873296"/>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Clearwater</a:t>
            </a:r>
            <a:endParaRPr lang="en-US" sz="1039">
              <a:solidFill>
                <a:srgbClr val="000000"/>
              </a:solidFill>
              <a:latin typeface="Arial"/>
            </a:endParaRPr>
          </a:p>
        </p:txBody>
      </p:sp>
      <p:sp>
        <p:nvSpPr>
          <p:cNvPr id="35" name="Oval 34">
            <a:extLst>
              <a:ext uri="{FF2B5EF4-FFF2-40B4-BE49-F238E27FC236}">
                <a16:creationId xmlns:a16="http://schemas.microsoft.com/office/drawing/2014/main" id="{34926523-FB17-BC50-B513-9B1C6B95B430}"/>
              </a:ext>
            </a:extLst>
          </p:cNvPr>
          <p:cNvSpPr/>
          <p:nvPr/>
        </p:nvSpPr>
        <p:spPr>
          <a:xfrm>
            <a:off x="3453556" y="2690771"/>
            <a:ext cx="99420" cy="84496"/>
          </a:xfrm>
          <a:prstGeom prst="ellipse">
            <a:avLst/>
          </a:prstGeom>
          <a:solidFill>
            <a:schemeClr val="tx1"/>
          </a:solidFill>
          <a:ln w="9525" cap="flat" cmpd="sng" algn="ctr">
            <a:solidFill>
              <a:schemeClr val="tx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36" name="Rectangle 35">
            <a:extLst>
              <a:ext uri="{FF2B5EF4-FFF2-40B4-BE49-F238E27FC236}">
                <a16:creationId xmlns:a16="http://schemas.microsoft.com/office/drawing/2014/main" id="{2A6D7FFA-1285-D1B8-9658-8AA1CBB78E15}"/>
              </a:ext>
            </a:extLst>
          </p:cNvPr>
          <p:cNvSpPr/>
          <p:nvPr/>
        </p:nvSpPr>
        <p:spPr>
          <a:xfrm>
            <a:off x="2938732" y="2666052"/>
            <a:ext cx="763230" cy="16877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cs typeface="Arial"/>
              </a:rPr>
              <a:t>Tampa</a:t>
            </a:r>
          </a:p>
        </p:txBody>
      </p:sp>
      <p:sp>
        <p:nvSpPr>
          <p:cNvPr id="37" name="Oval 36">
            <a:extLst>
              <a:ext uri="{FF2B5EF4-FFF2-40B4-BE49-F238E27FC236}">
                <a16:creationId xmlns:a16="http://schemas.microsoft.com/office/drawing/2014/main" id="{ACBF967D-8700-0C2D-6514-FDC979F4F7DE}"/>
              </a:ext>
            </a:extLst>
          </p:cNvPr>
          <p:cNvSpPr/>
          <p:nvPr/>
        </p:nvSpPr>
        <p:spPr>
          <a:xfrm>
            <a:off x="3829509" y="2814048"/>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38" name="Rectangle 37">
            <a:extLst>
              <a:ext uri="{FF2B5EF4-FFF2-40B4-BE49-F238E27FC236}">
                <a16:creationId xmlns:a16="http://schemas.microsoft.com/office/drawing/2014/main" id="{2182FEF9-F266-E3F2-B0E7-20259E53B644}"/>
              </a:ext>
            </a:extLst>
          </p:cNvPr>
          <p:cNvSpPr/>
          <p:nvPr/>
        </p:nvSpPr>
        <p:spPr>
          <a:xfrm>
            <a:off x="3922529" y="2817169"/>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Brandon</a:t>
            </a:r>
            <a:endParaRPr lang="en-US" sz="1039">
              <a:solidFill>
                <a:srgbClr val="000000"/>
              </a:solidFill>
              <a:latin typeface="Arial"/>
            </a:endParaRPr>
          </a:p>
        </p:txBody>
      </p:sp>
      <p:sp>
        <p:nvSpPr>
          <p:cNvPr id="50" name="Rectangle 49">
            <a:extLst>
              <a:ext uri="{FF2B5EF4-FFF2-40B4-BE49-F238E27FC236}">
                <a16:creationId xmlns:a16="http://schemas.microsoft.com/office/drawing/2014/main" id="{A35638C1-5A55-C766-274E-6A7A887B6DC0}"/>
              </a:ext>
            </a:extLst>
          </p:cNvPr>
          <p:cNvSpPr/>
          <p:nvPr/>
        </p:nvSpPr>
        <p:spPr>
          <a:xfrm>
            <a:off x="2033284" y="2364668"/>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Palm Harbor</a:t>
            </a:r>
            <a:endParaRPr lang="en-US" sz="1039">
              <a:solidFill>
                <a:srgbClr val="000000"/>
              </a:solidFill>
              <a:latin typeface="Arial"/>
            </a:endParaRPr>
          </a:p>
        </p:txBody>
      </p:sp>
      <p:sp>
        <p:nvSpPr>
          <p:cNvPr id="51" name="Oval 50">
            <a:extLst>
              <a:ext uri="{FF2B5EF4-FFF2-40B4-BE49-F238E27FC236}">
                <a16:creationId xmlns:a16="http://schemas.microsoft.com/office/drawing/2014/main" id="{C655DB20-C2FA-A147-5243-C967F7E558BA}"/>
              </a:ext>
            </a:extLst>
          </p:cNvPr>
          <p:cNvSpPr/>
          <p:nvPr/>
        </p:nvSpPr>
        <p:spPr>
          <a:xfrm>
            <a:off x="2850316" y="2412245"/>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52" name="Oval 51">
            <a:extLst>
              <a:ext uri="{FF2B5EF4-FFF2-40B4-BE49-F238E27FC236}">
                <a16:creationId xmlns:a16="http://schemas.microsoft.com/office/drawing/2014/main" id="{72A4F29B-CD78-D11E-8A75-AD9063E6E253}"/>
              </a:ext>
            </a:extLst>
          </p:cNvPr>
          <p:cNvSpPr/>
          <p:nvPr/>
        </p:nvSpPr>
        <p:spPr>
          <a:xfrm>
            <a:off x="3179512" y="1527549"/>
            <a:ext cx="78555" cy="71273"/>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54" name="Rectangle 53">
            <a:extLst>
              <a:ext uri="{FF2B5EF4-FFF2-40B4-BE49-F238E27FC236}">
                <a16:creationId xmlns:a16="http://schemas.microsoft.com/office/drawing/2014/main" id="{926CE695-D118-C746-F469-6B1607EA5F15}"/>
              </a:ext>
            </a:extLst>
          </p:cNvPr>
          <p:cNvSpPr/>
          <p:nvPr/>
        </p:nvSpPr>
        <p:spPr>
          <a:xfrm>
            <a:off x="2619951" y="1634928"/>
            <a:ext cx="657472" cy="197919"/>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cs typeface="Arial"/>
              </a:rPr>
              <a:t>Spring Hill</a:t>
            </a:r>
          </a:p>
        </p:txBody>
      </p:sp>
      <p:sp>
        <p:nvSpPr>
          <p:cNvPr id="57" name="Oval 56">
            <a:extLst>
              <a:ext uri="{FF2B5EF4-FFF2-40B4-BE49-F238E27FC236}">
                <a16:creationId xmlns:a16="http://schemas.microsoft.com/office/drawing/2014/main" id="{7027C9BF-A956-16D7-AAF0-D0D4BB1B9A0C}"/>
              </a:ext>
            </a:extLst>
          </p:cNvPr>
          <p:cNvSpPr/>
          <p:nvPr/>
        </p:nvSpPr>
        <p:spPr>
          <a:xfrm>
            <a:off x="4609036" y="2478233"/>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58" name="Rectangle 57">
            <a:extLst>
              <a:ext uri="{FF2B5EF4-FFF2-40B4-BE49-F238E27FC236}">
                <a16:creationId xmlns:a16="http://schemas.microsoft.com/office/drawing/2014/main" id="{5E29962F-A2D0-B8DB-1148-82B6760F73B9}"/>
              </a:ext>
            </a:extLst>
          </p:cNvPr>
          <p:cNvSpPr/>
          <p:nvPr/>
        </p:nvSpPr>
        <p:spPr>
          <a:xfrm>
            <a:off x="4721930" y="2452431"/>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Lakeland</a:t>
            </a:r>
            <a:endParaRPr lang="en-US" sz="1039">
              <a:solidFill>
                <a:srgbClr val="000000"/>
              </a:solidFill>
              <a:latin typeface="Arial"/>
            </a:endParaRPr>
          </a:p>
        </p:txBody>
      </p:sp>
      <p:sp>
        <p:nvSpPr>
          <p:cNvPr id="60" name="Rectangle 59">
            <a:extLst>
              <a:ext uri="{FF2B5EF4-FFF2-40B4-BE49-F238E27FC236}">
                <a16:creationId xmlns:a16="http://schemas.microsoft.com/office/drawing/2014/main" id="{45950972-824B-8940-8591-35F2BF7C08AF}"/>
              </a:ext>
            </a:extLst>
          </p:cNvPr>
          <p:cNvSpPr/>
          <p:nvPr/>
        </p:nvSpPr>
        <p:spPr>
          <a:xfrm>
            <a:off x="5894433" y="1769020"/>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Kissimmee</a:t>
            </a:r>
            <a:endParaRPr lang="en-US" sz="1039">
              <a:solidFill>
                <a:srgbClr val="000000"/>
              </a:solidFill>
              <a:latin typeface="Arial"/>
            </a:endParaRPr>
          </a:p>
        </p:txBody>
      </p:sp>
      <p:sp>
        <p:nvSpPr>
          <p:cNvPr id="61" name="Oval 60">
            <a:extLst>
              <a:ext uri="{FF2B5EF4-FFF2-40B4-BE49-F238E27FC236}">
                <a16:creationId xmlns:a16="http://schemas.microsoft.com/office/drawing/2014/main" id="{C73C7B31-4225-5FC1-967A-72A193BA7066}"/>
              </a:ext>
            </a:extLst>
          </p:cNvPr>
          <p:cNvSpPr/>
          <p:nvPr/>
        </p:nvSpPr>
        <p:spPr>
          <a:xfrm>
            <a:off x="5763816" y="1851375"/>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68" name="Rectangle 67">
            <a:extLst>
              <a:ext uri="{FF2B5EF4-FFF2-40B4-BE49-F238E27FC236}">
                <a16:creationId xmlns:a16="http://schemas.microsoft.com/office/drawing/2014/main" id="{76719294-D253-0B83-AC92-5BDA1E7D9C70}"/>
              </a:ext>
            </a:extLst>
          </p:cNvPr>
          <p:cNvSpPr/>
          <p:nvPr/>
        </p:nvSpPr>
        <p:spPr>
          <a:xfrm>
            <a:off x="5979416" y="1115195"/>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Orlando</a:t>
            </a:r>
            <a:endParaRPr lang="en-US" sz="1039">
              <a:solidFill>
                <a:srgbClr val="000000"/>
              </a:solidFill>
              <a:latin typeface="Arial"/>
            </a:endParaRPr>
          </a:p>
        </p:txBody>
      </p:sp>
      <p:sp>
        <p:nvSpPr>
          <p:cNvPr id="70" name="Oval 69">
            <a:extLst>
              <a:ext uri="{FF2B5EF4-FFF2-40B4-BE49-F238E27FC236}">
                <a16:creationId xmlns:a16="http://schemas.microsoft.com/office/drawing/2014/main" id="{77B1D687-527E-BE39-602F-CE616E35ECD6}"/>
              </a:ext>
            </a:extLst>
          </p:cNvPr>
          <p:cNvSpPr/>
          <p:nvPr/>
        </p:nvSpPr>
        <p:spPr>
          <a:xfrm>
            <a:off x="6036916" y="918553"/>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72" name="Rectangle 71">
            <a:extLst>
              <a:ext uri="{FF2B5EF4-FFF2-40B4-BE49-F238E27FC236}">
                <a16:creationId xmlns:a16="http://schemas.microsoft.com/office/drawing/2014/main" id="{F9B74245-470D-2768-4C64-D55D66F33B2F}"/>
              </a:ext>
            </a:extLst>
          </p:cNvPr>
          <p:cNvSpPr/>
          <p:nvPr/>
        </p:nvSpPr>
        <p:spPr>
          <a:xfrm>
            <a:off x="6145062" y="776498"/>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Winter Springs</a:t>
            </a:r>
            <a:endParaRPr lang="en-US" sz="1039">
              <a:solidFill>
                <a:srgbClr val="000000"/>
              </a:solidFill>
              <a:latin typeface="Arial"/>
            </a:endParaRPr>
          </a:p>
        </p:txBody>
      </p:sp>
      <p:sp>
        <p:nvSpPr>
          <p:cNvPr id="74" name="Rectangle 73">
            <a:extLst>
              <a:ext uri="{FF2B5EF4-FFF2-40B4-BE49-F238E27FC236}">
                <a16:creationId xmlns:a16="http://schemas.microsoft.com/office/drawing/2014/main" id="{EA1BE1E6-D69D-003B-C710-6E69A1743084}"/>
              </a:ext>
            </a:extLst>
          </p:cNvPr>
          <p:cNvSpPr/>
          <p:nvPr/>
        </p:nvSpPr>
        <p:spPr>
          <a:xfrm>
            <a:off x="6254096" y="372116"/>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Deltona</a:t>
            </a:r>
            <a:endParaRPr lang="en-US" sz="1039">
              <a:solidFill>
                <a:srgbClr val="000000"/>
              </a:solidFill>
              <a:latin typeface="Arial"/>
            </a:endParaRPr>
          </a:p>
        </p:txBody>
      </p:sp>
      <p:sp>
        <p:nvSpPr>
          <p:cNvPr id="75" name="Oval 74">
            <a:extLst>
              <a:ext uri="{FF2B5EF4-FFF2-40B4-BE49-F238E27FC236}">
                <a16:creationId xmlns:a16="http://schemas.microsoft.com/office/drawing/2014/main" id="{89D08680-B37F-0511-F032-606AFE7C5217}"/>
              </a:ext>
            </a:extLst>
          </p:cNvPr>
          <p:cNvSpPr/>
          <p:nvPr/>
        </p:nvSpPr>
        <p:spPr>
          <a:xfrm>
            <a:off x="6093336" y="388711"/>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379">
              <a:solidFill>
                <a:srgbClr val="FF0000"/>
              </a:solidFill>
              <a:latin typeface="Univers LT Pro 45 Light" panose="020B0403020202020204" pitchFamily="34" charset="77"/>
            </a:endParaRPr>
          </a:p>
        </p:txBody>
      </p:sp>
      <p:cxnSp>
        <p:nvCxnSpPr>
          <p:cNvPr id="80" name="Straight Connector 79">
            <a:extLst>
              <a:ext uri="{FF2B5EF4-FFF2-40B4-BE49-F238E27FC236}">
                <a16:creationId xmlns:a16="http://schemas.microsoft.com/office/drawing/2014/main" id="{A3CC3E68-926A-DCB3-6FE4-A1BBD5B1CD44}"/>
              </a:ext>
            </a:extLst>
          </p:cNvPr>
          <p:cNvCxnSpPr>
            <a:cxnSpLocks/>
          </p:cNvCxnSpPr>
          <p:nvPr/>
        </p:nvCxnSpPr>
        <p:spPr>
          <a:xfrm>
            <a:off x="2740685" y="2983516"/>
            <a:ext cx="1240960" cy="1970304"/>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9819C82F-4A89-46CB-211D-59F99F0D0AEB}"/>
              </a:ext>
            </a:extLst>
          </p:cNvPr>
          <p:cNvCxnSpPr>
            <a:cxnSpLocks/>
          </p:cNvCxnSpPr>
          <p:nvPr/>
        </p:nvCxnSpPr>
        <p:spPr>
          <a:xfrm>
            <a:off x="3487260" y="2721919"/>
            <a:ext cx="486659" cy="2224089"/>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F74DDAAC-B22C-458A-28DF-D701D3F7182D}"/>
              </a:ext>
            </a:extLst>
          </p:cNvPr>
          <p:cNvCxnSpPr>
            <a:cxnSpLocks/>
          </p:cNvCxnSpPr>
          <p:nvPr/>
        </p:nvCxnSpPr>
        <p:spPr>
          <a:xfrm flipH="1">
            <a:off x="3966223" y="2528333"/>
            <a:ext cx="655997" cy="2433092"/>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E609BA9D-B117-A92C-7744-BDAA2A2445C2}"/>
              </a:ext>
            </a:extLst>
          </p:cNvPr>
          <p:cNvCxnSpPr>
            <a:cxnSpLocks/>
          </p:cNvCxnSpPr>
          <p:nvPr/>
        </p:nvCxnSpPr>
        <p:spPr>
          <a:xfrm>
            <a:off x="2740486" y="2961181"/>
            <a:ext cx="621088" cy="1462730"/>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02E825D1-CADC-DD97-83E1-597C6C8FEF1F}"/>
              </a:ext>
            </a:extLst>
          </p:cNvPr>
          <p:cNvCxnSpPr/>
          <p:nvPr/>
        </p:nvCxnSpPr>
        <p:spPr>
          <a:xfrm flipV="1">
            <a:off x="2715920" y="2858883"/>
            <a:ext cx="1151443" cy="9523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21712625-3116-B763-F201-9942F15AA83D}"/>
              </a:ext>
            </a:extLst>
          </p:cNvPr>
          <p:cNvCxnSpPr>
            <a:cxnSpLocks/>
          </p:cNvCxnSpPr>
          <p:nvPr/>
        </p:nvCxnSpPr>
        <p:spPr>
          <a:xfrm flipH="1">
            <a:off x="3359548" y="2751743"/>
            <a:ext cx="155617" cy="1641873"/>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EE7E60B2-8146-0D44-AB3E-50DCDF9284F0}"/>
              </a:ext>
            </a:extLst>
          </p:cNvPr>
          <p:cNvCxnSpPr>
            <a:cxnSpLocks/>
          </p:cNvCxnSpPr>
          <p:nvPr/>
        </p:nvCxnSpPr>
        <p:spPr>
          <a:xfrm flipH="1">
            <a:off x="3344500" y="2535244"/>
            <a:ext cx="1283335" cy="1880731"/>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84BE548A-1433-296F-6ECC-1EDBB0931E1E}"/>
              </a:ext>
            </a:extLst>
          </p:cNvPr>
          <p:cNvCxnSpPr>
            <a:cxnSpLocks/>
          </p:cNvCxnSpPr>
          <p:nvPr/>
        </p:nvCxnSpPr>
        <p:spPr>
          <a:xfrm flipH="1">
            <a:off x="3149945" y="2535764"/>
            <a:ext cx="1484981" cy="641659"/>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4245D27C-175A-D036-A3B6-5AAD0FF31D41}"/>
              </a:ext>
            </a:extLst>
          </p:cNvPr>
          <p:cNvCxnSpPr>
            <a:cxnSpLocks/>
          </p:cNvCxnSpPr>
          <p:nvPr/>
        </p:nvCxnSpPr>
        <p:spPr>
          <a:xfrm>
            <a:off x="2901076" y="2446510"/>
            <a:ext cx="942330" cy="40487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A3097906-F671-4ED0-CC00-AA400470EE4D}"/>
              </a:ext>
            </a:extLst>
          </p:cNvPr>
          <p:cNvCxnSpPr>
            <a:cxnSpLocks/>
          </p:cNvCxnSpPr>
          <p:nvPr/>
        </p:nvCxnSpPr>
        <p:spPr>
          <a:xfrm flipH="1">
            <a:off x="3125754" y="2752194"/>
            <a:ext cx="372200" cy="417732"/>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77929D4E-91DF-16C8-755E-E0DF88C6AF2A}"/>
              </a:ext>
            </a:extLst>
          </p:cNvPr>
          <p:cNvCxnSpPr>
            <a:cxnSpLocks/>
          </p:cNvCxnSpPr>
          <p:nvPr/>
        </p:nvCxnSpPr>
        <p:spPr>
          <a:xfrm>
            <a:off x="2891954" y="2446478"/>
            <a:ext cx="1741440" cy="7644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F3C67FC0-08DA-BAF6-2E45-369204AA9F32}"/>
              </a:ext>
            </a:extLst>
          </p:cNvPr>
          <p:cNvCxnSpPr>
            <a:cxnSpLocks/>
          </p:cNvCxnSpPr>
          <p:nvPr/>
        </p:nvCxnSpPr>
        <p:spPr>
          <a:xfrm flipV="1">
            <a:off x="3874271" y="1300063"/>
            <a:ext cx="2006890" cy="1562459"/>
          </a:xfrm>
          <a:prstGeom prst="line">
            <a:avLst/>
          </a:prstGeom>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F3C67FC0-08DA-BAF6-2E45-369204AA9F32}"/>
              </a:ext>
            </a:extLst>
          </p:cNvPr>
          <p:cNvCxnSpPr>
            <a:cxnSpLocks/>
          </p:cNvCxnSpPr>
          <p:nvPr/>
        </p:nvCxnSpPr>
        <p:spPr>
          <a:xfrm flipV="1">
            <a:off x="3483774" y="1896626"/>
            <a:ext cx="2298155" cy="860813"/>
          </a:xfrm>
          <a:prstGeom prst="line">
            <a:avLst/>
          </a:prstGeom>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C3845BBE-2D9C-AD83-957D-EF1242CA7E78}"/>
              </a:ext>
            </a:extLst>
          </p:cNvPr>
          <p:cNvCxnSpPr>
            <a:cxnSpLocks/>
          </p:cNvCxnSpPr>
          <p:nvPr/>
        </p:nvCxnSpPr>
        <p:spPr>
          <a:xfrm flipV="1">
            <a:off x="4626703" y="1897243"/>
            <a:ext cx="1162969" cy="629419"/>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1DBFEC7C-4166-1CF7-B2C9-2D0A35780EA0}"/>
              </a:ext>
            </a:extLst>
          </p:cNvPr>
          <p:cNvCxnSpPr>
            <a:cxnSpLocks/>
          </p:cNvCxnSpPr>
          <p:nvPr/>
        </p:nvCxnSpPr>
        <p:spPr>
          <a:xfrm flipV="1">
            <a:off x="4631915" y="1300064"/>
            <a:ext cx="1230184" cy="1196709"/>
          </a:xfrm>
          <a:prstGeom prst="line">
            <a:avLst/>
          </a:prstGeom>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A0280A4F-B4F6-1AE9-E5F9-C9CD0DB6D98D}"/>
              </a:ext>
            </a:extLst>
          </p:cNvPr>
          <p:cNvCxnSpPr>
            <a:cxnSpLocks/>
          </p:cNvCxnSpPr>
          <p:nvPr/>
        </p:nvCxnSpPr>
        <p:spPr>
          <a:xfrm>
            <a:off x="3227433" y="1563702"/>
            <a:ext cx="2589420" cy="340941"/>
          </a:xfrm>
          <a:prstGeom prst="line">
            <a:avLst/>
          </a:prstGeom>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349B7EF9-8F38-7E73-8171-167AE1804410}"/>
              </a:ext>
            </a:extLst>
          </p:cNvPr>
          <p:cNvCxnSpPr>
            <a:cxnSpLocks/>
          </p:cNvCxnSpPr>
          <p:nvPr/>
        </p:nvCxnSpPr>
        <p:spPr>
          <a:xfrm flipV="1">
            <a:off x="3227324" y="1292535"/>
            <a:ext cx="2656635" cy="271133"/>
          </a:xfrm>
          <a:prstGeom prst="line">
            <a:avLst/>
          </a:prstGeom>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29DEC7D0-47A8-8E5D-5601-4A193B7B01AC}"/>
              </a:ext>
            </a:extLst>
          </p:cNvPr>
          <p:cNvCxnSpPr>
            <a:cxnSpLocks/>
            <a:stCxn id="35" idx="7"/>
            <a:endCxn id="69" idx="3"/>
          </p:cNvCxnSpPr>
          <p:nvPr/>
        </p:nvCxnSpPr>
        <p:spPr>
          <a:xfrm flipV="1">
            <a:off x="3538415" y="1311877"/>
            <a:ext cx="2318392" cy="1391267"/>
          </a:xfrm>
          <a:prstGeom prst="line">
            <a:avLst/>
          </a:prstGeom>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F8966BED-D72A-25F2-FD7B-8F0C7DE50C9E}"/>
              </a:ext>
            </a:extLst>
          </p:cNvPr>
          <p:cNvCxnSpPr>
            <a:cxnSpLocks/>
          </p:cNvCxnSpPr>
          <p:nvPr/>
        </p:nvCxnSpPr>
        <p:spPr>
          <a:xfrm flipV="1">
            <a:off x="4631805" y="422392"/>
            <a:ext cx="1469170" cy="2077494"/>
          </a:xfrm>
          <a:prstGeom prst="line">
            <a:avLst/>
          </a:prstGeom>
        </p:spPr>
        <p:style>
          <a:lnRef idx="1">
            <a:schemeClr val="dk1"/>
          </a:lnRef>
          <a:fillRef idx="0">
            <a:schemeClr val="dk1"/>
          </a:fillRef>
          <a:effectRef idx="0">
            <a:schemeClr val="dk1"/>
          </a:effectRef>
          <a:fontRef idx="minor">
            <a:schemeClr val="tx1"/>
          </a:fontRef>
        </p:style>
      </p:cxnSp>
      <p:sp>
        <p:nvSpPr>
          <p:cNvPr id="112" name="TextBox 111">
            <a:extLst>
              <a:ext uri="{FF2B5EF4-FFF2-40B4-BE49-F238E27FC236}">
                <a16:creationId xmlns:a16="http://schemas.microsoft.com/office/drawing/2014/main" id="{1C1DD5B7-33D9-E337-B021-0956D9CDAF5F}"/>
              </a:ext>
            </a:extLst>
          </p:cNvPr>
          <p:cNvSpPr txBox="1"/>
          <p:nvPr/>
        </p:nvSpPr>
        <p:spPr>
          <a:xfrm>
            <a:off x="8700331" y="1088487"/>
            <a:ext cx="677590" cy="253222"/>
          </a:xfrm>
          <a:prstGeom prst="rect">
            <a:avLst/>
          </a:prstGeom>
          <a:noFill/>
        </p:spPr>
        <p:txBody>
          <a:bodyPr vert="horz" wrap="none" lIns="88847" tIns="46201" rIns="88847" bIns="46201" rtlCol="0" anchor="t">
            <a:spAutoFit/>
          </a:bodyPr>
          <a:lstStyle/>
          <a:p>
            <a:pPr defTabSz="908557">
              <a:spcAft>
                <a:spcPts val="594"/>
              </a:spcAft>
              <a:defRPr/>
            </a:pPr>
            <a:r>
              <a:rPr lang="de-DE" sz="1039">
                <a:solidFill>
                  <a:srgbClr val="869299">
                    <a:lumMod val="75000"/>
                  </a:srgbClr>
                </a:solidFill>
                <a:latin typeface="Arial"/>
                <a:cs typeface="Arial"/>
              </a:rPr>
              <a:t>93 </a:t>
            </a:r>
            <a:r>
              <a:rPr lang="en-US" sz="1039">
                <a:solidFill>
                  <a:srgbClr val="869299">
                    <a:lumMod val="75000"/>
                  </a:srgbClr>
                </a:solidFill>
                <a:latin typeface="Arial"/>
                <a:cs typeface="Arial"/>
              </a:rPr>
              <a:t>miles</a:t>
            </a:r>
          </a:p>
        </p:txBody>
      </p:sp>
      <p:sp>
        <p:nvSpPr>
          <p:cNvPr id="124" name="Rounded Rectangle 11">
            <a:extLst>
              <a:ext uri="{FF2B5EF4-FFF2-40B4-BE49-F238E27FC236}">
                <a16:creationId xmlns:a16="http://schemas.microsoft.com/office/drawing/2014/main" id="{4E654112-7D12-54C9-34A7-32E377AE4A60}"/>
              </a:ext>
            </a:extLst>
          </p:cNvPr>
          <p:cNvSpPr/>
          <p:nvPr/>
        </p:nvSpPr>
        <p:spPr>
          <a:xfrm>
            <a:off x="367448" y="965854"/>
            <a:ext cx="1804478" cy="551195"/>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9230">
              <a:defRPr/>
            </a:pPr>
            <a:r>
              <a:rPr lang="en-US" sz="1337" b="1">
                <a:solidFill>
                  <a:srgbClr val="FFFFFF"/>
                </a:solidFill>
                <a:latin typeface="Arial"/>
              </a:rPr>
              <a:t>Central Florida</a:t>
            </a:r>
            <a:endParaRPr lang="en-US" sz="1379" b="1">
              <a:solidFill>
                <a:srgbClr val="FFFFFF"/>
              </a:solidFill>
              <a:latin typeface="Arial"/>
            </a:endParaRPr>
          </a:p>
        </p:txBody>
      </p:sp>
      <p:sp>
        <p:nvSpPr>
          <p:cNvPr id="126" name="Title 1">
            <a:extLst>
              <a:ext uri="{FF2B5EF4-FFF2-40B4-BE49-F238E27FC236}">
                <a16:creationId xmlns:a16="http://schemas.microsoft.com/office/drawing/2014/main" id="{A87DF032-D11F-B487-5FAE-04F607EEF672}"/>
              </a:ext>
            </a:extLst>
          </p:cNvPr>
          <p:cNvSpPr txBox="1">
            <a:spLocks/>
          </p:cNvSpPr>
          <p:nvPr/>
        </p:nvSpPr>
        <p:spPr>
          <a:xfrm>
            <a:off x="367448" y="511533"/>
            <a:ext cx="6310098" cy="422519"/>
          </a:xfrm>
          <a:prstGeom prst="rect">
            <a:avLst/>
          </a:prstGeom>
        </p:spPr>
        <p:txBody>
          <a:bodyPr vert="horz" wrap="square" lIns="89074" tIns="46318" rIns="89074" bIns="46318" rtlCol="0" anchor="t">
            <a:spAutoFit/>
          </a:bodyPr>
          <a:lstStyle>
            <a:lvl1pPr algn="l" defTabSz="914400" rtl="0" eaLnBrk="1" latinLnBrk="0" hangingPunct="1">
              <a:lnSpc>
                <a:spcPct val="90000"/>
              </a:lnSpc>
              <a:spcBef>
                <a:spcPct val="0"/>
              </a:spcBef>
              <a:buNone/>
              <a:defRPr sz="1200" b="0" i="0" kern="1200">
                <a:solidFill>
                  <a:schemeClr val="tx1"/>
                </a:solidFill>
                <a:latin typeface="+mj-lt"/>
                <a:ea typeface="+mj-ea"/>
                <a:cs typeface="Arial" panose="020B0604020202020204" pitchFamily="34" charset="0"/>
              </a:defRPr>
            </a:lvl1pPr>
          </a:lstStyle>
          <a:p>
            <a:pPr defTabSz="908557">
              <a:defRPr/>
            </a:pPr>
            <a:r>
              <a:rPr lang="en-US" sz="2376">
                <a:solidFill>
                  <a:srgbClr val="000000"/>
                </a:solidFill>
                <a:latin typeface="Palatino Linotype" panose="02040502050505030304" pitchFamily="18" charset="0"/>
              </a:rPr>
              <a:t>Example Route Network</a:t>
            </a:r>
          </a:p>
        </p:txBody>
      </p:sp>
      <p:cxnSp>
        <p:nvCxnSpPr>
          <p:cNvPr id="3" name="Straight Arrow Connector 2">
            <a:extLst>
              <a:ext uri="{FF2B5EF4-FFF2-40B4-BE49-F238E27FC236}">
                <a16:creationId xmlns:a16="http://schemas.microsoft.com/office/drawing/2014/main" id="{9DF80C58-8C1C-AB4C-4B32-EE9ACE5A4522}"/>
              </a:ext>
            </a:extLst>
          </p:cNvPr>
          <p:cNvCxnSpPr/>
          <p:nvPr/>
        </p:nvCxnSpPr>
        <p:spPr>
          <a:xfrm flipV="1">
            <a:off x="5945900" y="1293364"/>
            <a:ext cx="3312266" cy="226"/>
          </a:xfrm>
          <a:prstGeom prst="straightConnector1">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3E9E1A0-8325-D18C-6155-B38872C4C5E1}"/>
              </a:ext>
            </a:extLst>
          </p:cNvPr>
          <p:cNvSpPr/>
          <p:nvPr/>
        </p:nvSpPr>
        <p:spPr>
          <a:xfrm>
            <a:off x="7487500" y="1603024"/>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4" name="Rectangle 3">
            <a:extLst>
              <a:ext uri="{FF2B5EF4-FFF2-40B4-BE49-F238E27FC236}">
                <a16:creationId xmlns:a16="http://schemas.microsoft.com/office/drawing/2014/main" id="{D8A1B11B-64EB-7D6B-073E-680ED98EFE50}"/>
              </a:ext>
            </a:extLst>
          </p:cNvPr>
          <p:cNvSpPr/>
          <p:nvPr/>
        </p:nvSpPr>
        <p:spPr>
          <a:xfrm>
            <a:off x="7628993" y="1496493"/>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Cape Canaveral</a:t>
            </a:r>
            <a:endParaRPr lang="en-US" sz="1039">
              <a:solidFill>
                <a:srgbClr val="000000"/>
              </a:solidFill>
              <a:latin typeface="Arial"/>
            </a:endParaRPr>
          </a:p>
        </p:txBody>
      </p:sp>
      <p:sp>
        <p:nvSpPr>
          <p:cNvPr id="8" name="Oval 7">
            <a:extLst>
              <a:ext uri="{FF2B5EF4-FFF2-40B4-BE49-F238E27FC236}">
                <a16:creationId xmlns:a16="http://schemas.microsoft.com/office/drawing/2014/main" id="{E42F0975-3B25-3FA3-3AE5-BDF8BCBF3326}"/>
              </a:ext>
            </a:extLst>
          </p:cNvPr>
          <p:cNvSpPr/>
          <p:nvPr/>
        </p:nvSpPr>
        <p:spPr>
          <a:xfrm>
            <a:off x="7478022" y="2385328"/>
            <a:ext cx="63618" cy="63809"/>
          </a:xfrm>
          <a:prstGeom prst="ellipse">
            <a:avLst/>
          </a:prstGeom>
          <a:solidFill>
            <a:schemeClr val="accent2"/>
          </a:solidFill>
          <a:ln w="9525" cap="flat" cmpd="sng" algn="ctr">
            <a:solidFill>
              <a:srgbClr val="1D1E2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9" name="Rectangle 8">
            <a:extLst>
              <a:ext uri="{FF2B5EF4-FFF2-40B4-BE49-F238E27FC236}">
                <a16:creationId xmlns:a16="http://schemas.microsoft.com/office/drawing/2014/main" id="{2B19756B-B068-DEC5-A4FF-DE6D81CC50DD}"/>
              </a:ext>
            </a:extLst>
          </p:cNvPr>
          <p:cNvSpPr/>
          <p:nvPr/>
        </p:nvSpPr>
        <p:spPr>
          <a:xfrm>
            <a:off x="7648909" y="2320088"/>
            <a:ext cx="1008483" cy="1755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874272">
              <a:defRPr/>
            </a:pPr>
            <a:r>
              <a:rPr lang="en-GB" sz="1039">
                <a:solidFill>
                  <a:srgbClr val="000000"/>
                </a:solidFill>
                <a:latin typeface="Arial"/>
              </a:rPr>
              <a:t>Melbourne</a:t>
            </a:r>
            <a:endParaRPr lang="en-US" sz="1039">
              <a:solidFill>
                <a:srgbClr val="000000"/>
              </a:solidFill>
              <a:latin typeface="Arial"/>
            </a:endParaRPr>
          </a:p>
        </p:txBody>
      </p:sp>
      <p:cxnSp>
        <p:nvCxnSpPr>
          <p:cNvPr id="11" name="Straight Connector 10">
            <a:extLst>
              <a:ext uri="{FF2B5EF4-FFF2-40B4-BE49-F238E27FC236}">
                <a16:creationId xmlns:a16="http://schemas.microsoft.com/office/drawing/2014/main" id="{71A53BC8-CC9C-383B-7497-85810CE71F81}"/>
              </a:ext>
            </a:extLst>
          </p:cNvPr>
          <p:cNvCxnSpPr>
            <a:cxnSpLocks/>
            <a:stCxn id="69" idx="5"/>
            <a:endCxn id="2" idx="6"/>
          </p:cNvCxnSpPr>
          <p:nvPr/>
        </p:nvCxnSpPr>
        <p:spPr>
          <a:xfrm>
            <a:off x="5932391" y="1311879"/>
            <a:ext cx="1618730" cy="323051"/>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DBA44E5-1483-1994-E85B-AC568CA8B7C8}"/>
              </a:ext>
            </a:extLst>
          </p:cNvPr>
          <p:cNvCxnSpPr>
            <a:cxnSpLocks/>
            <a:stCxn id="69" idx="5"/>
            <a:endCxn id="8" idx="2"/>
          </p:cNvCxnSpPr>
          <p:nvPr/>
        </p:nvCxnSpPr>
        <p:spPr>
          <a:xfrm>
            <a:off x="5932390" y="1311878"/>
            <a:ext cx="1545633" cy="1105354"/>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F75766E-1E6E-3DA0-C9BB-1D87C30A2625}"/>
              </a:ext>
            </a:extLst>
          </p:cNvPr>
          <p:cNvCxnSpPr>
            <a:cxnSpLocks/>
            <a:stCxn id="2" idx="4"/>
            <a:endCxn id="8" idx="4"/>
          </p:cNvCxnSpPr>
          <p:nvPr/>
        </p:nvCxnSpPr>
        <p:spPr>
          <a:xfrm flipH="1">
            <a:off x="7509832" y="1666833"/>
            <a:ext cx="9478" cy="782303"/>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D646E315-AAA3-3F22-606D-A3A1A68881F4}"/>
              </a:ext>
            </a:extLst>
          </p:cNvPr>
          <p:cNvSpPr txBox="1"/>
          <p:nvPr/>
        </p:nvSpPr>
        <p:spPr>
          <a:xfrm>
            <a:off x="4584529" y="4771263"/>
            <a:ext cx="714504" cy="22144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vert="horz" wrap="square" lIns="89074" tIns="46318" rIns="89074" bIns="46318" rtlCol="0">
            <a:spAutoFit/>
          </a:bodyPr>
          <a:lstStyle/>
          <a:p>
            <a:pPr algn="ctr" defTabSz="905014">
              <a:spcAft>
                <a:spcPts val="595"/>
              </a:spcAft>
              <a:defRPr/>
            </a:pPr>
            <a:r>
              <a:rPr lang="en-US" sz="692">
                <a:solidFill>
                  <a:srgbClr val="000000"/>
                </a:solidFill>
                <a:latin typeface="Arial"/>
                <a:cs typeface="Arial" panose="020B0604020202020204" pitchFamily="34" charset="0"/>
              </a:rPr>
              <a:t>(63 miles)</a:t>
            </a:r>
          </a:p>
        </p:txBody>
      </p:sp>
      <p:sp>
        <p:nvSpPr>
          <p:cNvPr id="13" name="TextBox 12">
            <a:extLst>
              <a:ext uri="{FF2B5EF4-FFF2-40B4-BE49-F238E27FC236}">
                <a16:creationId xmlns:a16="http://schemas.microsoft.com/office/drawing/2014/main" id="{B9B7789F-4C92-5885-9967-A422968FBCC1}"/>
              </a:ext>
            </a:extLst>
          </p:cNvPr>
          <p:cNvSpPr txBox="1"/>
          <p:nvPr/>
        </p:nvSpPr>
        <p:spPr>
          <a:xfrm>
            <a:off x="1933834" y="1483606"/>
            <a:ext cx="714504" cy="22144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vert="horz" wrap="square" lIns="89074" tIns="46318" rIns="89074" bIns="46318" rtlCol="0">
            <a:spAutoFit/>
          </a:bodyPr>
          <a:lstStyle/>
          <a:p>
            <a:pPr algn="ctr" defTabSz="905014">
              <a:spcAft>
                <a:spcPts val="595"/>
              </a:spcAft>
              <a:defRPr/>
            </a:pPr>
            <a:r>
              <a:rPr lang="en-US" sz="692">
                <a:solidFill>
                  <a:srgbClr val="000000"/>
                </a:solidFill>
                <a:latin typeface="Arial"/>
                <a:cs typeface="Arial" panose="020B0604020202020204" pitchFamily="34" charset="0"/>
              </a:rPr>
              <a:t>(68 miles)</a:t>
            </a:r>
          </a:p>
        </p:txBody>
      </p:sp>
      <p:cxnSp>
        <p:nvCxnSpPr>
          <p:cNvPr id="5" name="Straight Connector 4">
            <a:extLst>
              <a:ext uri="{FF2B5EF4-FFF2-40B4-BE49-F238E27FC236}">
                <a16:creationId xmlns:a16="http://schemas.microsoft.com/office/drawing/2014/main" id="{63D866CB-7E5A-35DF-8EFB-0911243C6253}"/>
              </a:ext>
            </a:extLst>
          </p:cNvPr>
          <p:cNvCxnSpPr>
            <a:cxnSpLocks/>
            <a:endCxn id="69" idx="4"/>
          </p:cNvCxnSpPr>
          <p:nvPr/>
        </p:nvCxnSpPr>
        <p:spPr>
          <a:xfrm flipV="1">
            <a:off x="5793844" y="1327532"/>
            <a:ext cx="100755" cy="523845"/>
          </a:xfrm>
          <a:prstGeom prst="line">
            <a:avLst/>
          </a:prstGeom>
        </p:spPr>
        <p:style>
          <a:lnRef idx="1">
            <a:schemeClr val="dk1"/>
          </a:lnRef>
          <a:fillRef idx="0">
            <a:schemeClr val="dk1"/>
          </a:fillRef>
          <a:effectRef idx="0">
            <a:schemeClr val="dk1"/>
          </a:effectRef>
          <a:fontRef idx="minor">
            <a:schemeClr val="tx1"/>
          </a:fontRef>
        </p:style>
      </p:cxnSp>
      <p:sp>
        <p:nvSpPr>
          <p:cNvPr id="69" name="Oval 68">
            <a:extLst>
              <a:ext uri="{FF2B5EF4-FFF2-40B4-BE49-F238E27FC236}">
                <a16:creationId xmlns:a16="http://schemas.microsoft.com/office/drawing/2014/main" id="{92E41C21-5AF6-40F3-4220-831FE7DB3D2B}"/>
              </a:ext>
            </a:extLst>
          </p:cNvPr>
          <p:cNvSpPr/>
          <p:nvPr/>
        </p:nvSpPr>
        <p:spPr>
          <a:xfrm>
            <a:off x="5841154" y="1220643"/>
            <a:ext cx="106888" cy="106888"/>
          </a:xfrm>
          <a:prstGeom prst="ellipse">
            <a:avLst/>
          </a:prstGeom>
          <a:solidFill>
            <a:srgbClr val="FF0000"/>
          </a:solidFill>
          <a:ln w="9525" cap="flat" cmpd="sng" algn="ctr">
            <a:solidFill>
              <a:schemeClr val="bg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sp>
        <p:nvSpPr>
          <p:cNvPr id="28" name="Oval 27">
            <a:extLst>
              <a:ext uri="{FF2B5EF4-FFF2-40B4-BE49-F238E27FC236}">
                <a16:creationId xmlns:a16="http://schemas.microsoft.com/office/drawing/2014/main" id="{BC28DFF3-3178-D60D-652E-D55D0DFF0C28}"/>
              </a:ext>
            </a:extLst>
          </p:cNvPr>
          <p:cNvSpPr/>
          <p:nvPr/>
        </p:nvSpPr>
        <p:spPr>
          <a:xfrm>
            <a:off x="3065287" y="3138524"/>
            <a:ext cx="106888" cy="106888"/>
          </a:xfrm>
          <a:prstGeom prst="ellipse">
            <a:avLst/>
          </a:prstGeom>
          <a:solidFill>
            <a:srgbClr val="FF0000"/>
          </a:solidFill>
          <a:ln w="9525" cap="flat" cmpd="sng" algn="ctr">
            <a:solidFill>
              <a:schemeClr val="bg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17" tIns="44958" rIns="89917" bIns="44958" numCol="1" spcCol="0" rtlCol="0" fromWordArt="0" anchor="ctr" anchorCtr="0" forceAA="0" compatLnSpc="1">
            <a:prstTxWarp prst="textNoShape">
              <a:avLst/>
            </a:prstTxWarp>
            <a:noAutofit/>
          </a:bodyPr>
          <a:lstStyle/>
          <a:p>
            <a:pPr algn="ctr" defTabSz="449615">
              <a:spcAft>
                <a:spcPts val="1179"/>
              </a:spcAft>
              <a:defRPr/>
            </a:pPr>
            <a:endParaRPr lang="en-US" sz="1039">
              <a:solidFill>
                <a:srgbClr val="FF0000"/>
              </a:solidFill>
              <a:latin typeface="Univers LT Pro 45 Light" panose="020B0403020202020204" pitchFamily="34" charset="77"/>
            </a:endParaRPr>
          </a:p>
        </p:txBody>
      </p:sp>
      <p:cxnSp>
        <p:nvCxnSpPr>
          <p:cNvPr id="33" name="Straight Connector 32">
            <a:extLst>
              <a:ext uri="{FF2B5EF4-FFF2-40B4-BE49-F238E27FC236}">
                <a16:creationId xmlns:a16="http://schemas.microsoft.com/office/drawing/2014/main" id="{413B0E2D-F182-0B7F-CBA1-9DB710122012}"/>
              </a:ext>
            </a:extLst>
          </p:cNvPr>
          <p:cNvCxnSpPr>
            <a:cxnSpLocks/>
            <a:stCxn id="69" idx="7"/>
            <a:endCxn id="70" idx="3"/>
          </p:cNvCxnSpPr>
          <p:nvPr/>
        </p:nvCxnSpPr>
        <p:spPr>
          <a:xfrm flipV="1">
            <a:off x="5932388" y="973018"/>
            <a:ext cx="113843" cy="263278"/>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64D88770-4208-3E27-3D25-9C08CE56F610}"/>
              </a:ext>
            </a:extLst>
          </p:cNvPr>
          <p:cNvCxnSpPr>
            <a:cxnSpLocks/>
            <a:stCxn id="69" idx="7"/>
            <a:endCxn id="75" idx="7"/>
          </p:cNvCxnSpPr>
          <p:nvPr/>
        </p:nvCxnSpPr>
        <p:spPr>
          <a:xfrm flipV="1">
            <a:off x="5932390" y="398056"/>
            <a:ext cx="215248" cy="83824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4958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Freeform 174">
            <a:extLst>
              <a:ext uri="{FF2B5EF4-FFF2-40B4-BE49-F238E27FC236}">
                <a16:creationId xmlns:a16="http://schemas.microsoft.com/office/drawing/2014/main" id="{1ABD4065-983F-6C24-914D-E433D1B4D335}"/>
              </a:ext>
            </a:extLst>
          </p:cNvPr>
          <p:cNvSpPr/>
          <p:nvPr/>
        </p:nvSpPr>
        <p:spPr>
          <a:xfrm>
            <a:off x="8664562" y="3061251"/>
            <a:ext cx="932101" cy="1714167"/>
          </a:xfrm>
          <a:custGeom>
            <a:avLst/>
            <a:gdLst>
              <a:gd name="connsiteX0" fmla="*/ 1135139 w 1135138"/>
              <a:gd name="connsiteY0" fmla="*/ 0 h 1725256"/>
              <a:gd name="connsiteX1" fmla="*/ 1135139 w 1135138"/>
              <a:gd name="connsiteY1" fmla="*/ 1725257 h 1725256"/>
              <a:gd name="connsiteX2" fmla="*/ 0 w 1135138"/>
              <a:gd name="connsiteY2" fmla="*/ 1725257 h 1725256"/>
              <a:gd name="connsiteX3" fmla="*/ 0 w 1135138"/>
              <a:gd name="connsiteY3" fmla="*/ 830719 h 1725256"/>
              <a:gd name="connsiteX4" fmla="*/ 1135139 w 1135138"/>
              <a:gd name="connsiteY4" fmla="*/ 0 h 1725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138" h="1725256">
                <a:moveTo>
                  <a:pt x="1135139" y="0"/>
                </a:moveTo>
                <a:lnTo>
                  <a:pt x="1135139" y="1725257"/>
                </a:lnTo>
                <a:lnTo>
                  <a:pt x="0" y="1725257"/>
                </a:lnTo>
                <a:lnTo>
                  <a:pt x="0" y="830719"/>
                </a:lnTo>
                <a:lnTo>
                  <a:pt x="1135139" y="0"/>
                </a:lnTo>
                <a:close/>
              </a:path>
            </a:pathLst>
          </a:custGeom>
          <a:solidFill>
            <a:srgbClr val="2F495B">
              <a:alpha val="36504"/>
            </a:srgbClr>
          </a:solidFill>
          <a:ln w="4606" cap="flat">
            <a:noFill/>
            <a:prstDash val="solid"/>
            <a:miter/>
          </a:ln>
        </p:spPr>
        <p:txBody>
          <a:bodyPr rtlCol="0" anchor="ctr"/>
          <a:lstStyle/>
          <a:p>
            <a:pPr defTabSz="908557">
              <a:defRPr/>
            </a:pPr>
            <a:endParaRPr lang="en-US" sz="1788">
              <a:solidFill>
                <a:srgbClr val="000000"/>
              </a:solidFill>
              <a:latin typeface="Arial"/>
            </a:endParaRPr>
          </a:p>
        </p:txBody>
      </p:sp>
      <p:sp>
        <p:nvSpPr>
          <p:cNvPr id="176" name="Freeform 175">
            <a:extLst>
              <a:ext uri="{FF2B5EF4-FFF2-40B4-BE49-F238E27FC236}">
                <a16:creationId xmlns:a16="http://schemas.microsoft.com/office/drawing/2014/main" id="{616D6A71-14C9-B11D-04D7-BA295CA770F0}"/>
              </a:ext>
            </a:extLst>
          </p:cNvPr>
          <p:cNvSpPr/>
          <p:nvPr/>
        </p:nvSpPr>
        <p:spPr>
          <a:xfrm>
            <a:off x="8664562" y="2903973"/>
            <a:ext cx="932101" cy="982656"/>
          </a:xfrm>
          <a:custGeom>
            <a:avLst/>
            <a:gdLst>
              <a:gd name="connsiteX0" fmla="*/ 1135139 w 1135138"/>
              <a:gd name="connsiteY0" fmla="*/ 0 h 989012"/>
              <a:gd name="connsiteX1" fmla="*/ 1135139 w 1135138"/>
              <a:gd name="connsiteY1" fmla="*/ 158294 h 989012"/>
              <a:gd name="connsiteX2" fmla="*/ 0 w 1135138"/>
              <a:gd name="connsiteY2" fmla="*/ 989013 h 989012"/>
              <a:gd name="connsiteX3" fmla="*/ 0 w 1135138"/>
              <a:gd name="connsiteY3" fmla="*/ 830719 h 989012"/>
              <a:gd name="connsiteX4" fmla="*/ 1135139 w 1135138"/>
              <a:gd name="connsiteY4" fmla="*/ 0 h 98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138" h="989012">
                <a:moveTo>
                  <a:pt x="1135139" y="0"/>
                </a:moveTo>
                <a:lnTo>
                  <a:pt x="1135139" y="158294"/>
                </a:lnTo>
                <a:lnTo>
                  <a:pt x="0" y="989013"/>
                </a:lnTo>
                <a:lnTo>
                  <a:pt x="0" y="830719"/>
                </a:lnTo>
                <a:lnTo>
                  <a:pt x="1135139" y="0"/>
                </a:lnTo>
                <a:close/>
              </a:path>
            </a:pathLst>
          </a:custGeom>
          <a:solidFill>
            <a:srgbClr val="FFC000">
              <a:alpha val="36504"/>
            </a:srgbClr>
          </a:solidFill>
          <a:ln w="4606" cap="flat">
            <a:noFill/>
            <a:prstDash val="solid"/>
            <a:miter/>
          </a:ln>
        </p:spPr>
        <p:txBody>
          <a:bodyPr rtlCol="0" anchor="ctr"/>
          <a:lstStyle/>
          <a:p>
            <a:pPr defTabSz="908557">
              <a:defRPr/>
            </a:pPr>
            <a:endParaRPr lang="en-US" sz="1788">
              <a:solidFill>
                <a:srgbClr val="000000"/>
              </a:solidFill>
              <a:latin typeface="Arial"/>
            </a:endParaRPr>
          </a:p>
        </p:txBody>
      </p:sp>
      <p:sp>
        <p:nvSpPr>
          <p:cNvPr id="177" name="Freeform 176">
            <a:extLst>
              <a:ext uri="{FF2B5EF4-FFF2-40B4-BE49-F238E27FC236}">
                <a16:creationId xmlns:a16="http://schemas.microsoft.com/office/drawing/2014/main" id="{51D4658F-75FB-2ACA-D1A4-A0774D2308A0}"/>
              </a:ext>
            </a:extLst>
          </p:cNvPr>
          <p:cNvSpPr/>
          <p:nvPr/>
        </p:nvSpPr>
        <p:spPr>
          <a:xfrm>
            <a:off x="8664562" y="2875224"/>
            <a:ext cx="932101" cy="854037"/>
          </a:xfrm>
          <a:custGeom>
            <a:avLst/>
            <a:gdLst>
              <a:gd name="connsiteX0" fmla="*/ 1135139 w 1135138"/>
              <a:gd name="connsiteY0" fmla="*/ 0 h 859562"/>
              <a:gd name="connsiteX1" fmla="*/ 1135139 w 1135138"/>
              <a:gd name="connsiteY1" fmla="*/ 28844 h 859562"/>
              <a:gd name="connsiteX2" fmla="*/ 0 w 1135138"/>
              <a:gd name="connsiteY2" fmla="*/ 859563 h 859562"/>
              <a:gd name="connsiteX3" fmla="*/ 0 w 1135138"/>
              <a:gd name="connsiteY3" fmla="*/ 830719 h 859562"/>
              <a:gd name="connsiteX4" fmla="*/ 1135139 w 1135138"/>
              <a:gd name="connsiteY4" fmla="*/ 0 h 85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138" h="859562">
                <a:moveTo>
                  <a:pt x="1135139" y="0"/>
                </a:moveTo>
                <a:lnTo>
                  <a:pt x="1135139" y="28844"/>
                </a:lnTo>
                <a:lnTo>
                  <a:pt x="0" y="859563"/>
                </a:lnTo>
                <a:lnTo>
                  <a:pt x="0" y="830719"/>
                </a:lnTo>
                <a:lnTo>
                  <a:pt x="1135139" y="0"/>
                </a:lnTo>
                <a:close/>
              </a:path>
            </a:pathLst>
          </a:custGeom>
          <a:solidFill>
            <a:srgbClr val="211DE4">
              <a:alpha val="36504"/>
            </a:srgbClr>
          </a:solidFill>
          <a:ln w="4606" cap="flat">
            <a:noFill/>
            <a:prstDash val="solid"/>
            <a:miter/>
          </a:ln>
        </p:spPr>
        <p:txBody>
          <a:bodyPr rtlCol="0" anchor="ctr"/>
          <a:lstStyle/>
          <a:p>
            <a:pPr defTabSz="908557">
              <a:defRPr/>
            </a:pPr>
            <a:endParaRPr lang="en-US" sz="1788">
              <a:solidFill>
                <a:srgbClr val="000000"/>
              </a:solidFill>
              <a:latin typeface="Arial"/>
            </a:endParaRPr>
          </a:p>
        </p:txBody>
      </p:sp>
      <p:sp>
        <p:nvSpPr>
          <p:cNvPr id="178" name="Freeform 177">
            <a:extLst>
              <a:ext uri="{FF2B5EF4-FFF2-40B4-BE49-F238E27FC236}">
                <a16:creationId xmlns:a16="http://schemas.microsoft.com/office/drawing/2014/main" id="{E8EA9CA1-0479-AE14-430D-63E41CA3B5A4}"/>
              </a:ext>
            </a:extLst>
          </p:cNvPr>
          <p:cNvSpPr/>
          <p:nvPr/>
        </p:nvSpPr>
        <p:spPr>
          <a:xfrm>
            <a:off x="8664562" y="4775418"/>
            <a:ext cx="932101" cy="235638"/>
          </a:xfrm>
          <a:custGeom>
            <a:avLst/>
            <a:gdLst>
              <a:gd name="connsiteX0" fmla="*/ 0 w 1135138"/>
              <a:gd name="connsiteY0" fmla="*/ 0 h 237162"/>
              <a:gd name="connsiteX1" fmla="*/ 1135139 w 1135138"/>
              <a:gd name="connsiteY1" fmla="*/ 0 h 237162"/>
              <a:gd name="connsiteX2" fmla="*/ 1135139 w 1135138"/>
              <a:gd name="connsiteY2" fmla="*/ 237162 h 237162"/>
              <a:gd name="connsiteX3" fmla="*/ 0 w 1135138"/>
              <a:gd name="connsiteY3" fmla="*/ 237162 h 237162"/>
            </a:gdLst>
            <a:ahLst/>
            <a:cxnLst>
              <a:cxn ang="0">
                <a:pos x="connsiteX0" y="connsiteY0"/>
              </a:cxn>
              <a:cxn ang="0">
                <a:pos x="connsiteX1" y="connsiteY1"/>
              </a:cxn>
              <a:cxn ang="0">
                <a:pos x="connsiteX2" y="connsiteY2"/>
              </a:cxn>
              <a:cxn ang="0">
                <a:pos x="connsiteX3" y="connsiteY3"/>
              </a:cxn>
            </a:cxnLst>
            <a:rect l="l" t="t" r="r" b="b"/>
            <a:pathLst>
              <a:path w="1135138" h="237162">
                <a:moveTo>
                  <a:pt x="0" y="0"/>
                </a:moveTo>
                <a:lnTo>
                  <a:pt x="1135139" y="0"/>
                </a:lnTo>
                <a:lnTo>
                  <a:pt x="1135139" y="237162"/>
                </a:lnTo>
                <a:lnTo>
                  <a:pt x="0" y="237162"/>
                </a:lnTo>
                <a:close/>
              </a:path>
            </a:pathLst>
          </a:custGeom>
          <a:solidFill>
            <a:srgbClr val="00E082">
              <a:alpha val="36504"/>
            </a:srgbClr>
          </a:solidFill>
          <a:ln w="4606" cap="flat">
            <a:noFill/>
            <a:prstDash val="solid"/>
            <a:miter/>
          </a:ln>
        </p:spPr>
        <p:txBody>
          <a:bodyPr rtlCol="0" anchor="ctr"/>
          <a:lstStyle/>
          <a:p>
            <a:pPr defTabSz="908557">
              <a:defRPr/>
            </a:pPr>
            <a:endParaRPr lang="en-US" sz="1788">
              <a:solidFill>
                <a:srgbClr val="000000"/>
              </a:solidFill>
              <a:latin typeface="Arial"/>
            </a:endParaRPr>
          </a:p>
        </p:txBody>
      </p:sp>
      <p:sp>
        <p:nvSpPr>
          <p:cNvPr id="179" name="Freeform 178">
            <a:extLst>
              <a:ext uri="{FF2B5EF4-FFF2-40B4-BE49-F238E27FC236}">
                <a16:creationId xmlns:a16="http://schemas.microsoft.com/office/drawing/2014/main" id="{CCCDEA0C-5A8E-A6D8-6BF6-B697AE3A69CE}"/>
              </a:ext>
            </a:extLst>
          </p:cNvPr>
          <p:cNvSpPr/>
          <p:nvPr/>
        </p:nvSpPr>
        <p:spPr>
          <a:xfrm>
            <a:off x="8664562" y="5011057"/>
            <a:ext cx="932101" cy="373659"/>
          </a:xfrm>
          <a:custGeom>
            <a:avLst/>
            <a:gdLst>
              <a:gd name="connsiteX0" fmla="*/ 0 w 1135138"/>
              <a:gd name="connsiteY0" fmla="*/ 0 h 59778"/>
              <a:gd name="connsiteX1" fmla="*/ 1135139 w 1135138"/>
              <a:gd name="connsiteY1" fmla="*/ 0 h 59778"/>
              <a:gd name="connsiteX2" fmla="*/ 1135139 w 1135138"/>
              <a:gd name="connsiteY2" fmla="*/ 59778 h 59778"/>
              <a:gd name="connsiteX3" fmla="*/ 0 w 1135138"/>
              <a:gd name="connsiteY3" fmla="*/ 59778 h 59778"/>
            </a:gdLst>
            <a:ahLst/>
            <a:cxnLst>
              <a:cxn ang="0">
                <a:pos x="connsiteX0" y="connsiteY0"/>
              </a:cxn>
              <a:cxn ang="0">
                <a:pos x="connsiteX1" y="connsiteY1"/>
              </a:cxn>
              <a:cxn ang="0">
                <a:pos x="connsiteX2" y="connsiteY2"/>
              </a:cxn>
              <a:cxn ang="0">
                <a:pos x="connsiteX3" y="connsiteY3"/>
              </a:cxn>
            </a:cxnLst>
            <a:rect l="l" t="t" r="r" b="b"/>
            <a:pathLst>
              <a:path w="1135138" h="59778">
                <a:moveTo>
                  <a:pt x="0" y="0"/>
                </a:moveTo>
                <a:lnTo>
                  <a:pt x="1135139" y="0"/>
                </a:lnTo>
                <a:lnTo>
                  <a:pt x="1135139" y="59778"/>
                </a:lnTo>
                <a:lnTo>
                  <a:pt x="0" y="59778"/>
                </a:lnTo>
                <a:close/>
              </a:path>
            </a:pathLst>
          </a:custGeom>
          <a:solidFill>
            <a:srgbClr val="B3B0F8">
              <a:alpha val="36504"/>
            </a:srgbClr>
          </a:solidFill>
          <a:ln w="4606" cap="flat">
            <a:noFill/>
            <a:prstDash val="solid"/>
            <a:miter/>
          </a:ln>
        </p:spPr>
        <p:txBody>
          <a:bodyPr rtlCol="0" anchor="ctr"/>
          <a:lstStyle/>
          <a:p>
            <a:pPr defTabSz="908557">
              <a:defRPr/>
            </a:pPr>
            <a:endParaRPr lang="en-US" sz="1788">
              <a:solidFill>
                <a:srgbClr val="000000"/>
              </a:solidFill>
              <a:latin typeface="Arial"/>
            </a:endParaRPr>
          </a:p>
        </p:txBody>
      </p:sp>
      <p:sp>
        <p:nvSpPr>
          <p:cNvPr id="183" name="Freeform 182">
            <a:extLst>
              <a:ext uri="{FF2B5EF4-FFF2-40B4-BE49-F238E27FC236}">
                <a16:creationId xmlns:a16="http://schemas.microsoft.com/office/drawing/2014/main" id="{D15A0F39-8AB7-DB02-4E58-E1331EF610CD}"/>
              </a:ext>
            </a:extLst>
          </p:cNvPr>
          <p:cNvSpPr/>
          <p:nvPr/>
        </p:nvSpPr>
        <p:spPr>
          <a:xfrm flipV="1">
            <a:off x="8664562" y="5384714"/>
            <a:ext cx="932101" cy="113698"/>
          </a:xfrm>
          <a:custGeom>
            <a:avLst/>
            <a:gdLst>
              <a:gd name="connsiteX0" fmla="*/ 0 w 1135138"/>
              <a:gd name="connsiteY0" fmla="*/ 0 h 59778"/>
              <a:gd name="connsiteX1" fmla="*/ 1135139 w 1135138"/>
              <a:gd name="connsiteY1" fmla="*/ 0 h 59778"/>
              <a:gd name="connsiteX2" fmla="*/ 1135139 w 1135138"/>
              <a:gd name="connsiteY2" fmla="*/ 59778 h 59778"/>
              <a:gd name="connsiteX3" fmla="*/ 0 w 1135138"/>
              <a:gd name="connsiteY3" fmla="*/ 59778 h 59778"/>
            </a:gdLst>
            <a:ahLst/>
            <a:cxnLst>
              <a:cxn ang="0">
                <a:pos x="connsiteX0" y="connsiteY0"/>
              </a:cxn>
              <a:cxn ang="0">
                <a:pos x="connsiteX1" y="connsiteY1"/>
              </a:cxn>
              <a:cxn ang="0">
                <a:pos x="connsiteX2" y="connsiteY2"/>
              </a:cxn>
              <a:cxn ang="0">
                <a:pos x="connsiteX3" y="connsiteY3"/>
              </a:cxn>
            </a:cxnLst>
            <a:rect l="l" t="t" r="r" b="b"/>
            <a:pathLst>
              <a:path w="1135138" h="59778">
                <a:moveTo>
                  <a:pt x="0" y="0"/>
                </a:moveTo>
                <a:lnTo>
                  <a:pt x="1135139" y="0"/>
                </a:lnTo>
                <a:lnTo>
                  <a:pt x="1135139" y="59778"/>
                </a:lnTo>
                <a:lnTo>
                  <a:pt x="0" y="59778"/>
                </a:lnTo>
                <a:close/>
              </a:path>
            </a:pathLst>
          </a:custGeom>
          <a:solidFill>
            <a:srgbClr val="C4C4C4">
              <a:alpha val="36504"/>
            </a:srgbClr>
          </a:solidFill>
          <a:ln w="4606" cap="flat">
            <a:noFill/>
            <a:prstDash val="solid"/>
            <a:miter/>
          </a:ln>
        </p:spPr>
        <p:txBody>
          <a:bodyPr rtlCol="0" anchor="ctr"/>
          <a:lstStyle/>
          <a:p>
            <a:pPr defTabSz="908557">
              <a:defRPr/>
            </a:pPr>
            <a:endParaRPr lang="en-US" sz="1788">
              <a:solidFill>
                <a:srgbClr val="000000"/>
              </a:solidFill>
              <a:latin typeface="Arial"/>
            </a:endParaRPr>
          </a:p>
        </p:txBody>
      </p:sp>
      <p:cxnSp>
        <p:nvCxnSpPr>
          <p:cNvPr id="48" name="Straight Connector 47">
            <a:extLst>
              <a:ext uri="{FF2B5EF4-FFF2-40B4-BE49-F238E27FC236}">
                <a16:creationId xmlns:a16="http://schemas.microsoft.com/office/drawing/2014/main" id="{FF972E6A-90CF-5CFA-A5AA-7BFA2ECEB5C3}"/>
              </a:ext>
            </a:extLst>
          </p:cNvPr>
          <p:cNvCxnSpPr>
            <a:cxnSpLocks/>
          </p:cNvCxnSpPr>
          <p:nvPr/>
        </p:nvCxnSpPr>
        <p:spPr>
          <a:xfrm flipV="1">
            <a:off x="6113373" y="3572554"/>
            <a:ext cx="2121604" cy="21238"/>
          </a:xfrm>
          <a:prstGeom prst="line">
            <a:avLst/>
          </a:prstGeom>
          <a:ln w="6350" cap="flat" cmpd="sng" algn="ctr">
            <a:solidFill>
              <a:schemeClr val="bg1">
                <a:lumMod val="65000"/>
              </a:schemeClr>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3" name="Object 2" hidden="1">
            <a:extLst>
              <a:ext uri="{FF2B5EF4-FFF2-40B4-BE49-F238E27FC236}">
                <a16:creationId xmlns:a16="http://schemas.microsoft.com/office/drawing/2014/main" id="{B38C4921-0551-4807-BBCE-B48AA1CFD8DC}"/>
              </a:ext>
            </a:extLst>
          </p:cNvPr>
          <p:cNvGraphicFramePr>
            <a:graphicFrameLocks noChangeAspect="1"/>
          </p:cNvGraphicFramePr>
          <p:nvPr>
            <p:custDataLst>
              <p:tags r:id="rId2"/>
            </p:custDataLst>
          </p:nvPr>
        </p:nvGraphicFramePr>
        <p:xfrm>
          <a:off x="79678" y="45505"/>
          <a:ext cx="1568" cy="1568"/>
        </p:xfrm>
        <a:graphic>
          <a:graphicData uri="http://schemas.openxmlformats.org/presentationml/2006/ole">
            <mc:AlternateContent xmlns:mc="http://schemas.openxmlformats.org/markup-compatibility/2006">
              <mc:Choice xmlns:v="urn:schemas-microsoft-com:vml" Requires="v">
                <p:oleObj name="think-cell Slide" r:id="rId6" imgW="592" imgH="595" progId="TCLayout.ActiveDocument.1">
                  <p:embed/>
                </p:oleObj>
              </mc:Choice>
              <mc:Fallback>
                <p:oleObj name="think-cell Slide" r:id="rId6" imgW="592" imgH="595" progId="TCLayout.ActiveDocument.1">
                  <p:embed/>
                  <p:pic>
                    <p:nvPicPr>
                      <p:cNvPr id="3" name="Object 2" hidden="1">
                        <a:extLst>
                          <a:ext uri="{FF2B5EF4-FFF2-40B4-BE49-F238E27FC236}">
                            <a16:creationId xmlns:a16="http://schemas.microsoft.com/office/drawing/2014/main" id="{B38C4921-0551-4807-BBCE-B48AA1CFD8DC}"/>
                          </a:ext>
                        </a:extLst>
                      </p:cNvPr>
                      <p:cNvPicPr/>
                      <p:nvPr/>
                    </p:nvPicPr>
                    <p:blipFill>
                      <a:blip r:embed="rId7"/>
                      <a:stretch>
                        <a:fillRect/>
                      </a:stretch>
                    </p:blipFill>
                    <p:spPr>
                      <a:xfrm>
                        <a:off x="79678" y="45505"/>
                        <a:ext cx="1568" cy="156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A9F7FC-8271-4FBF-843D-DE9EDAB4A2AD}"/>
              </a:ext>
            </a:extLst>
          </p:cNvPr>
          <p:cNvSpPr/>
          <p:nvPr>
            <p:custDataLst>
              <p:tags r:id="rId3"/>
            </p:custDataLst>
          </p:nvPr>
        </p:nvSpPr>
        <p:spPr>
          <a:xfrm>
            <a:off x="78111" y="43937"/>
            <a:ext cx="156716" cy="156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02751">
              <a:defRPr/>
            </a:pPr>
            <a:endParaRPr lang="en-US" sz="2361" err="1">
              <a:solidFill>
                <a:srgbClr val="FFFFFF"/>
              </a:solidFill>
              <a:latin typeface="Univers LT Pro 45 Light" panose="020B0403020202020204" pitchFamily="34" charset="0"/>
              <a:sym typeface="Univers LT Pro 45 Light" panose="020B0403020202020204" pitchFamily="34" charset="0"/>
            </a:endParaRPr>
          </a:p>
        </p:txBody>
      </p:sp>
      <p:pic>
        <p:nvPicPr>
          <p:cNvPr id="33" name="Picture 32">
            <a:extLst>
              <a:ext uri="{FF2B5EF4-FFF2-40B4-BE49-F238E27FC236}">
                <a16:creationId xmlns:a16="http://schemas.microsoft.com/office/drawing/2014/main" id="{C191068D-9F30-49B0-47CC-6FDF8B949292}"/>
              </a:ext>
            </a:extLst>
          </p:cNvPr>
          <p:cNvPicPr>
            <a:picLocks noChangeAspect="1"/>
          </p:cNvPicPr>
          <p:nvPr/>
        </p:nvPicPr>
        <p:blipFill rotWithShape="1">
          <a:blip r:embed="rId8"/>
          <a:srcRect t="39454" r="48970" b="10376"/>
          <a:stretch/>
        </p:blipFill>
        <p:spPr>
          <a:xfrm>
            <a:off x="7788081" y="4237323"/>
            <a:ext cx="893794" cy="1353251"/>
          </a:xfrm>
          <a:prstGeom prst="rect">
            <a:avLst/>
          </a:prstGeom>
        </p:spPr>
      </p:pic>
      <p:pic>
        <p:nvPicPr>
          <p:cNvPr id="35" name="Picture 34">
            <a:extLst>
              <a:ext uri="{FF2B5EF4-FFF2-40B4-BE49-F238E27FC236}">
                <a16:creationId xmlns:a16="http://schemas.microsoft.com/office/drawing/2014/main" id="{39DAC201-C401-3168-2C2C-42CEDA7498F8}"/>
              </a:ext>
            </a:extLst>
          </p:cNvPr>
          <p:cNvPicPr>
            <a:picLocks noChangeAspect="1"/>
          </p:cNvPicPr>
          <p:nvPr/>
        </p:nvPicPr>
        <p:blipFill rotWithShape="1">
          <a:blip r:embed="rId9"/>
          <a:srcRect t="48627" r="51191" b="6230"/>
          <a:stretch/>
        </p:blipFill>
        <p:spPr>
          <a:xfrm>
            <a:off x="9634447" y="3536219"/>
            <a:ext cx="864432" cy="2059719"/>
          </a:xfrm>
          <a:prstGeom prst="rect">
            <a:avLst/>
          </a:prstGeom>
        </p:spPr>
      </p:pic>
      <p:cxnSp>
        <p:nvCxnSpPr>
          <p:cNvPr id="5" name="Straight Connector 4">
            <a:extLst>
              <a:ext uri="{FF2B5EF4-FFF2-40B4-BE49-F238E27FC236}">
                <a16:creationId xmlns:a16="http://schemas.microsoft.com/office/drawing/2014/main" id="{492B9F0F-F7D6-04FC-2994-9C2C5A96403C}"/>
              </a:ext>
            </a:extLst>
          </p:cNvPr>
          <p:cNvCxnSpPr>
            <a:cxnSpLocks/>
          </p:cNvCxnSpPr>
          <p:nvPr/>
        </p:nvCxnSpPr>
        <p:spPr>
          <a:xfrm>
            <a:off x="7065600" y="2747058"/>
            <a:ext cx="2882638" cy="0"/>
          </a:xfrm>
          <a:prstGeom prst="line">
            <a:avLst/>
          </a:prstGeom>
          <a:ln w="6350" cap="flat" cmpd="sng" algn="ctr">
            <a:solidFill>
              <a:schemeClr val="bg1">
                <a:lumMod val="65000"/>
              </a:schemeClr>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70" name="Picture 169">
            <a:extLst>
              <a:ext uri="{FF2B5EF4-FFF2-40B4-BE49-F238E27FC236}">
                <a16:creationId xmlns:a16="http://schemas.microsoft.com/office/drawing/2014/main" id="{F92FE148-E313-4362-5E3C-5A18F4D18A07}"/>
              </a:ext>
            </a:extLst>
          </p:cNvPr>
          <p:cNvPicPr>
            <a:picLocks noChangeAspect="1"/>
          </p:cNvPicPr>
          <p:nvPr/>
        </p:nvPicPr>
        <p:blipFill rotWithShape="1">
          <a:blip r:embed="rId9"/>
          <a:srcRect t="-456" r="51191" b="79625"/>
          <a:stretch/>
        </p:blipFill>
        <p:spPr>
          <a:xfrm>
            <a:off x="9634447" y="2720352"/>
            <a:ext cx="864432" cy="950432"/>
          </a:xfrm>
          <a:prstGeom prst="rect">
            <a:avLst/>
          </a:prstGeom>
        </p:spPr>
      </p:pic>
      <p:sp>
        <p:nvSpPr>
          <p:cNvPr id="15" name="Slide Number Placeholder 7">
            <a:extLst>
              <a:ext uri="{FF2B5EF4-FFF2-40B4-BE49-F238E27FC236}">
                <a16:creationId xmlns:a16="http://schemas.microsoft.com/office/drawing/2014/main" id="{C66EFB87-1724-0D92-DD7F-C0FBED1A25CF}"/>
              </a:ext>
            </a:extLst>
          </p:cNvPr>
          <p:cNvSpPr>
            <a:spLocks noGrp="1"/>
          </p:cNvSpPr>
          <p:nvPr>
            <p:ph type="sldNum" sz="quarter" idx="4"/>
          </p:nvPr>
        </p:nvSpPr>
        <p:spPr/>
        <p:txBody>
          <a:bodyPr/>
          <a:lstStyle/>
          <a:p>
            <a:pPr defTabSz="908557">
              <a:defRPr/>
            </a:pPr>
            <a:r>
              <a:rPr lang="en-US">
                <a:solidFill>
                  <a:srgbClr val="B8B8B8"/>
                </a:solidFill>
                <a:latin typeface="Arial"/>
              </a:rPr>
              <a:t>P. </a:t>
            </a:r>
            <a:fld id="{245DC20A-92A2-5F41-8857-B8CA4D10F0B3}" type="slidenum">
              <a:rPr lang="en-US">
                <a:solidFill>
                  <a:srgbClr val="B8B8B8"/>
                </a:solidFill>
                <a:latin typeface="Arial"/>
              </a:rPr>
              <a:pPr defTabSz="908557">
                <a:defRPr/>
              </a:pPr>
              <a:t>14</a:t>
            </a:fld>
            <a:endParaRPr lang="en-US">
              <a:solidFill>
                <a:srgbClr val="B8B8B8"/>
              </a:solidFill>
              <a:latin typeface="Arial"/>
            </a:endParaRPr>
          </a:p>
        </p:txBody>
      </p:sp>
      <p:sp>
        <p:nvSpPr>
          <p:cNvPr id="7" name="Textfeld 2">
            <a:extLst>
              <a:ext uri="{FF2B5EF4-FFF2-40B4-BE49-F238E27FC236}">
                <a16:creationId xmlns:a16="http://schemas.microsoft.com/office/drawing/2014/main" id="{09982377-AA54-86D6-738A-54D5990673BD}"/>
              </a:ext>
            </a:extLst>
          </p:cNvPr>
          <p:cNvSpPr txBox="1"/>
          <p:nvPr/>
        </p:nvSpPr>
        <p:spPr>
          <a:xfrm>
            <a:off x="1694977" y="6299681"/>
            <a:ext cx="8017002" cy="475071"/>
          </a:xfrm>
          <a:prstGeom prst="rect">
            <a:avLst/>
          </a:prstGeom>
          <a:ln w="12700">
            <a:miter lim="400000"/>
          </a:ln>
          <a:extLst>
            <a:ext uri="{C572A759-6A51-4108-AA02-DFA0A04FC94B}">
              <ma14:wrappingTextBoxFlag xmlns="" xmlns:ma14="http://schemas.microsoft.com/office/mac/drawingml/2011/main" val="1"/>
            </a:ext>
          </a:extLst>
        </p:spPr>
        <p:txBody>
          <a:bodyPr wrap="square" lIns="89422" tIns="0" rIns="89422" bIns="46499" anchor="t" anchorCtr="0">
            <a:spAutoFit/>
          </a:bodyPr>
          <a:lstStyle>
            <a:lvl1pPr>
              <a:defRPr sz="800">
                <a:latin typeface="Univers LT Pro 45 Light"/>
                <a:ea typeface="Univers LT Pro 45 Light"/>
                <a:cs typeface="Univers LT Pro 45 Light"/>
                <a:sym typeface="Univers LT Pro 45 Light"/>
              </a:defRPr>
            </a:lvl1pPr>
          </a:lstStyle>
          <a:p>
            <a:pPr defTabSz="451736" hangingPunct="0">
              <a:defRPr/>
            </a:pPr>
            <a:r>
              <a:rPr lang="en-US" sz="695">
                <a:solidFill>
                  <a:srgbClr val="F5F5F5">
                    <a:lumMod val="75000"/>
                  </a:srgbClr>
                </a:solidFill>
                <a:latin typeface="Arial"/>
                <a:cs typeface="Arial" panose="020B0604020202020204" pitchFamily="34" charset="0"/>
              </a:rPr>
              <a:t>Note: Historical and projected improvement in battery energy density through 2030 estimate based on Roland Berger and Lilium engineering assessment. The illustration regarding the improvement in battery energy density is based on estimates, is forward-looking, subject to significant business, economic, regulatory and competitive uncertainties and contingencies, many of which are beyond the control of the Company and its management and are based upon assumptions with respect to future decisions and events, which are subject to change. Actual results will vary &amp;those variations may be material. Nothing in this presentation should be regarded as a representation by any person that the estimated improvement in battery energy density will occur as described herein.</a:t>
            </a:r>
          </a:p>
        </p:txBody>
      </p:sp>
      <p:sp>
        <p:nvSpPr>
          <p:cNvPr id="13" name="Rectangle 12">
            <a:extLst>
              <a:ext uri="{FF2B5EF4-FFF2-40B4-BE49-F238E27FC236}">
                <a16:creationId xmlns:a16="http://schemas.microsoft.com/office/drawing/2014/main" id="{CC4F090B-92F8-556B-B58D-ECF3C86E116C}"/>
              </a:ext>
            </a:extLst>
          </p:cNvPr>
          <p:cNvSpPr/>
          <p:nvPr/>
        </p:nvSpPr>
        <p:spPr>
          <a:xfrm>
            <a:off x="10565540" y="3813097"/>
            <a:ext cx="1025048" cy="215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908557">
              <a:defRPr/>
            </a:pPr>
            <a:r>
              <a:rPr lang="en-US" sz="894" b="1">
                <a:solidFill>
                  <a:srgbClr val="244961"/>
                </a:solidFill>
                <a:latin typeface="Arial"/>
              </a:rPr>
              <a:t>Cruise Phase</a:t>
            </a:r>
          </a:p>
        </p:txBody>
      </p:sp>
      <p:grpSp>
        <p:nvGrpSpPr>
          <p:cNvPr id="160" name="Group 159">
            <a:extLst>
              <a:ext uri="{FF2B5EF4-FFF2-40B4-BE49-F238E27FC236}">
                <a16:creationId xmlns:a16="http://schemas.microsoft.com/office/drawing/2014/main" id="{3CD73DF4-B34F-1069-9AE9-FFE00CD6744A}"/>
              </a:ext>
            </a:extLst>
          </p:cNvPr>
          <p:cNvGrpSpPr/>
          <p:nvPr/>
        </p:nvGrpSpPr>
        <p:grpSpPr>
          <a:xfrm>
            <a:off x="1184213" y="1861332"/>
            <a:ext cx="6530528" cy="3349840"/>
            <a:chOff x="1152438" y="2062205"/>
            <a:chExt cx="6572774" cy="3371510"/>
          </a:xfrm>
        </p:grpSpPr>
        <p:sp>
          <p:nvSpPr>
            <p:cNvPr id="153" name="Chevron 152">
              <a:extLst>
                <a:ext uri="{FF2B5EF4-FFF2-40B4-BE49-F238E27FC236}">
                  <a16:creationId xmlns:a16="http://schemas.microsoft.com/office/drawing/2014/main" id="{E06A8F65-3A8B-164A-F02F-4D68D6ACDB79}"/>
                </a:ext>
              </a:extLst>
            </p:cNvPr>
            <p:cNvSpPr/>
            <p:nvPr/>
          </p:nvSpPr>
          <p:spPr>
            <a:xfrm rot="18200451">
              <a:off x="7607328" y="2061063"/>
              <a:ext cx="116742" cy="119026"/>
            </a:xfrm>
            <a:prstGeom prst="chevron">
              <a:avLst>
                <a:gd name="adj" fmla="val 692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endParaRPr lang="en-US" sz="1392">
                <a:solidFill>
                  <a:srgbClr val="000000"/>
                </a:solidFill>
                <a:latin typeface="Arial"/>
              </a:endParaRPr>
            </a:p>
          </p:txBody>
        </p:sp>
        <p:sp>
          <p:nvSpPr>
            <p:cNvPr id="159" name="Graphic 157">
              <a:extLst>
                <a:ext uri="{FF2B5EF4-FFF2-40B4-BE49-F238E27FC236}">
                  <a16:creationId xmlns:a16="http://schemas.microsoft.com/office/drawing/2014/main" id="{45B05A84-BECD-83DE-00F7-FBAB9F74FCDF}"/>
                </a:ext>
              </a:extLst>
            </p:cNvPr>
            <p:cNvSpPr/>
            <p:nvPr/>
          </p:nvSpPr>
          <p:spPr>
            <a:xfrm>
              <a:off x="1152438" y="2098831"/>
              <a:ext cx="6526610" cy="3334884"/>
            </a:xfrm>
            <a:custGeom>
              <a:avLst/>
              <a:gdLst>
                <a:gd name="connsiteX0" fmla="*/ 0 w 6526609"/>
                <a:gd name="connsiteY0" fmla="*/ 3334884 h 3334884"/>
                <a:gd name="connsiteX1" fmla="*/ 966427 w 6526609"/>
                <a:gd name="connsiteY1" fmla="*/ 3161420 h 3334884"/>
                <a:gd name="connsiteX2" fmla="*/ 2666021 w 6526609"/>
                <a:gd name="connsiteY2" fmla="*/ 2731810 h 3334884"/>
                <a:gd name="connsiteX3" fmla="*/ 3313941 w 6526609"/>
                <a:gd name="connsiteY3" fmla="*/ 2521722 h 3334884"/>
                <a:gd name="connsiteX4" fmla="*/ 3807170 w 6526609"/>
                <a:gd name="connsiteY4" fmla="*/ 2324952 h 3334884"/>
                <a:gd name="connsiteX5" fmla="*/ 4413469 w 6526609"/>
                <a:gd name="connsiteY5" fmla="*/ 2036067 h 3334884"/>
                <a:gd name="connsiteX6" fmla="*/ 4413469 w 6526609"/>
                <a:gd name="connsiteY6" fmla="*/ 2036067 h 3334884"/>
                <a:gd name="connsiteX7" fmla="*/ 5537925 w 6526609"/>
                <a:gd name="connsiteY7" fmla="*/ 1186837 h 3334884"/>
                <a:gd name="connsiteX8" fmla="*/ 5685939 w 6526609"/>
                <a:gd name="connsiteY8" fmla="*/ 1039231 h 3334884"/>
                <a:gd name="connsiteX9" fmla="*/ 6188404 w 6526609"/>
                <a:gd name="connsiteY9" fmla="*/ 456911 h 3334884"/>
                <a:gd name="connsiteX10" fmla="*/ 6526610 w 6526609"/>
                <a:gd name="connsiteY10" fmla="*/ 0 h 3334884"/>
                <a:gd name="connsiteX0" fmla="*/ 0 w 6526610"/>
                <a:gd name="connsiteY0" fmla="*/ 3334884 h 3334884"/>
                <a:gd name="connsiteX1" fmla="*/ 1274595 w 6526610"/>
                <a:gd name="connsiteY1" fmla="*/ 3095745 h 3334884"/>
                <a:gd name="connsiteX2" fmla="*/ 2666021 w 6526610"/>
                <a:gd name="connsiteY2" fmla="*/ 2731810 h 3334884"/>
                <a:gd name="connsiteX3" fmla="*/ 3313941 w 6526610"/>
                <a:gd name="connsiteY3" fmla="*/ 2521722 h 3334884"/>
                <a:gd name="connsiteX4" fmla="*/ 3807170 w 6526610"/>
                <a:gd name="connsiteY4" fmla="*/ 2324952 h 3334884"/>
                <a:gd name="connsiteX5" fmla="*/ 4413469 w 6526610"/>
                <a:gd name="connsiteY5" fmla="*/ 2036067 h 3334884"/>
                <a:gd name="connsiteX6" fmla="*/ 4413469 w 6526610"/>
                <a:gd name="connsiteY6" fmla="*/ 2036067 h 3334884"/>
                <a:gd name="connsiteX7" fmla="*/ 5537925 w 6526610"/>
                <a:gd name="connsiteY7" fmla="*/ 1186837 h 3334884"/>
                <a:gd name="connsiteX8" fmla="*/ 5685939 w 6526610"/>
                <a:gd name="connsiteY8" fmla="*/ 1039231 h 3334884"/>
                <a:gd name="connsiteX9" fmla="*/ 6188404 w 6526610"/>
                <a:gd name="connsiteY9" fmla="*/ 456911 h 3334884"/>
                <a:gd name="connsiteX10" fmla="*/ 6526610 w 6526610"/>
                <a:gd name="connsiteY10" fmla="*/ 0 h 3334884"/>
                <a:gd name="connsiteX0" fmla="*/ 0 w 6526610"/>
                <a:gd name="connsiteY0" fmla="*/ 3334884 h 3334884"/>
                <a:gd name="connsiteX1" fmla="*/ 1274595 w 6526610"/>
                <a:gd name="connsiteY1" fmla="*/ 3095745 h 3334884"/>
                <a:gd name="connsiteX2" fmla="*/ 2666021 w 6526610"/>
                <a:gd name="connsiteY2" fmla="*/ 2731810 h 3334884"/>
                <a:gd name="connsiteX3" fmla="*/ 3313941 w 6526610"/>
                <a:gd name="connsiteY3" fmla="*/ 2521722 h 3334884"/>
                <a:gd name="connsiteX4" fmla="*/ 3807170 w 6526610"/>
                <a:gd name="connsiteY4" fmla="*/ 2324952 h 3334884"/>
                <a:gd name="connsiteX5" fmla="*/ 4413469 w 6526610"/>
                <a:gd name="connsiteY5" fmla="*/ 2036067 h 3334884"/>
                <a:gd name="connsiteX6" fmla="*/ 4413469 w 6526610"/>
                <a:gd name="connsiteY6" fmla="*/ 2036067 h 3334884"/>
                <a:gd name="connsiteX7" fmla="*/ 5537925 w 6526610"/>
                <a:gd name="connsiteY7" fmla="*/ 1186837 h 3334884"/>
                <a:gd name="connsiteX8" fmla="*/ 5685939 w 6526610"/>
                <a:gd name="connsiteY8" fmla="*/ 1039231 h 3334884"/>
                <a:gd name="connsiteX9" fmla="*/ 6188404 w 6526610"/>
                <a:gd name="connsiteY9" fmla="*/ 456911 h 3334884"/>
                <a:gd name="connsiteX10" fmla="*/ 6526610 w 6526610"/>
                <a:gd name="connsiteY10" fmla="*/ 0 h 3334884"/>
                <a:gd name="connsiteX0" fmla="*/ 0 w 6526610"/>
                <a:gd name="connsiteY0" fmla="*/ 3334884 h 3334884"/>
                <a:gd name="connsiteX1" fmla="*/ 1274595 w 6526610"/>
                <a:gd name="connsiteY1" fmla="*/ 3095745 h 3334884"/>
                <a:gd name="connsiteX2" fmla="*/ 2666021 w 6526610"/>
                <a:gd name="connsiteY2" fmla="*/ 2731810 h 3334884"/>
                <a:gd name="connsiteX3" fmla="*/ 3313941 w 6526610"/>
                <a:gd name="connsiteY3" fmla="*/ 2521722 h 3334884"/>
                <a:gd name="connsiteX4" fmla="*/ 3807170 w 6526610"/>
                <a:gd name="connsiteY4" fmla="*/ 2324952 h 3334884"/>
                <a:gd name="connsiteX5" fmla="*/ 4413469 w 6526610"/>
                <a:gd name="connsiteY5" fmla="*/ 2036067 h 3334884"/>
                <a:gd name="connsiteX6" fmla="*/ 4413469 w 6526610"/>
                <a:gd name="connsiteY6" fmla="*/ 2036067 h 3334884"/>
                <a:gd name="connsiteX7" fmla="*/ 5537925 w 6526610"/>
                <a:gd name="connsiteY7" fmla="*/ 1186837 h 3334884"/>
                <a:gd name="connsiteX8" fmla="*/ 5685939 w 6526610"/>
                <a:gd name="connsiteY8" fmla="*/ 1039231 h 3334884"/>
                <a:gd name="connsiteX9" fmla="*/ 6188404 w 6526610"/>
                <a:gd name="connsiteY9" fmla="*/ 456911 h 3334884"/>
                <a:gd name="connsiteX10" fmla="*/ 6526610 w 6526610"/>
                <a:gd name="connsiteY10" fmla="*/ 0 h 3334884"/>
                <a:gd name="connsiteX0" fmla="*/ 0 w 6526610"/>
                <a:gd name="connsiteY0" fmla="*/ 3334884 h 3334884"/>
                <a:gd name="connsiteX1" fmla="*/ 1274595 w 6526610"/>
                <a:gd name="connsiteY1" fmla="*/ 3095745 h 3334884"/>
                <a:gd name="connsiteX2" fmla="*/ 2646892 w 6526610"/>
                <a:gd name="connsiteY2" fmla="*/ 2743288 h 3334884"/>
                <a:gd name="connsiteX3" fmla="*/ 3313941 w 6526610"/>
                <a:gd name="connsiteY3" fmla="*/ 2521722 h 3334884"/>
                <a:gd name="connsiteX4" fmla="*/ 3807170 w 6526610"/>
                <a:gd name="connsiteY4" fmla="*/ 2324952 h 3334884"/>
                <a:gd name="connsiteX5" fmla="*/ 4413469 w 6526610"/>
                <a:gd name="connsiteY5" fmla="*/ 2036067 h 3334884"/>
                <a:gd name="connsiteX6" fmla="*/ 4413469 w 6526610"/>
                <a:gd name="connsiteY6" fmla="*/ 2036067 h 3334884"/>
                <a:gd name="connsiteX7" fmla="*/ 5537925 w 6526610"/>
                <a:gd name="connsiteY7" fmla="*/ 1186837 h 3334884"/>
                <a:gd name="connsiteX8" fmla="*/ 5685939 w 6526610"/>
                <a:gd name="connsiteY8" fmla="*/ 1039231 h 3334884"/>
                <a:gd name="connsiteX9" fmla="*/ 6188404 w 6526610"/>
                <a:gd name="connsiteY9" fmla="*/ 456911 h 3334884"/>
                <a:gd name="connsiteX10" fmla="*/ 6526610 w 6526610"/>
                <a:gd name="connsiteY10" fmla="*/ 0 h 3334884"/>
                <a:gd name="connsiteX0" fmla="*/ 0 w 6526610"/>
                <a:gd name="connsiteY0" fmla="*/ 3334884 h 3334884"/>
                <a:gd name="connsiteX1" fmla="*/ 1274595 w 6526610"/>
                <a:gd name="connsiteY1" fmla="*/ 3095745 h 3334884"/>
                <a:gd name="connsiteX2" fmla="*/ 2646892 w 6526610"/>
                <a:gd name="connsiteY2" fmla="*/ 2743288 h 3334884"/>
                <a:gd name="connsiteX3" fmla="*/ 3313941 w 6526610"/>
                <a:gd name="connsiteY3" fmla="*/ 2521722 h 3334884"/>
                <a:gd name="connsiteX4" fmla="*/ 3807170 w 6526610"/>
                <a:gd name="connsiteY4" fmla="*/ 2324952 h 3334884"/>
                <a:gd name="connsiteX5" fmla="*/ 4413469 w 6526610"/>
                <a:gd name="connsiteY5" fmla="*/ 2036067 h 3334884"/>
                <a:gd name="connsiteX6" fmla="*/ 4413469 w 6526610"/>
                <a:gd name="connsiteY6" fmla="*/ 2036067 h 3334884"/>
                <a:gd name="connsiteX7" fmla="*/ 5537925 w 6526610"/>
                <a:gd name="connsiteY7" fmla="*/ 1186837 h 3334884"/>
                <a:gd name="connsiteX8" fmla="*/ 5685939 w 6526610"/>
                <a:gd name="connsiteY8" fmla="*/ 1039231 h 3334884"/>
                <a:gd name="connsiteX9" fmla="*/ 6188404 w 6526610"/>
                <a:gd name="connsiteY9" fmla="*/ 456911 h 3334884"/>
                <a:gd name="connsiteX10" fmla="*/ 6526610 w 6526610"/>
                <a:gd name="connsiteY10" fmla="*/ 0 h 3334884"/>
                <a:gd name="connsiteX0" fmla="*/ 0 w 6526610"/>
                <a:gd name="connsiteY0" fmla="*/ 3334884 h 3334884"/>
                <a:gd name="connsiteX1" fmla="*/ 1274595 w 6526610"/>
                <a:gd name="connsiteY1" fmla="*/ 3095745 h 3334884"/>
                <a:gd name="connsiteX2" fmla="*/ 2646892 w 6526610"/>
                <a:gd name="connsiteY2" fmla="*/ 2743288 h 3334884"/>
                <a:gd name="connsiteX3" fmla="*/ 3313941 w 6526610"/>
                <a:gd name="connsiteY3" fmla="*/ 2521722 h 3334884"/>
                <a:gd name="connsiteX4" fmla="*/ 3807170 w 6526610"/>
                <a:gd name="connsiteY4" fmla="*/ 2324952 h 3334884"/>
                <a:gd name="connsiteX5" fmla="*/ 4413469 w 6526610"/>
                <a:gd name="connsiteY5" fmla="*/ 2036067 h 3334884"/>
                <a:gd name="connsiteX6" fmla="*/ 4413469 w 6526610"/>
                <a:gd name="connsiteY6" fmla="*/ 2036067 h 3334884"/>
                <a:gd name="connsiteX7" fmla="*/ 5537925 w 6526610"/>
                <a:gd name="connsiteY7" fmla="*/ 1186837 h 3334884"/>
                <a:gd name="connsiteX8" fmla="*/ 5685939 w 6526610"/>
                <a:gd name="connsiteY8" fmla="*/ 1039231 h 3334884"/>
                <a:gd name="connsiteX9" fmla="*/ 6188404 w 6526610"/>
                <a:gd name="connsiteY9" fmla="*/ 456911 h 3334884"/>
                <a:gd name="connsiteX10" fmla="*/ 6526610 w 6526610"/>
                <a:gd name="connsiteY10" fmla="*/ 0 h 3334884"/>
                <a:gd name="connsiteX0" fmla="*/ 0 w 6526610"/>
                <a:gd name="connsiteY0" fmla="*/ 3334884 h 3334884"/>
                <a:gd name="connsiteX1" fmla="*/ 1274595 w 6526610"/>
                <a:gd name="connsiteY1" fmla="*/ 3095745 h 3334884"/>
                <a:gd name="connsiteX2" fmla="*/ 2646892 w 6526610"/>
                <a:gd name="connsiteY2" fmla="*/ 2743288 h 3334884"/>
                <a:gd name="connsiteX3" fmla="*/ 3313941 w 6526610"/>
                <a:gd name="connsiteY3" fmla="*/ 2521722 h 3334884"/>
                <a:gd name="connsiteX4" fmla="*/ 3807170 w 6526610"/>
                <a:gd name="connsiteY4" fmla="*/ 2324952 h 3334884"/>
                <a:gd name="connsiteX5" fmla="*/ 4413469 w 6526610"/>
                <a:gd name="connsiteY5" fmla="*/ 2036067 h 3334884"/>
                <a:gd name="connsiteX6" fmla="*/ 4413469 w 6526610"/>
                <a:gd name="connsiteY6" fmla="*/ 2036067 h 3334884"/>
                <a:gd name="connsiteX7" fmla="*/ 5537925 w 6526610"/>
                <a:gd name="connsiteY7" fmla="*/ 1186837 h 3334884"/>
                <a:gd name="connsiteX8" fmla="*/ 5685939 w 6526610"/>
                <a:gd name="connsiteY8" fmla="*/ 1039231 h 3334884"/>
                <a:gd name="connsiteX9" fmla="*/ 6188404 w 6526610"/>
                <a:gd name="connsiteY9" fmla="*/ 456911 h 3334884"/>
                <a:gd name="connsiteX10" fmla="*/ 6526610 w 6526610"/>
                <a:gd name="connsiteY10" fmla="*/ 0 h 3334884"/>
                <a:gd name="connsiteX0" fmla="*/ 0 w 6526610"/>
                <a:gd name="connsiteY0" fmla="*/ 3334884 h 3334884"/>
                <a:gd name="connsiteX1" fmla="*/ 1274595 w 6526610"/>
                <a:gd name="connsiteY1" fmla="*/ 3095745 h 3334884"/>
                <a:gd name="connsiteX2" fmla="*/ 2646892 w 6526610"/>
                <a:gd name="connsiteY2" fmla="*/ 2743288 h 3334884"/>
                <a:gd name="connsiteX3" fmla="*/ 3313941 w 6526610"/>
                <a:gd name="connsiteY3" fmla="*/ 2521722 h 3334884"/>
                <a:gd name="connsiteX4" fmla="*/ 3807170 w 6526610"/>
                <a:gd name="connsiteY4" fmla="*/ 2324952 h 3334884"/>
                <a:gd name="connsiteX5" fmla="*/ 4413469 w 6526610"/>
                <a:gd name="connsiteY5" fmla="*/ 2036067 h 3334884"/>
                <a:gd name="connsiteX6" fmla="*/ 4413469 w 6526610"/>
                <a:gd name="connsiteY6" fmla="*/ 2036067 h 3334884"/>
                <a:gd name="connsiteX7" fmla="*/ 5537925 w 6526610"/>
                <a:gd name="connsiteY7" fmla="*/ 1186837 h 3334884"/>
                <a:gd name="connsiteX8" fmla="*/ 5685939 w 6526610"/>
                <a:gd name="connsiteY8" fmla="*/ 1039231 h 3334884"/>
                <a:gd name="connsiteX9" fmla="*/ 6188404 w 6526610"/>
                <a:gd name="connsiteY9" fmla="*/ 456911 h 3334884"/>
                <a:gd name="connsiteX10" fmla="*/ 6526610 w 6526610"/>
                <a:gd name="connsiteY10" fmla="*/ 0 h 3334884"/>
                <a:gd name="connsiteX0" fmla="*/ 0 w 6526610"/>
                <a:gd name="connsiteY0" fmla="*/ 3334884 h 3334884"/>
                <a:gd name="connsiteX1" fmla="*/ 1274595 w 6526610"/>
                <a:gd name="connsiteY1" fmla="*/ 3095745 h 3334884"/>
                <a:gd name="connsiteX2" fmla="*/ 2646892 w 6526610"/>
                <a:gd name="connsiteY2" fmla="*/ 2743288 h 3334884"/>
                <a:gd name="connsiteX3" fmla="*/ 3313941 w 6526610"/>
                <a:gd name="connsiteY3" fmla="*/ 2521722 h 3334884"/>
                <a:gd name="connsiteX4" fmla="*/ 3807170 w 6526610"/>
                <a:gd name="connsiteY4" fmla="*/ 2324952 h 3334884"/>
                <a:gd name="connsiteX5" fmla="*/ 4413469 w 6526610"/>
                <a:gd name="connsiteY5" fmla="*/ 2036067 h 3334884"/>
                <a:gd name="connsiteX6" fmla="*/ 4413469 w 6526610"/>
                <a:gd name="connsiteY6" fmla="*/ 2036067 h 3334884"/>
                <a:gd name="connsiteX7" fmla="*/ 5537925 w 6526610"/>
                <a:gd name="connsiteY7" fmla="*/ 1186837 h 3334884"/>
                <a:gd name="connsiteX8" fmla="*/ 5685939 w 6526610"/>
                <a:gd name="connsiteY8" fmla="*/ 1039231 h 3334884"/>
                <a:gd name="connsiteX9" fmla="*/ 6188404 w 6526610"/>
                <a:gd name="connsiteY9" fmla="*/ 456911 h 3334884"/>
                <a:gd name="connsiteX10" fmla="*/ 6526610 w 6526610"/>
                <a:gd name="connsiteY10" fmla="*/ 0 h 33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6610" h="3334884">
                  <a:moveTo>
                    <a:pt x="0" y="3334884"/>
                  </a:moveTo>
                  <a:cubicBezTo>
                    <a:pt x="424865" y="3255171"/>
                    <a:pt x="324329" y="3281548"/>
                    <a:pt x="1274595" y="3095745"/>
                  </a:cubicBezTo>
                  <a:cubicBezTo>
                    <a:pt x="2182974" y="2893602"/>
                    <a:pt x="2366728" y="2830166"/>
                    <a:pt x="2646892" y="2743288"/>
                  </a:cubicBezTo>
                  <a:cubicBezTo>
                    <a:pt x="2986700" y="2635499"/>
                    <a:pt x="3184366" y="2565188"/>
                    <a:pt x="3313941" y="2521722"/>
                  </a:cubicBezTo>
                  <a:lnTo>
                    <a:pt x="3807170" y="2324952"/>
                  </a:lnTo>
                  <a:cubicBezTo>
                    <a:pt x="4015391" y="2241938"/>
                    <a:pt x="4217935" y="2145384"/>
                    <a:pt x="4413469" y="2036067"/>
                  </a:cubicBezTo>
                  <a:lnTo>
                    <a:pt x="4413469" y="2036067"/>
                  </a:lnTo>
                  <a:cubicBezTo>
                    <a:pt x="4825569" y="1805670"/>
                    <a:pt x="5203949" y="1519892"/>
                    <a:pt x="5537925" y="1186837"/>
                  </a:cubicBezTo>
                  <a:lnTo>
                    <a:pt x="5685939" y="1039231"/>
                  </a:lnTo>
                  <a:cubicBezTo>
                    <a:pt x="5867783" y="857887"/>
                    <a:pt x="6035717" y="663226"/>
                    <a:pt x="6188404" y="456911"/>
                  </a:cubicBezTo>
                  <a:lnTo>
                    <a:pt x="6526610" y="0"/>
                  </a:lnTo>
                </a:path>
              </a:pathLst>
            </a:custGeom>
            <a:noFill/>
            <a:ln w="22225" cap="rnd">
              <a:solidFill>
                <a:schemeClr val="accent2">
                  <a:lumMod val="90000"/>
                  <a:lumOff val="10000"/>
                </a:schemeClr>
              </a:solidFill>
              <a:prstDash val="solid"/>
              <a:miter/>
            </a:ln>
          </p:spPr>
          <p:txBody>
            <a:bodyPr rtlCol="0" anchor="ctr"/>
            <a:lstStyle/>
            <a:p>
              <a:pPr defTabSz="908557">
                <a:defRPr/>
              </a:pPr>
              <a:endParaRPr lang="en-US" sz="1788">
                <a:solidFill>
                  <a:srgbClr val="000000"/>
                </a:solidFill>
                <a:latin typeface="Arial"/>
              </a:endParaRPr>
            </a:p>
          </p:txBody>
        </p:sp>
      </p:grpSp>
      <p:cxnSp>
        <p:nvCxnSpPr>
          <p:cNvPr id="37" name="Straight Arrow Connector 36">
            <a:extLst>
              <a:ext uri="{FF2B5EF4-FFF2-40B4-BE49-F238E27FC236}">
                <a16:creationId xmlns:a16="http://schemas.microsoft.com/office/drawing/2014/main" id="{09B90DBF-62CC-AC36-F533-E483EAF0C93B}"/>
              </a:ext>
            </a:extLst>
          </p:cNvPr>
          <p:cNvCxnSpPr>
            <a:cxnSpLocks/>
          </p:cNvCxnSpPr>
          <p:nvPr/>
        </p:nvCxnSpPr>
        <p:spPr>
          <a:xfrm flipV="1">
            <a:off x="1193571" y="1759217"/>
            <a:ext cx="0" cy="3766774"/>
          </a:xfrm>
          <a:prstGeom prst="straightConnector1">
            <a:avLst/>
          </a:prstGeom>
          <a:ln w="6350" cap="flat" cmpd="sng" algn="ctr">
            <a:solidFill>
              <a:schemeClr val="accent4"/>
            </a:solidFill>
            <a:prstDash val="solid"/>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9458540-030A-3EEB-5911-032DAF03CF08}"/>
              </a:ext>
            </a:extLst>
          </p:cNvPr>
          <p:cNvSpPr txBox="1"/>
          <p:nvPr/>
        </p:nvSpPr>
        <p:spPr>
          <a:xfrm>
            <a:off x="505839" y="1759217"/>
            <a:ext cx="623360" cy="536359"/>
          </a:xfrm>
          <a:prstGeom prst="rect">
            <a:avLst/>
          </a:prstGeom>
          <a:noFill/>
        </p:spPr>
        <p:txBody>
          <a:bodyPr vert="horz" wrap="none" lIns="89422" tIns="46499" rIns="89422" bIns="46499" rtlCol="0">
            <a:spAutoFit/>
          </a:bodyPr>
          <a:lstStyle/>
          <a:p>
            <a:pPr algn="r" defTabSz="908557">
              <a:spcAft>
                <a:spcPts val="597"/>
              </a:spcAft>
              <a:defRPr/>
            </a:pPr>
            <a:r>
              <a:rPr lang="en-US" sz="795">
                <a:solidFill>
                  <a:srgbClr val="FFFFFF">
                    <a:lumMod val="65000"/>
                  </a:srgbClr>
                </a:solidFill>
                <a:latin typeface="Arial"/>
                <a:cs typeface="Arial" panose="020B0604020202020204" pitchFamily="34" charset="0"/>
              </a:rPr>
              <a:t>ENERGY</a:t>
            </a:r>
            <a:br>
              <a:rPr lang="en-US" sz="795">
                <a:solidFill>
                  <a:srgbClr val="FFFFFF">
                    <a:lumMod val="65000"/>
                  </a:srgbClr>
                </a:solidFill>
                <a:latin typeface="Arial"/>
                <a:cs typeface="Arial" panose="020B0604020202020204" pitchFamily="34" charset="0"/>
              </a:rPr>
            </a:br>
            <a:r>
              <a:rPr lang="en-US" sz="795">
                <a:solidFill>
                  <a:srgbClr val="FFFFFF">
                    <a:lumMod val="65000"/>
                  </a:srgbClr>
                </a:solidFill>
                <a:latin typeface="Arial"/>
                <a:cs typeface="Arial" panose="020B0604020202020204" pitchFamily="34" charset="0"/>
              </a:rPr>
              <a:t>DENSITY</a:t>
            </a:r>
          </a:p>
          <a:p>
            <a:pPr algn="r" defTabSz="908557">
              <a:spcAft>
                <a:spcPts val="597"/>
              </a:spcAft>
              <a:defRPr/>
            </a:pPr>
            <a:r>
              <a:rPr lang="en-US" sz="795">
                <a:solidFill>
                  <a:srgbClr val="FFFFFF">
                    <a:lumMod val="65000"/>
                  </a:srgbClr>
                </a:solidFill>
                <a:latin typeface="Arial"/>
                <a:cs typeface="Arial" panose="020B0604020202020204" pitchFamily="34" charset="0"/>
              </a:rPr>
              <a:t>(</a:t>
            </a:r>
            <a:r>
              <a:rPr lang="en-US" sz="795" err="1">
                <a:solidFill>
                  <a:srgbClr val="FFFFFF">
                    <a:lumMod val="65000"/>
                  </a:srgbClr>
                </a:solidFill>
                <a:latin typeface="Arial"/>
                <a:cs typeface="Arial" panose="020B0604020202020204" pitchFamily="34" charset="0"/>
              </a:rPr>
              <a:t>Wh</a:t>
            </a:r>
            <a:r>
              <a:rPr lang="en-US" sz="795">
                <a:solidFill>
                  <a:srgbClr val="FFFFFF">
                    <a:lumMod val="65000"/>
                  </a:srgbClr>
                </a:solidFill>
                <a:latin typeface="Arial"/>
                <a:cs typeface="Arial" panose="020B0604020202020204" pitchFamily="34" charset="0"/>
              </a:rPr>
              <a:t>/kg)</a:t>
            </a:r>
          </a:p>
        </p:txBody>
      </p:sp>
      <p:cxnSp>
        <p:nvCxnSpPr>
          <p:cNvPr id="41" name="Straight Arrow Connector 40">
            <a:extLst>
              <a:ext uri="{FF2B5EF4-FFF2-40B4-BE49-F238E27FC236}">
                <a16:creationId xmlns:a16="http://schemas.microsoft.com/office/drawing/2014/main" id="{A500295C-87B5-98AB-7DEF-211F83175285}"/>
              </a:ext>
            </a:extLst>
          </p:cNvPr>
          <p:cNvCxnSpPr>
            <a:cxnSpLocks/>
          </p:cNvCxnSpPr>
          <p:nvPr/>
        </p:nvCxnSpPr>
        <p:spPr>
          <a:xfrm>
            <a:off x="1193571" y="5525990"/>
            <a:ext cx="6078782" cy="0"/>
          </a:xfrm>
          <a:prstGeom prst="straightConnector1">
            <a:avLst/>
          </a:prstGeom>
          <a:ln w="6350" cap="flat" cmpd="sng" algn="ctr">
            <a:solidFill>
              <a:schemeClr val="accent4"/>
            </a:solidFill>
            <a:prstDash val="solid"/>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2F9E53B-D275-287C-F316-BEA9E44D4155}"/>
              </a:ext>
            </a:extLst>
          </p:cNvPr>
          <p:cNvSpPr txBox="1"/>
          <p:nvPr/>
        </p:nvSpPr>
        <p:spPr>
          <a:xfrm>
            <a:off x="1324271" y="5590574"/>
            <a:ext cx="518242" cy="276940"/>
          </a:xfrm>
          <a:prstGeom prst="rect">
            <a:avLst/>
          </a:prstGeom>
          <a:noFill/>
        </p:spPr>
        <p:txBody>
          <a:bodyPr vert="horz" wrap="none" lIns="89422" tIns="46499" rIns="89422" bIns="46499" rtlCol="0">
            <a:spAutoFit/>
          </a:bodyPr>
          <a:lstStyle/>
          <a:p>
            <a:pPr defTabSz="908557">
              <a:spcAft>
                <a:spcPts val="597"/>
              </a:spcAft>
              <a:defRPr/>
            </a:pPr>
            <a:r>
              <a:rPr lang="en-US" sz="1192">
                <a:solidFill>
                  <a:srgbClr val="FFFFFF">
                    <a:lumMod val="65000"/>
                  </a:srgbClr>
                </a:solidFill>
                <a:latin typeface="Arial"/>
                <a:cs typeface="Arial" panose="020B0604020202020204" pitchFamily="34" charset="0"/>
              </a:rPr>
              <a:t>2000</a:t>
            </a:r>
          </a:p>
        </p:txBody>
      </p:sp>
      <p:sp>
        <p:nvSpPr>
          <p:cNvPr id="43" name="TextBox 42">
            <a:extLst>
              <a:ext uri="{FF2B5EF4-FFF2-40B4-BE49-F238E27FC236}">
                <a16:creationId xmlns:a16="http://schemas.microsoft.com/office/drawing/2014/main" id="{D8E4E74A-B066-1969-214E-005CDC26FFA1}"/>
              </a:ext>
            </a:extLst>
          </p:cNvPr>
          <p:cNvSpPr txBox="1"/>
          <p:nvPr/>
        </p:nvSpPr>
        <p:spPr>
          <a:xfrm>
            <a:off x="3149064" y="5590574"/>
            <a:ext cx="518242" cy="276940"/>
          </a:xfrm>
          <a:prstGeom prst="rect">
            <a:avLst/>
          </a:prstGeom>
          <a:noFill/>
        </p:spPr>
        <p:txBody>
          <a:bodyPr vert="horz" wrap="none" lIns="89422" tIns="46499" rIns="89422" bIns="46499" rtlCol="0">
            <a:spAutoFit/>
          </a:bodyPr>
          <a:lstStyle/>
          <a:p>
            <a:pPr defTabSz="908557">
              <a:spcAft>
                <a:spcPts val="597"/>
              </a:spcAft>
              <a:defRPr/>
            </a:pPr>
            <a:r>
              <a:rPr lang="en-US" sz="1192">
                <a:solidFill>
                  <a:srgbClr val="FFFFFF">
                    <a:lumMod val="65000"/>
                  </a:srgbClr>
                </a:solidFill>
                <a:latin typeface="Arial"/>
                <a:cs typeface="Arial" panose="020B0604020202020204" pitchFamily="34" charset="0"/>
              </a:rPr>
              <a:t>2010</a:t>
            </a:r>
          </a:p>
        </p:txBody>
      </p:sp>
      <p:sp>
        <p:nvSpPr>
          <p:cNvPr id="44" name="TextBox 43">
            <a:extLst>
              <a:ext uri="{FF2B5EF4-FFF2-40B4-BE49-F238E27FC236}">
                <a16:creationId xmlns:a16="http://schemas.microsoft.com/office/drawing/2014/main" id="{46B7D40D-EA89-4AA9-BFF6-BF6E03EE7BA0}"/>
              </a:ext>
            </a:extLst>
          </p:cNvPr>
          <p:cNvSpPr txBox="1"/>
          <p:nvPr/>
        </p:nvSpPr>
        <p:spPr>
          <a:xfrm>
            <a:off x="4973858" y="5590574"/>
            <a:ext cx="518242" cy="276940"/>
          </a:xfrm>
          <a:prstGeom prst="rect">
            <a:avLst/>
          </a:prstGeom>
          <a:noFill/>
        </p:spPr>
        <p:txBody>
          <a:bodyPr vert="horz" wrap="none" lIns="89422" tIns="46499" rIns="89422" bIns="46499" rtlCol="0">
            <a:spAutoFit/>
          </a:bodyPr>
          <a:lstStyle/>
          <a:p>
            <a:pPr defTabSz="908557">
              <a:spcAft>
                <a:spcPts val="597"/>
              </a:spcAft>
              <a:defRPr/>
            </a:pPr>
            <a:r>
              <a:rPr lang="en-US" sz="1192">
                <a:solidFill>
                  <a:srgbClr val="FFFFFF">
                    <a:lumMod val="65000"/>
                  </a:srgbClr>
                </a:solidFill>
                <a:latin typeface="Arial"/>
                <a:cs typeface="Arial" panose="020B0604020202020204" pitchFamily="34" charset="0"/>
              </a:rPr>
              <a:t>2020</a:t>
            </a:r>
          </a:p>
        </p:txBody>
      </p:sp>
      <p:sp>
        <p:nvSpPr>
          <p:cNvPr id="45" name="TextBox 44">
            <a:extLst>
              <a:ext uri="{FF2B5EF4-FFF2-40B4-BE49-F238E27FC236}">
                <a16:creationId xmlns:a16="http://schemas.microsoft.com/office/drawing/2014/main" id="{5D6F3EF3-2BC2-4B01-E67C-EC653A3A84AF}"/>
              </a:ext>
            </a:extLst>
          </p:cNvPr>
          <p:cNvSpPr txBox="1"/>
          <p:nvPr/>
        </p:nvSpPr>
        <p:spPr>
          <a:xfrm>
            <a:off x="5886254" y="5590574"/>
            <a:ext cx="518242" cy="276940"/>
          </a:xfrm>
          <a:prstGeom prst="rect">
            <a:avLst/>
          </a:prstGeom>
          <a:noFill/>
        </p:spPr>
        <p:txBody>
          <a:bodyPr vert="horz" wrap="none" lIns="89422" tIns="46499" rIns="89422" bIns="46499" rtlCol="0">
            <a:spAutoFit/>
          </a:bodyPr>
          <a:lstStyle/>
          <a:p>
            <a:pPr defTabSz="908557">
              <a:spcAft>
                <a:spcPts val="597"/>
              </a:spcAft>
              <a:defRPr/>
            </a:pPr>
            <a:r>
              <a:rPr lang="en-US" sz="1192">
                <a:solidFill>
                  <a:srgbClr val="FFFFFF">
                    <a:lumMod val="65000"/>
                  </a:srgbClr>
                </a:solidFill>
                <a:latin typeface="Arial"/>
                <a:cs typeface="Arial" panose="020B0604020202020204" pitchFamily="34" charset="0"/>
              </a:rPr>
              <a:t>2025</a:t>
            </a:r>
          </a:p>
        </p:txBody>
      </p:sp>
      <p:sp>
        <p:nvSpPr>
          <p:cNvPr id="46" name="TextBox 45">
            <a:extLst>
              <a:ext uri="{FF2B5EF4-FFF2-40B4-BE49-F238E27FC236}">
                <a16:creationId xmlns:a16="http://schemas.microsoft.com/office/drawing/2014/main" id="{EF5F2E43-8DC3-B215-EE8D-69DE0258DDC7}"/>
              </a:ext>
            </a:extLst>
          </p:cNvPr>
          <p:cNvSpPr txBox="1"/>
          <p:nvPr/>
        </p:nvSpPr>
        <p:spPr>
          <a:xfrm>
            <a:off x="6798652" y="5590574"/>
            <a:ext cx="518242" cy="276940"/>
          </a:xfrm>
          <a:prstGeom prst="rect">
            <a:avLst/>
          </a:prstGeom>
          <a:noFill/>
        </p:spPr>
        <p:txBody>
          <a:bodyPr vert="horz" wrap="none" lIns="89422" tIns="46499" rIns="89422" bIns="46499" rtlCol="0">
            <a:spAutoFit/>
          </a:bodyPr>
          <a:lstStyle/>
          <a:p>
            <a:pPr defTabSz="908557">
              <a:spcAft>
                <a:spcPts val="597"/>
              </a:spcAft>
              <a:defRPr/>
            </a:pPr>
            <a:r>
              <a:rPr lang="en-US" sz="1192">
                <a:solidFill>
                  <a:srgbClr val="FFFFFF">
                    <a:lumMod val="65000"/>
                  </a:srgbClr>
                </a:solidFill>
                <a:latin typeface="Arial"/>
                <a:cs typeface="Arial" panose="020B0604020202020204" pitchFamily="34" charset="0"/>
              </a:rPr>
              <a:t>2030</a:t>
            </a:r>
          </a:p>
        </p:txBody>
      </p:sp>
      <p:cxnSp>
        <p:nvCxnSpPr>
          <p:cNvPr id="49" name="Straight Connector 48">
            <a:extLst>
              <a:ext uri="{FF2B5EF4-FFF2-40B4-BE49-F238E27FC236}">
                <a16:creationId xmlns:a16="http://schemas.microsoft.com/office/drawing/2014/main" id="{8B4F755F-7362-7766-DDE8-08569FB3B43B}"/>
              </a:ext>
            </a:extLst>
          </p:cNvPr>
          <p:cNvCxnSpPr>
            <a:cxnSpLocks/>
          </p:cNvCxnSpPr>
          <p:nvPr/>
        </p:nvCxnSpPr>
        <p:spPr>
          <a:xfrm rot="5400000" flipV="1">
            <a:off x="1520367" y="5544830"/>
            <a:ext cx="37678" cy="0"/>
          </a:xfrm>
          <a:prstGeom prst="line">
            <a:avLst/>
          </a:prstGeom>
          <a:ln w="635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EAA87B-3E47-77DA-9A1C-E55B0204FA12}"/>
              </a:ext>
            </a:extLst>
          </p:cNvPr>
          <p:cNvCxnSpPr>
            <a:cxnSpLocks/>
          </p:cNvCxnSpPr>
          <p:nvPr/>
        </p:nvCxnSpPr>
        <p:spPr>
          <a:xfrm flipV="1">
            <a:off x="3363998" y="5525991"/>
            <a:ext cx="0" cy="37678"/>
          </a:xfrm>
          <a:prstGeom prst="line">
            <a:avLst/>
          </a:prstGeom>
          <a:ln w="635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E925C5F-F13B-E532-0709-FD1F79E33C99}"/>
              </a:ext>
            </a:extLst>
          </p:cNvPr>
          <p:cNvCxnSpPr>
            <a:cxnSpLocks/>
          </p:cNvCxnSpPr>
          <p:nvPr/>
        </p:nvCxnSpPr>
        <p:spPr>
          <a:xfrm flipV="1">
            <a:off x="5188792" y="5525991"/>
            <a:ext cx="0" cy="37678"/>
          </a:xfrm>
          <a:prstGeom prst="line">
            <a:avLst/>
          </a:prstGeom>
          <a:ln w="635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4DC24A1-ACB1-CC85-241E-A34E51D48FF5}"/>
              </a:ext>
            </a:extLst>
          </p:cNvPr>
          <p:cNvCxnSpPr>
            <a:cxnSpLocks/>
          </p:cNvCxnSpPr>
          <p:nvPr/>
        </p:nvCxnSpPr>
        <p:spPr>
          <a:xfrm flipV="1">
            <a:off x="6101189" y="5525991"/>
            <a:ext cx="0" cy="37678"/>
          </a:xfrm>
          <a:prstGeom prst="line">
            <a:avLst/>
          </a:prstGeom>
          <a:ln w="635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1802DD-10B0-D0AB-BDF1-42F19BB89A0F}"/>
              </a:ext>
            </a:extLst>
          </p:cNvPr>
          <p:cNvCxnSpPr>
            <a:cxnSpLocks/>
          </p:cNvCxnSpPr>
          <p:nvPr/>
        </p:nvCxnSpPr>
        <p:spPr>
          <a:xfrm flipV="1">
            <a:off x="7013586" y="5525991"/>
            <a:ext cx="0" cy="37678"/>
          </a:xfrm>
          <a:prstGeom prst="line">
            <a:avLst/>
          </a:prstGeom>
          <a:ln w="635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98702A9-2618-3DA1-5EB9-2C501DED86AB}"/>
              </a:ext>
            </a:extLst>
          </p:cNvPr>
          <p:cNvSpPr txBox="1"/>
          <p:nvPr/>
        </p:nvSpPr>
        <p:spPr>
          <a:xfrm>
            <a:off x="769349" y="4855451"/>
            <a:ext cx="433829" cy="276940"/>
          </a:xfrm>
          <a:prstGeom prst="rect">
            <a:avLst/>
          </a:prstGeom>
          <a:noFill/>
        </p:spPr>
        <p:txBody>
          <a:bodyPr vert="horz" wrap="none" lIns="89422" tIns="46499" rIns="89422" bIns="46499" rtlCol="0">
            <a:spAutoFit/>
          </a:bodyPr>
          <a:lstStyle/>
          <a:p>
            <a:pPr defTabSz="908557">
              <a:spcAft>
                <a:spcPts val="597"/>
              </a:spcAft>
              <a:defRPr/>
            </a:pPr>
            <a:r>
              <a:rPr lang="en-US" sz="1192">
                <a:solidFill>
                  <a:srgbClr val="FFFFFF">
                    <a:lumMod val="65000"/>
                  </a:srgbClr>
                </a:solidFill>
                <a:latin typeface="Arial"/>
                <a:cs typeface="Arial" panose="020B0604020202020204" pitchFamily="34" charset="0"/>
              </a:rPr>
              <a:t>100</a:t>
            </a:r>
          </a:p>
        </p:txBody>
      </p:sp>
      <p:sp>
        <p:nvSpPr>
          <p:cNvPr id="57" name="TextBox 56">
            <a:extLst>
              <a:ext uri="{FF2B5EF4-FFF2-40B4-BE49-F238E27FC236}">
                <a16:creationId xmlns:a16="http://schemas.microsoft.com/office/drawing/2014/main" id="{4BFE882B-6DFD-471F-F5CE-B287985C3FDA}"/>
              </a:ext>
            </a:extLst>
          </p:cNvPr>
          <p:cNvSpPr txBox="1"/>
          <p:nvPr/>
        </p:nvSpPr>
        <p:spPr>
          <a:xfrm>
            <a:off x="769349" y="3715260"/>
            <a:ext cx="433829" cy="276940"/>
          </a:xfrm>
          <a:prstGeom prst="rect">
            <a:avLst/>
          </a:prstGeom>
          <a:noFill/>
        </p:spPr>
        <p:txBody>
          <a:bodyPr vert="horz" wrap="none" lIns="89422" tIns="46499" rIns="89422" bIns="46499" rtlCol="0">
            <a:spAutoFit/>
          </a:bodyPr>
          <a:lstStyle/>
          <a:p>
            <a:pPr defTabSz="908557">
              <a:spcAft>
                <a:spcPts val="597"/>
              </a:spcAft>
              <a:defRPr/>
            </a:pPr>
            <a:r>
              <a:rPr lang="en-US" sz="1192">
                <a:solidFill>
                  <a:srgbClr val="FFFFFF">
                    <a:lumMod val="65000"/>
                  </a:srgbClr>
                </a:solidFill>
                <a:latin typeface="Arial"/>
                <a:cs typeface="Arial" panose="020B0604020202020204" pitchFamily="34" charset="0"/>
              </a:rPr>
              <a:t>300</a:t>
            </a:r>
          </a:p>
        </p:txBody>
      </p:sp>
      <p:sp>
        <p:nvSpPr>
          <p:cNvPr id="58" name="TextBox 57">
            <a:extLst>
              <a:ext uri="{FF2B5EF4-FFF2-40B4-BE49-F238E27FC236}">
                <a16:creationId xmlns:a16="http://schemas.microsoft.com/office/drawing/2014/main" id="{FA21E9BF-E3A6-968E-AB7B-FBF1E7781D5E}"/>
              </a:ext>
            </a:extLst>
          </p:cNvPr>
          <p:cNvSpPr txBox="1"/>
          <p:nvPr/>
        </p:nvSpPr>
        <p:spPr>
          <a:xfrm>
            <a:off x="769349" y="2594445"/>
            <a:ext cx="433829" cy="276940"/>
          </a:xfrm>
          <a:prstGeom prst="rect">
            <a:avLst/>
          </a:prstGeom>
          <a:noFill/>
        </p:spPr>
        <p:txBody>
          <a:bodyPr vert="horz" wrap="none" lIns="89422" tIns="46499" rIns="89422" bIns="46499" rtlCol="0">
            <a:spAutoFit/>
          </a:bodyPr>
          <a:lstStyle/>
          <a:p>
            <a:pPr defTabSz="908557">
              <a:spcAft>
                <a:spcPts val="597"/>
              </a:spcAft>
              <a:defRPr/>
            </a:pPr>
            <a:r>
              <a:rPr lang="en-US" sz="1192">
                <a:solidFill>
                  <a:srgbClr val="FFFFFF">
                    <a:lumMod val="65000"/>
                  </a:srgbClr>
                </a:solidFill>
                <a:latin typeface="Arial"/>
                <a:cs typeface="Arial" panose="020B0604020202020204" pitchFamily="34" charset="0"/>
              </a:rPr>
              <a:t>500</a:t>
            </a:r>
          </a:p>
        </p:txBody>
      </p:sp>
      <p:cxnSp>
        <p:nvCxnSpPr>
          <p:cNvPr id="59" name="Straight Connector 58">
            <a:extLst>
              <a:ext uri="{FF2B5EF4-FFF2-40B4-BE49-F238E27FC236}">
                <a16:creationId xmlns:a16="http://schemas.microsoft.com/office/drawing/2014/main" id="{1049D23A-CEAB-72AD-1A6C-07BB65296F6A}"/>
              </a:ext>
            </a:extLst>
          </p:cNvPr>
          <p:cNvCxnSpPr>
            <a:cxnSpLocks/>
          </p:cNvCxnSpPr>
          <p:nvPr/>
        </p:nvCxnSpPr>
        <p:spPr>
          <a:xfrm rot="5400000" flipV="1">
            <a:off x="1174731" y="4951657"/>
            <a:ext cx="0" cy="37678"/>
          </a:xfrm>
          <a:prstGeom prst="line">
            <a:avLst/>
          </a:prstGeom>
          <a:ln w="635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9A7DF51-331D-4C44-99EB-D7BC4FBABF9C}"/>
              </a:ext>
            </a:extLst>
          </p:cNvPr>
          <p:cNvCxnSpPr>
            <a:cxnSpLocks/>
          </p:cNvCxnSpPr>
          <p:nvPr/>
        </p:nvCxnSpPr>
        <p:spPr>
          <a:xfrm rot="5400000" flipV="1">
            <a:off x="1174731" y="3824125"/>
            <a:ext cx="0" cy="37678"/>
          </a:xfrm>
          <a:prstGeom prst="line">
            <a:avLst/>
          </a:prstGeom>
          <a:ln w="635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A0D26E7-2851-5A9B-169D-8CB6D12FCD69}"/>
              </a:ext>
            </a:extLst>
          </p:cNvPr>
          <p:cNvCxnSpPr>
            <a:cxnSpLocks/>
          </p:cNvCxnSpPr>
          <p:nvPr/>
        </p:nvCxnSpPr>
        <p:spPr>
          <a:xfrm rot="5400000" flipV="1">
            <a:off x="1174731" y="4387890"/>
            <a:ext cx="0" cy="37678"/>
          </a:xfrm>
          <a:prstGeom prst="line">
            <a:avLst/>
          </a:prstGeom>
          <a:ln w="635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0BDE730-ED80-7480-D6A0-CA43EB3A99BF}"/>
              </a:ext>
            </a:extLst>
          </p:cNvPr>
          <p:cNvCxnSpPr>
            <a:cxnSpLocks/>
          </p:cNvCxnSpPr>
          <p:nvPr/>
        </p:nvCxnSpPr>
        <p:spPr>
          <a:xfrm rot="5400000" flipV="1">
            <a:off x="1174731" y="3260359"/>
            <a:ext cx="0" cy="37678"/>
          </a:xfrm>
          <a:prstGeom prst="line">
            <a:avLst/>
          </a:prstGeom>
          <a:ln w="635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CE2142E-E88A-D817-C507-93FE1949A328}"/>
              </a:ext>
            </a:extLst>
          </p:cNvPr>
          <p:cNvCxnSpPr>
            <a:cxnSpLocks/>
          </p:cNvCxnSpPr>
          <p:nvPr/>
        </p:nvCxnSpPr>
        <p:spPr>
          <a:xfrm rot="5400000" flipV="1">
            <a:off x="1174732" y="2696593"/>
            <a:ext cx="0" cy="37678"/>
          </a:xfrm>
          <a:prstGeom prst="line">
            <a:avLst/>
          </a:prstGeom>
          <a:ln w="635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6421070-D37F-F44A-8D38-8B61C4B6899F}"/>
              </a:ext>
            </a:extLst>
          </p:cNvPr>
          <p:cNvCxnSpPr>
            <a:cxnSpLocks/>
          </p:cNvCxnSpPr>
          <p:nvPr/>
        </p:nvCxnSpPr>
        <p:spPr>
          <a:xfrm flipV="1">
            <a:off x="5188792" y="4105152"/>
            <a:ext cx="0" cy="1420840"/>
          </a:xfrm>
          <a:prstGeom prst="line">
            <a:avLst/>
          </a:prstGeom>
          <a:ln w="6350" cap="flat" cmpd="sng" algn="ctr">
            <a:solidFill>
              <a:srgbClr val="1F1DD1"/>
            </a:solidFill>
            <a:prstDash val="dash"/>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3B1EB3A-9F01-3972-192A-F9F1FE08248B}"/>
              </a:ext>
            </a:extLst>
          </p:cNvPr>
          <p:cNvCxnSpPr>
            <a:cxnSpLocks/>
          </p:cNvCxnSpPr>
          <p:nvPr/>
        </p:nvCxnSpPr>
        <p:spPr>
          <a:xfrm flipV="1">
            <a:off x="6101189" y="3591633"/>
            <a:ext cx="0" cy="1934357"/>
          </a:xfrm>
          <a:prstGeom prst="line">
            <a:avLst/>
          </a:prstGeom>
          <a:ln w="6350" cap="flat" cmpd="sng" algn="ctr">
            <a:solidFill>
              <a:srgbClr val="1F1DD1"/>
            </a:solidFill>
            <a:prstDash val="dash"/>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D6D583B-DA23-E618-8B6F-BF1DD5DAEF75}"/>
              </a:ext>
            </a:extLst>
          </p:cNvPr>
          <p:cNvCxnSpPr>
            <a:cxnSpLocks/>
          </p:cNvCxnSpPr>
          <p:nvPr/>
        </p:nvCxnSpPr>
        <p:spPr>
          <a:xfrm flipV="1">
            <a:off x="7013586" y="2752561"/>
            <a:ext cx="0" cy="2773428"/>
          </a:xfrm>
          <a:prstGeom prst="line">
            <a:avLst/>
          </a:prstGeom>
          <a:ln w="6350" cap="flat" cmpd="sng" algn="ctr">
            <a:solidFill>
              <a:srgbClr val="1F1DD1"/>
            </a:solidFill>
            <a:prstDash val="dash"/>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1D424F-2BA3-9AFE-B1C4-69668471202C}"/>
              </a:ext>
            </a:extLst>
          </p:cNvPr>
          <p:cNvSpPr txBox="1"/>
          <p:nvPr/>
        </p:nvSpPr>
        <p:spPr>
          <a:xfrm>
            <a:off x="5721650" y="2842818"/>
            <a:ext cx="720514" cy="216226"/>
          </a:xfrm>
          <a:prstGeom prst="rect">
            <a:avLst/>
          </a:prstGeom>
          <a:noFill/>
        </p:spPr>
        <p:txBody>
          <a:bodyPr vert="horz" wrap="none" lIns="89422" tIns="46499" rIns="89422" bIns="46499" rtlCol="0">
            <a:spAutoFit/>
          </a:bodyPr>
          <a:lstStyle/>
          <a:p>
            <a:pPr algn="ctr" defTabSz="908557">
              <a:spcAft>
                <a:spcPts val="597"/>
              </a:spcAft>
              <a:defRPr/>
            </a:pPr>
            <a:r>
              <a:rPr lang="en-US" sz="795">
                <a:solidFill>
                  <a:srgbClr val="FFFFFF">
                    <a:lumMod val="65000"/>
                  </a:srgbClr>
                </a:solidFill>
                <a:latin typeface="Arial"/>
                <a:cs typeface="Arial" panose="020B0604020202020204" pitchFamily="34" charset="0"/>
              </a:rPr>
              <a:t>LILIUM JET</a:t>
            </a:r>
          </a:p>
        </p:txBody>
      </p:sp>
      <p:sp>
        <p:nvSpPr>
          <p:cNvPr id="20" name="TextBox 19">
            <a:extLst>
              <a:ext uri="{FF2B5EF4-FFF2-40B4-BE49-F238E27FC236}">
                <a16:creationId xmlns:a16="http://schemas.microsoft.com/office/drawing/2014/main" id="{6243FFE5-81B6-183C-3879-F7AA7F39BAD8}"/>
              </a:ext>
            </a:extLst>
          </p:cNvPr>
          <p:cNvSpPr txBox="1"/>
          <p:nvPr/>
        </p:nvSpPr>
        <p:spPr>
          <a:xfrm>
            <a:off x="4612727" y="3343546"/>
            <a:ext cx="1152136" cy="338545"/>
          </a:xfrm>
          <a:prstGeom prst="rect">
            <a:avLst/>
          </a:prstGeom>
          <a:noFill/>
        </p:spPr>
        <p:txBody>
          <a:bodyPr vert="horz" wrap="none" lIns="89422" tIns="46499" rIns="89422" bIns="46499" rtlCol="0">
            <a:spAutoFit/>
          </a:bodyPr>
          <a:lstStyle/>
          <a:p>
            <a:pPr algn="ctr" defTabSz="908557">
              <a:spcAft>
                <a:spcPts val="597"/>
              </a:spcAft>
              <a:defRPr/>
            </a:pPr>
            <a:r>
              <a:rPr lang="en-US" sz="795">
                <a:solidFill>
                  <a:srgbClr val="FFFFFF">
                    <a:lumMod val="65000"/>
                  </a:srgbClr>
                </a:solidFill>
                <a:latin typeface="Arial"/>
                <a:cs typeface="Arial" panose="020B0604020202020204" pitchFamily="34" charset="0"/>
              </a:rPr>
              <a:t>BATTERY</a:t>
            </a:r>
            <a:br>
              <a:rPr lang="en-US" sz="795">
                <a:solidFill>
                  <a:srgbClr val="FFFFFF">
                    <a:lumMod val="65000"/>
                  </a:srgbClr>
                </a:solidFill>
                <a:latin typeface="Arial"/>
                <a:cs typeface="Arial" panose="020B0604020202020204" pitchFamily="34" charset="0"/>
              </a:rPr>
            </a:br>
            <a:r>
              <a:rPr lang="en-US" sz="795">
                <a:solidFill>
                  <a:srgbClr val="FFFFFF">
                    <a:lumMod val="65000"/>
                  </a:srgbClr>
                </a:solidFill>
                <a:latin typeface="Arial"/>
                <a:cs typeface="Arial" panose="020B0604020202020204" pitchFamily="34" charset="0"/>
              </a:rPr>
              <a:t>ELECTRIC VEHICLE</a:t>
            </a:r>
          </a:p>
        </p:txBody>
      </p:sp>
      <p:pic>
        <p:nvPicPr>
          <p:cNvPr id="162" name="Picture 161">
            <a:extLst>
              <a:ext uri="{FF2B5EF4-FFF2-40B4-BE49-F238E27FC236}">
                <a16:creationId xmlns:a16="http://schemas.microsoft.com/office/drawing/2014/main" id="{D286FA2D-8380-FB86-6E90-C7137701EDDF}"/>
              </a:ext>
            </a:extLst>
          </p:cNvPr>
          <p:cNvPicPr>
            <a:picLocks noChangeAspect="1"/>
          </p:cNvPicPr>
          <p:nvPr/>
        </p:nvPicPr>
        <p:blipFill rotWithShape="1">
          <a:blip r:embed="rId8"/>
          <a:srcRect t="-393" r="48970" b="58176"/>
          <a:stretch/>
        </p:blipFill>
        <p:spPr>
          <a:xfrm>
            <a:off x="7788081" y="3552061"/>
            <a:ext cx="893794" cy="1138747"/>
          </a:xfrm>
          <a:prstGeom prst="rect">
            <a:avLst/>
          </a:prstGeom>
        </p:spPr>
      </p:pic>
      <p:sp>
        <p:nvSpPr>
          <p:cNvPr id="50" name="Rectangle 49">
            <a:extLst>
              <a:ext uri="{FF2B5EF4-FFF2-40B4-BE49-F238E27FC236}">
                <a16:creationId xmlns:a16="http://schemas.microsoft.com/office/drawing/2014/main" id="{0833F130-F175-322D-777B-5B261AAC8594}"/>
              </a:ext>
            </a:extLst>
          </p:cNvPr>
          <p:cNvSpPr/>
          <p:nvPr/>
        </p:nvSpPr>
        <p:spPr>
          <a:xfrm>
            <a:off x="10565540" y="2808899"/>
            <a:ext cx="1025048" cy="215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908557">
              <a:defRPr/>
            </a:pPr>
            <a:r>
              <a:rPr lang="en-US" sz="894" b="1">
                <a:solidFill>
                  <a:srgbClr val="211DE4"/>
                </a:solidFill>
                <a:latin typeface="Arial"/>
              </a:rPr>
              <a:t>Vertical Take-off</a:t>
            </a:r>
          </a:p>
        </p:txBody>
      </p:sp>
      <p:sp>
        <p:nvSpPr>
          <p:cNvPr id="54" name="Rectangle 53">
            <a:extLst>
              <a:ext uri="{FF2B5EF4-FFF2-40B4-BE49-F238E27FC236}">
                <a16:creationId xmlns:a16="http://schemas.microsoft.com/office/drawing/2014/main" id="{3F78982F-7B79-858D-90C1-7E7347E78BF9}"/>
              </a:ext>
            </a:extLst>
          </p:cNvPr>
          <p:cNvSpPr/>
          <p:nvPr/>
        </p:nvSpPr>
        <p:spPr>
          <a:xfrm>
            <a:off x="10565540" y="2937745"/>
            <a:ext cx="1025048" cy="215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908557">
              <a:defRPr/>
            </a:pPr>
            <a:r>
              <a:rPr lang="en-US" sz="894" b="1">
                <a:solidFill>
                  <a:srgbClr val="FFC000"/>
                </a:solidFill>
                <a:latin typeface="Arial"/>
              </a:rPr>
              <a:t>Transitions</a:t>
            </a:r>
          </a:p>
        </p:txBody>
      </p:sp>
      <p:sp>
        <p:nvSpPr>
          <p:cNvPr id="61" name="Rectangle 60">
            <a:extLst>
              <a:ext uri="{FF2B5EF4-FFF2-40B4-BE49-F238E27FC236}">
                <a16:creationId xmlns:a16="http://schemas.microsoft.com/office/drawing/2014/main" id="{1834FA71-CC89-E163-CBA7-ACF6EDC26250}"/>
              </a:ext>
            </a:extLst>
          </p:cNvPr>
          <p:cNvSpPr/>
          <p:nvPr/>
        </p:nvSpPr>
        <p:spPr>
          <a:xfrm>
            <a:off x="10565540" y="4770941"/>
            <a:ext cx="1025048" cy="215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908557">
              <a:defRPr/>
            </a:pPr>
            <a:r>
              <a:rPr lang="en-US" sz="894" b="1">
                <a:solidFill>
                  <a:srgbClr val="00E082"/>
                </a:solidFill>
                <a:latin typeface="Arial"/>
              </a:rPr>
              <a:t>Vertical Landing</a:t>
            </a:r>
          </a:p>
        </p:txBody>
      </p:sp>
      <p:sp>
        <p:nvSpPr>
          <p:cNvPr id="63" name="Rectangle 62">
            <a:extLst>
              <a:ext uri="{FF2B5EF4-FFF2-40B4-BE49-F238E27FC236}">
                <a16:creationId xmlns:a16="http://schemas.microsoft.com/office/drawing/2014/main" id="{7798BB68-8146-98FA-6E60-9BDB768DC461}"/>
              </a:ext>
            </a:extLst>
          </p:cNvPr>
          <p:cNvSpPr/>
          <p:nvPr/>
        </p:nvSpPr>
        <p:spPr>
          <a:xfrm>
            <a:off x="10565540" y="5103279"/>
            <a:ext cx="1025048" cy="215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908557">
              <a:defRPr/>
            </a:pPr>
            <a:r>
              <a:rPr lang="en-US" sz="894" b="1">
                <a:solidFill>
                  <a:srgbClr val="B3B0F8"/>
                </a:solidFill>
                <a:latin typeface="Arial"/>
              </a:rPr>
              <a:t>Reserve</a:t>
            </a:r>
          </a:p>
        </p:txBody>
      </p:sp>
      <p:sp>
        <p:nvSpPr>
          <p:cNvPr id="128" name="Rectangle 127">
            <a:extLst>
              <a:ext uri="{FF2B5EF4-FFF2-40B4-BE49-F238E27FC236}">
                <a16:creationId xmlns:a16="http://schemas.microsoft.com/office/drawing/2014/main" id="{FF467FE3-08CF-3DB9-460C-985505504527}"/>
              </a:ext>
            </a:extLst>
          </p:cNvPr>
          <p:cNvSpPr/>
          <p:nvPr/>
        </p:nvSpPr>
        <p:spPr>
          <a:xfrm>
            <a:off x="10565540" y="5341838"/>
            <a:ext cx="1025048" cy="215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908557">
              <a:defRPr/>
            </a:pPr>
            <a:r>
              <a:rPr lang="en-US" sz="894" b="1">
                <a:solidFill>
                  <a:srgbClr val="C4C4C4"/>
                </a:solidFill>
                <a:latin typeface="Arial"/>
              </a:rPr>
              <a:t>Do Not Touch</a:t>
            </a:r>
          </a:p>
        </p:txBody>
      </p:sp>
      <p:sp>
        <p:nvSpPr>
          <p:cNvPr id="132" name="TextBox 131">
            <a:extLst>
              <a:ext uri="{FF2B5EF4-FFF2-40B4-BE49-F238E27FC236}">
                <a16:creationId xmlns:a16="http://schemas.microsoft.com/office/drawing/2014/main" id="{76F8914F-9F66-A711-5C76-BA7B1815507C}"/>
              </a:ext>
            </a:extLst>
          </p:cNvPr>
          <p:cNvSpPr txBox="1"/>
          <p:nvPr/>
        </p:nvSpPr>
        <p:spPr>
          <a:xfrm>
            <a:off x="7968374" y="3335295"/>
            <a:ext cx="435422" cy="231517"/>
          </a:xfrm>
          <a:prstGeom prst="rect">
            <a:avLst/>
          </a:prstGeom>
          <a:noFill/>
        </p:spPr>
        <p:txBody>
          <a:bodyPr vert="horz" wrap="none" lIns="89422" tIns="46499" rIns="89422" bIns="46499" rtlCol="0">
            <a:spAutoFit/>
          </a:bodyPr>
          <a:lstStyle/>
          <a:p>
            <a:pPr algn="ctr" defTabSz="908557">
              <a:spcAft>
                <a:spcPts val="597"/>
              </a:spcAft>
              <a:defRPr/>
            </a:pPr>
            <a:r>
              <a:rPr lang="en-US" sz="894">
                <a:solidFill>
                  <a:srgbClr val="FFFFFF">
                    <a:lumMod val="65000"/>
                  </a:srgbClr>
                </a:solidFill>
                <a:latin typeface="Arial"/>
                <a:cs typeface="Arial" panose="020B0604020202020204" pitchFamily="34" charset="0"/>
              </a:rPr>
              <a:t>2025</a:t>
            </a:r>
          </a:p>
        </p:txBody>
      </p:sp>
      <p:sp>
        <p:nvSpPr>
          <p:cNvPr id="133" name="TextBox 132">
            <a:extLst>
              <a:ext uri="{FF2B5EF4-FFF2-40B4-BE49-F238E27FC236}">
                <a16:creationId xmlns:a16="http://schemas.microsoft.com/office/drawing/2014/main" id="{732506D7-095C-95BE-4EA6-7EE2665D192D}"/>
              </a:ext>
            </a:extLst>
          </p:cNvPr>
          <p:cNvSpPr txBox="1"/>
          <p:nvPr/>
        </p:nvSpPr>
        <p:spPr>
          <a:xfrm>
            <a:off x="9827670" y="2514032"/>
            <a:ext cx="435422" cy="231517"/>
          </a:xfrm>
          <a:prstGeom prst="rect">
            <a:avLst/>
          </a:prstGeom>
          <a:noFill/>
        </p:spPr>
        <p:txBody>
          <a:bodyPr vert="horz" wrap="none" lIns="89422" tIns="46499" rIns="89422" bIns="46499" rtlCol="0">
            <a:spAutoFit/>
          </a:bodyPr>
          <a:lstStyle/>
          <a:p>
            <a:pPr algn="ctr" defTabSz="908557">
              <a:spcAft>
                <a:spcPts val="597"/>
              </a:spcAft>
              <a:defRPr/>
            </a:pPr>
            <a:r>
              <a:rPr lang="en-US" sz="894">
                <a:solidFill>
                  <a:srgbClr val="FFFFFF">
                    <a:lumMod val="65000"/>
                  </a:srgbClr>
                </a:solidFill>
                <a:latin typeface="Arial"/>
                <a:cs typeface="Arial" panose="020B0604020202020204" pitchFamily="34" charset="0"/>
              </a:rPr>
              <a:t>2030</a:t>
            </a:r>
          </a:p>
        </p:txBody>
      </p:sp>
      <p:grpSp>
        <p:nvGrpSpPr>
          <p:cNvPr id="148" name="Group 147">
            <a:extLst>
              <a:ext uri="{FF2B5EF4-FFF2-40B4-BE49-F238E27FC236}">
                <a16:creationId xmlns:a16="http://schemas.microsoft.com/office/drawing/2014/main" id="{F6C6028E-2245-0859-44C9-E535A75C6510}"/>
              </a:ext>
            </a:extLst>
          </p:cNvPr>
          <p:cNvGrpSpPr/>
          <p:nvPr/>
        </p:nvGrpSpPr>
        <p:grpSpPr>
          <a:xfrm>
            <a:off x="4744634" y="3681156"/>
            <a:ext cx="786589" cy="290378"/>
            <a:chOff x="4604340" y="3620158"/>
            <a:chExt cx="1130982" cy="417514"/>
          </a:xfrm>
        </p:grpSpPr>
        <p:pic>
          <p:nvPicPr>
            <p:cNvPr id="18" name="Picture 17" descr="A picture containing car, wheel&#10;&#10;Description automatically generated">
              <a:extLst>
                <a:ext uri="{FF2B5EF4-FFF2-40B4-BE49-F238E27FC236}">
                  <a16:creationId xmlns:a16="http://schemas.microsoft.com/office/drawing/2014/main" id="{A5852570-D94B-18B7-5AF3-6254CFA5DD45}"/>
                </a:ext>
              </a:extLst>
            </p:cNvPr>
            <p:cNvPicPr>
              <a:picLocks noChangeAspect="1"/>
            </p:cNvPicPr>
            <p:nvPr/>
          </p:nvPicPr>
          <p:blipFill>
            <a:blip r:embed="rId10"/>
            <a:stretch>
              <a:fillRect/>
            </a:stretch>
          </p:blipFill>
          <p:spPr>
            <a:xfrm>
              <a:off x="4715081" y="3620158"/>
              <a:ext cx="1020241" cy="417514"/>
            </a:xfrm>
            <a:prstGeom prst="rect">
              <a:avLst/>
            </a:prstGeom>
          </p:spPr>
        </p:pic>
        <p:pic>
          <p:nvPicPr>
            <p:cNvPr id="144" name="Picture 143" descr="A picture containing electronics&#10;&#10;Description automatically generated">
              <a:extLst>
                <a:ext uri="{FF2B5EF4-FFF2-40B4-BE49-F238E27FC236}">
                  <a16:creationId xmlns:a16="http://schemas.microsoft.com/office/drawing/2014/main" id="{4E1921EE-5E0F-A93E-A75C-EBD5D93E10BB}"/>
                </a:ext>
              </a:extLst>
            </p:cNvPr>
            <p:cNvPicPr>
              <a:picLocks noChangeAspect="1"/>
            </p:cNvPicPr>
            <p:nvPr/>
          </p:nvPicPr>
          <p:blipFill>
            <a:blip r:embed="rId11"/>
            <a:stretch>
              <a:fillRect/>
            </a:stretch>
          </p:blipFill>
          <p:spPr>
            <a:xfrm>
              <a:off x="4604340" y="3642263"/>
              <a:ext cx="182355" cy="322159"/>
            </a:xfrm>
            <a:prstGeom prst="rect">
              <a:avLst/>
            </a:prstGeom>
          </p:spPr>
        </p:pic>
      </p:grpSp>
      <p:cxnSp>
        <p:nvCxnSpPr>
          <p:cNvPr id="188" name="Straight Arrow Connector 187">
            <a:extLst>
              <a:ext uri="{FF2B5EF4-FFF2-40B4-BE49-F238E27FC236}">
                <a16:creationId xmlns:a16="http://schemas.microsoft.com/office/drawing/2014/main" id="{E32F5E3A-63B8-47D3-0FB1-4A4BC51F696B}"/>
              </a:ext>
            </a:extLst>
          </p:cNvPr>
          <p:cNvCxnSpPr>
            <a:cxnSpLocks/>
          </p:cNvCxnSpPr>
          <p:nvPr/>
        </p:nvCxnSpPr>
        <p:spPr>
          <a:xfrm flipV="1">
            <a:off x="8745446" y="3272350"/>
            <a:ext cx="770332" cy="683956"/>
          </a:xfrm>
          <a:prstGeom prst="straightConnector1">
            <a:avLst/>
          </a:prstGeom>
          <a:ln w="12700">
            <a:solidFill>
              <a:srgbClr val="2F495B"/>
            </a:solidFill>
            <a:tailEnd type="arrow" w="sm" len="sm"/>
          </a:ln>
        </p:spPr>
        <p:style>
          <a:lnRef idx="1">
            <a:schemeClr val="accent1"/>
          </a:lnRef>
          <a:fillRef idx="0">
            <a:schemeClr val="accent1"/>
          </a:fillRef>
          <a:effectRef idx="0">
            <a:schemeClr val="accent1"/>
          </a:effectRef>
          <a:fontRef idx="minor">
            <a:schemeClr val="tx1"/>
          </a:fontRef>
        </p:style>
      </p:cxnSp>
      <p:sp>
        <p:nvSpPr>
          <p:cNvPr id="190" name="Freeform 189">
            <a:extLst>
              <a:ext uri="{FF2B5EF4-FFF2-40B4-BE49-F238E27FC236}">
                <a16:creationId xmlns:a16="http://schemas.microsoft.com/office/drawing/2014/main" id="{53634E35-DA33-12DA-3C2A-AC5A74A4AD0B}"/>
              </a:ext>
            </a:extLst>
          </p:cNvPr>
          <p:cNvSpPr/>
          <p:nvPr/>
        </p:nvSpPr>
        <p:spPr>
          <a:xfrm>
            <a:off x="8664562" y="3061251"/>
            <a:ext cx="932101" cy="1714167"/>
          </a:xfrm>
          <a:custGeom>
            <a:avLst/>
            <a:gdLst>
              <a:gd name="connsiteX0" fmla="*/ 1135139 w 1135138"/>
              <a:gd name="connsiteY0" fmla="*/ 0 h 1725256"/>
              <a:gd name="connsiteX1" fmla="*/ 1135139 w 1135138"/>
              <a:gd name="connsiteY1" fmla="*/ 1725257 h 1725256"/>
              <a:gd name="connsiteX2" fmla="*/ 0 w 1135138"/>
              <a:gd name="connsiteY2" fmla="*/ 1725257 h 1725256"/>
              <a:gd name="connsiteX3" fmla="*/ 0 w 1135138"/>
              <a:gd name="connsiteY3" fmla="*/ 830719 h 1725256"/>
              <a:gd name="connsiteX4" fmla="*/ 1135139 w 1135138"/>
              <a:gd name="connsiteY4" fmla="*/ 0 h 1725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138" h="1725256">
                <a:moveTo>
                  <a:pt x="1135139" y="0"/>
                </a:moveTo>
                <a:lnTo>
                  <a:pt x="1135139" y="1725257"/>
                </a:lnTo>
                <a:lnTo>
                  <a:pt x="0" y="1725257"/>
                </a:lnTo>
                <a:lnTo>
                  <a:pt x="0" y="830719"/>
                </a:lnTo>
                <a:lnTo>
                  <a:pt x="1135139" y="0"/>
                </a:lnTo>
                <a:close/>
              </a:path>
            </a:pathLst>
          </a:custGeom>
          <a:noFill/>
          <a:ln w="9525" cap="flat">
            <a:solidFill>
              <a:srgbClr val="2F495B"/>
            </a:solidFill>
            <a:prstDash val="dash"/>
            <a:miter/>
          </a:ln>
        </p:spPr>
        <p:txBody>
          <a:bodyPr rtlCol="0" anchor="ctr"/>
          <a:lstStyle/>
          <a:p>
            <a:pPr defTabSz="908557">
              <a:defRPr/>
            </a:pPr>
            <a:endParaRPr lang="en-US" sz="1788">
              <a:solidFill>
                <a:srgbClr val="000000"/>
              </a:solidFill>
              <a:latin typeface="Arial"/>
            </a:endParaRPr>
          </a:p>
        </p:txBody>
      </p:sp>
      <p:sp>
        <p:nvSpPr>
          <p:cNvPr id="143" name="TextBox 142">
            <a:extLst>
              <a:ext uri="{FF2B5EF4-FFF2-40B4-BE49-F238E27FC236}">
                <a16:creationId xmlns:a16="http://schemas.microsoft.com/office/drawing/2014/main" id="{0E15E7FE-4057-2E24-5646-FCD8001B3BC1}"/>
              </a:ext>
            </a:extLst>
          </p:cNvPr>
          <p:cNvSpPr txBox="1"/>
          <p:nvPr/>
        </p:nvSpPr>
        <p:spPr>
          <a:xfrm>
            <a:off x="7831401" y="5704355"/>
            <a:ext cx="709366" cy="338545"/>
          </a:xfrm>
          <a:prstGeom prst="rect">
            <a:avLst/>
          </a:prstGeom>
          <a:noFill/>
        </p:spPr>
        <p:txBody>
          <a:bodyPr vert="horz" wrap="none" lIns="89422" tIns="46499" rIns="89422" bIns="46499" rtlCol="0">
            <a:spAutoFit/>
          </a:bodyPr>
          <a:lstStyle/>
          <a:p>
            <a:pPr algn="ctr" defTabSz="908557">
              <a:spcAft>
                <a:spcPts val="597"/>
              </a:spcAft>
              <a:defRPr/>
            </a:pPr>
            <a:r>
              <a:rPr lang="en-US" sz="795">
                <a:solidFill>
                  <a:srgbClr val="FFFFFF">
                    <a:lumMod val="65000"/>
                  </a:srgbClr>
                </a:solidFill>
                <a:latin typeface="Arial"/>
                <a:cs typeface="Arial" panose="020B0604020202020204" pitchFamily="34" charset="0"/>
              </a:rPr>
              <a:t>STATE OF </a:t>
            </a:r>
            <a:br>
              <a:rPr lang="en-US" sz="795">
                <a:solidFill>
                  <a:srgbClr val="FFFFFF">
                    <a:lumMod val="65000"/>
                  </a:srgbClr>
                </a:solidFill>
                <a:latin typeface="Arial"/>
                <a:cs typeface="Arial" panose="020B0604020202020204" pitchFamily="34" charset="0"/>
              </a:rPr>
            </a:br>
            <a:r>
              <a:rPr lang="en-US" sz="795">
                <a:solidFill>
                  <a:srgbClr val="FFFFFF">
                    <a:lumMod val="65000"/>
                  </a:srgbClr>
                </a:solidFill>
                <a:latin typeface="Arial"/>
                <a:cs typeface="Arial" panose="020B0604020202020204" pitchFamily="34" charset="0"/>
              </a:rPr>
              <a:t>CHARGE</a:t>
            </a:r>
          </a:p>
        </p:txBody>
      </p:sp>
      <p:sp>
        <p:nvSpPr>
          <p:cNvPr id="146" name="TextBox 145">
            <a:extLst>
              <a:ext uri="{FF2B5EF4-FFF2-40B4-BE49-F238E27FC236}">
                <a16:creationId xmlns:a16="http://schemas.microsoft.com/office/drawing/2014/main" id="{8C1A12F0-A1E7-753A-76FB-F6A63FBCD06A}"/>
              </a:ext>
            </a:extLst>
          </p:cNvPr>
          <p:cNvSpPr txBox="1"/>
          <p:nvPr/>
        </p:nvSpPr>
        <p:spPr>
          <a:xfrm>
            <a:off x="9711981" y="5704355"/>
            <a:ext cx="709366" cy="338545"/>
          </a:xfrm>
          <a:prstGeom prst="rect">
            <a:avLst/>
          </a:prstGeom>
          <a:noFill/>
        </p:spPr>
        <p:txBody>
          <a:bodyPr vert="horz" wrap="none" lIns="89422" tIns="46499" rIns="89422" bIns="46499" rtlCol="0">
            <a:spAutoFit/>
          </a:bodyPr>
          <a:lstStyle/>
          <a:p>
            <a:pPr algn="ctr" defTabSz="908557">
              <a:spcAft>
                <a:spcPts val="597"/>
              </a:spcAft>
              <a:defRPr/>
            </a:pPr>
            <a:r>
              <a:rPr lang="en-US" sz="795">
                <a:solidFill>
                  <a:srgbClr val="FFFFFF">
                    <a:lumMod val="65000"/>
                  </a:srgbClr>
                </a:solidFill>
                <a:latin typeface="Arial"/>
                <a:cs typeface="Arial" panose="020B0604020202020204" pitchFamily="34" charset="0"/>
              </a:rPr>
              <a:t>STATE OF </a:t>
            </a:r>
            <a:br>
              <a:rPr lang="en-US" sz="795">
                <a:solidFill>
                  <a:srgbClr val="FFFFFF">
                    <a:lumMod val="65000"/>
                  </a:srgbClr>
                </a:solidFill>
                <a:latin typeface="Arial"/>
                <a:cs typeface="Arial" panose="020B0604020202020204" pitchFamily="34" charset="0"/>
              </a:rPr>
            </a:br>
            <a:r>
              <a:rPr lang="en-US" sz="795">
                <a:solidFill>
                  <a:srgbClr val="FFFFFF">
                    <a:lumMod val="65000"/>
                  </a:srgbClr>
                </a:solidFill>
                <a:latin typeface="Arial"/>
                <a:cs typeface="Arial" panose="020B0604020202020204" pitchFamily="34" charset="0"/>
              </a:rPr>
              <a:t>CHARGE</a:t>
            </a:r>
          </a:p>
        </p:txBody>
      </p:sp>
      <p:sp>
        <p:nvSpPr>
          <p:cNvPr id="9" name="Title 8">
            <a:extLst>
              <a:ext uri="{FF2B5EF4-FFF2-40B4-BE49-F238E27FC236}">
                <a16:creationId xmlns:a16="http://schemas.microsoft.com/office/drawing/2014/main" id="{F2651396-2748-8311-1EB1-8B0F1A616641}"/>
              </a:ext>
            </a:extLst>
          </p:cNvPr>
          <p:cNvSpPr>
            <a:spLocks noGrp="1"/>
          </p:cNvSpPr>
          <p:nvPr>
            <p:ph type="title"/>
          </p:nvPr>
        </p:nvSpPr>
        <p:spPr>
          <a:xfrm>
            <a:off x="693760" y="567785"/>
            <a:ext cx="10804481" cy="479213"/>
          </a:xfrm>
        </p:spPr>
        <p:txBody>
          <a:bodyPr/>
          <a:lstStyle/>
          <a:p>
            <a:r>
              <a:rPr lang="en-US" sz="2782">
                <a:latin typeface="Palatino Linotype" panose="02040502050505030304" pitchFamily="18" charset="0"/>
              </a:rPr>
              <a:t>Our aircraft design: Built to scale with battery improvement</a:t>
            </a:r>
            <a:endParaRPr lang="en-US" sz="2782"/>
          </a:p>
        </p:txBody>
      </p:sp>
      <p:pic>
        <p:nvPicPr>
          <p:cNvPr id="8" name="Picture 7" descr="A white and grey airplane&#10;&#10;Description automatically generated">
            <a:extLst>
              <a:ext uri="{FF2B5EF4-FFF2-40B4-BE49-F238E27FC236}">
                <a16:creationId xmlns:a16="http://schemas.microsoft.com/office/drawing/2014/main" id="{95BCF604-82CC-30BE-7CE7-A1E7897E9E63}"/>
              </a:ext>
            </a:extLst>
          </p:cNvPr>
          <p:cNvPicPr>
            <a:picLocks noChangeAspect="1"/>
          </p:cNvPicPr>
          <p:nvPr/>
        </p:nvPicPr>
        <p:blipFill>
          <a:blip r:embed="rId12"/>
          <a:stretch>
            <a:fillRect/>
          </a:stretch>
        </p:blipFill>
        <p:spPr>
          <a:xfrm flipH="1">
            <a:off x="5420025" y="2958147"/>
            <a:ext cx="1221319" cy="686991"/>
          </a:xfrm>
          <a:prstGeom prst="rect">
            <a:avLst/>
          </a:prstGeom>
        </p:spPr>
      </p:pic>
      <p:pic>
        <p:nvPicPr>
          <p:cNvPr id="14" name="Picture 13" descr="A white and grey airplane&#10;&#10;Description automatically generated">
            <a:extLst>
              <a:ext uri="{FF2B5EF4-FFF2-40B4-BE49-F238E27FC236}">
                <a16:creationId xmlns:a16="http://schemas.microsoft.com/office/drawing/2014/main" id="{F74491A6-CD14-09C1-EEE0-65B7BE740275}"/>
              </a:ext>
            </a:extLst>
          </p:cNvPr>
          <p:cNvPicPr>
            <a:picLocks noChangeAspect="1"/>
          </p:cNvPicPr>
          <p:nvPr/>
        </p:nvPicPr>
        <p:blipFill>
          <a:blip r:embed="rId12"/>
          <a:stretch>
            <a:fillRect/>
          </a:stretch>
        </p:blipFill>
        <p:spPr>
          <a:xfrm flipH="1">
            <a:off x="6291082" y="2124554"/>
            <a:ext cx="1221319" cy="686991"/>
          </a:xfrm>
          <a:prstGeom prst="rect">
            <a:avLst/>
          </a:prstGeom>
        </p:spPr>
      </p:pic>
    </p:spTree>
    <p:custDataLst>
      <p:tags r:id="rId1"/>
    </p:custDataLst>
    <p:extLst>
      <p:ext uri="{BB962C8B-B14F-4D97-AF65-F5344CB8AC3E}">
        <p14:creationId xmlns:p14="http://schemas.microsoft.com/office/powerpoint/2010/main" val="2050203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4038600" y="0"/>
              <a:ext cx="8153400" cy="6857998"/>
            </a:xfrm>
            <a:prstGeom prst="rect">
              <a:avLst/>
            </a:prstGeom>
          </p:spPr>
        </p:pic>
        <p:pic>
          <p:nvPicPr>
            <p:cNvPr id="5" name="object 5"/>
            <p:cNvPicPr/>
            <p:nvPr/>
          </p:nvPicPr>
          <p:blipFill>
            <a:blip r:embed="rId4" cstate="print"/>
            <a:stretch>
              <a:fillRect/>
            </a:stretch>
          </p:blipFill>
          <p:spPr>
            <a:xfrm>
              <a:off x="219075" y="247650"/>
              <a:ext cx="3752850" cy="1285875"/>
            </a:xfrm>
            <a:prstGeom prst="rect">
              <a:avLst/>
            </a:prstGeom>
          </p:spPr>
        </p:pic>
      </p:grpSp>
    </p:spTree>
    <p:extLst>
      <p:ext uri="{BB962C8B-B14F-4D97-AF65-F5344CB8AC3E}">
        <p14:creationId xmlns:p14="http://schemas.microsoft.com/office/powerpoint/2010/main" val="1246703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solidFill>
        </p:spPr>
        <p:txBody>
          <a:bodyPr wrap="square" lIns="0" tIns="0" rIns="0" bIns="0" rtlCol="0"/>
          <a:lstStyle/>
          <a:p>
            <a:endParaRPr/>
          </a:p>
        </p:txBody>
      </p:sp>
      <p:sp>
        <p:nvSpPr>
          <p:cNvPr id="3" name="object 3"/>
          <p:cNvSpPr txBox="1"/>
          <p:nvPr/>
        </p:nvSpPr>
        <p:spPr>
          <a:xfrm>
            <a:off x="885825" y="1695450"/>
            <a:ext cx="2524125" cy="381000"/>
          </a:xfrm>
          <a:prstGeom prst="rect">
            <a:avLst/>
          </a:prstGeom>
          <a:solidFill>
            <a:srgbClr val="000000"/>
          </a:solidFill>
        </p:spPr>
        <p:txBody>
          <a:bodyPr vert="horz" wrap="square" lIns="0" tIns="29845" rIns="0" bIns="0" rtlCol="0">
            <a:spAutoFit/>
          </a:bodyPr>
          <a:lstStyle/>
          <a:p>
            <a:pPr marL="88900">
              <a:lnSpc>
                <a:spcPct val="100000"/>
              </a:lnSpc>
              <a:spcBef>
                <a:spcPts val="235"/>
              </a:spcBef>
            </a:pPr>
            <a:r>
              <a:rPr sz="1850" dirty="0">
                <a:solidFill>
                  <a:srgbClr val="EBB700"/>
                </a:solidFill>
                <a:latin typeface="Calibri"/>
                <a:cs typeface="Calibri"/>
              </a:rPr>
              <a:t>Urban</a:t>
            </a:r>
            <a:r>
              <a:rPr sz="1850" spc="-5" dirty="0">
                <a:solidFill>
                  <a:srgbClr val="EBB700"/>
                </a:solidFill>
                <a:latin typeface="Calibri"/>
                <a:cs typeface="Calibri"/>
              </a:rPr>
              <a:t> </a:t>
            </a:r>
            <a:r>
              <a:rPr sz="1850" spc="-10" dirty="0">
                <a:solidFill>
                  <a:srgbClr val="EBB700"/>
                </a:solidFill>
                <a:latin typeface="Calibri"/>
                <a:cs typeface="Calibri"/>
              </a:rPr>
              <a:t>Congestion</a:t>
            </a:r>
            <a:endParaRPr sz="1850">
              <a:latin typeface="Calibri"/>
              <a:cs typeface="Calibri"/>
            </a:endParaRPr>
          </a:p>
        </p:txBody>
      </p:sp>
      <p:sp>
        <p:nvSpPr>
          <p:cNvPr id="4" name="object 4"/>
          <p:cNvSpPr txBox="1"/>
          <p:nvPr/>
        </p:nvSpPr>
        <p:spPr>
          <a:xfrm>
            <a:off x="904875" y="4105275"/>
            <a:ext cx="2286000" cy="381000"/>
          </a:xfrm>
          <a:prstGeom prst="rect">
            <a:avLst/>
          </a:prstGeom>
          <a:solidFill>
            <a:srgbClr val="000000"/>
          </a:solidFill>
        </p:spPr>
        <p:txBody>
          <a:bodyPr vert="horz" wrap="square" lIns="0" tIns="35560" rIns="0" bIns="0" rtlCol="0">
            <a:spAutoFit/>
          </a:bodyPr>
          <a:lstStyle/>
          <a:p>
            <a:pPr marL="88900">
              <a:lnSpc>
                <a:spcPct val="100000"/>
              </a:lnSpc>
              <a:spcBef>
                <a:spcPts val="280"/>
              </a:spcBef>
            </a:pPr>
            <a:r>
              <a:rPr sz="1850" dirty="0">
                <a:solidFill>
                  <a:srgbClr val="EBB700"/>
                </a:solidFill>
                <a:latin typeface="Calibri"/>
                <a:cs typeface="Calibri"/>
              </a:rPr>
              <a:t>Innovation</a:t>
            </a:r>
            <a:r>
              <a:rPr sz="1850" spc="-35" dirty="0">
                <a:solidFill>
                  <a:srgbClr val="EBB700"/>
                </a:solidFill>
                <a:latin typeface="Calibri"/>
                <a:cs typeface="Calibri"/>
              </a:rPr>
              <a:t> </a:t>
            </a:r>
            <a:r>
              <a:rPr sz="1850" spc="-20" dirty="0">
                <a:solidFill>
                  <a:srgbClr val="EBB700"/>
                </a:solidFill>
                <a:latin typeface="Calibri"/>
                <a:cs typeface="Calibri"/>
              </a:rPr>
              <a:t>Race</a:t>
            </a:r>
            <a:endParaRPr sz="1850">
              <a:latin typeface="Calibri"/>
              <a:cs typeface="Calibri"/>
            </a:endParaRPr>
          </a:p>
        </p:txBody>
      </p:sp>
      <p:grpSp>
        <p:nvGrpSpPr>
          <p:cNvPr id="5" name="object 5"/>
          <p:cNvGrpSpPr/>
          <p:nvPr/>
        </p:nvGrpSpPr>
        <p:grpSpPr>
          <a:xfrm>
            <a:off x="5353050" y="4248086"/>
            <a:ext cx="6691630" cy="2605405"/>
            <a:chOff x="5353050" y="4248086"/>
            <a:chExt cx="6691630" cy="2605405"/>
          </a:xfrm>
        </p:grpSpPr>
        <p:pic>
          <p:nvPicPr>
            <p:cNvPr id="6" name="object 6"/>
            <p:cNvPicPr/>
            <p:nvPr/>
          </p:nvPicPr>
          <p:blipFill>
            <a:blip r:embed="rId2" cstate="print"/>
            <a:stretch>
              <a:fillRect/>
            </a:stretch>
          </p:blipFill>
          <p:spPr>
            <a:xfrm>
              <a:off x="9210675" y="4248086"/>
              <a:ext cx="2833751" cy="2605151"/>
            </a:xfrm>
            <a:prstGeom prst="rect">
              <a:avLst/>
            </a:prstGeom>
          </p:spPr>
        </p:pic>
        <p:pic>
          <p:nvPicPr>
            <p:cNvPr id="7" name="object 7"/>
            <p:cNvPicPr/>
            <p:nvPr/>
          </p:nvPicPr>
          <p:blipFill>
            <a:blip r:embed="rId3" cstate="print"/>
            <a:stretch>
              <a:fillRect/>
            </a:stretch>
          </p:blipFill>
          <p:spPr>
            <a:xfrm>
              <a:off x="5353050" y="4248086"/>
              <a:ext cx="2843276" cy="2605151"/>
            </a:xfrm>
            <a:prstGeom prst="rect">
              <a:avLst/>
            </a:prstGeom>
          </p:spPr>
        </p:pic>
        <p:pic>
          <p:nvPicPr>
            <p:cNvPr id="8" name="object 8"/>
            <p:cNvPicPr/>
            <p:nvPr/>
          </p:nvPicPr>
          <p:blipFill>
            <a:blip r:embed="rId3" cstate="print"/>
            <a:stretch>
              <a:fillRect/>
            </a:stretch>
          </p:blipFill>
          <p:spPr>
            <a:xfrm>
              <a:off x="7229475" y="4248086"/>
              <a:ext cx="2843276" cy="2605151"/>
            </a:xfrm>
            <a:prstGeom prst="rect">
              <a:avLst/>
            </a:prstGeom>
          </p:spPr>
        </p:pic>
      </p:grpSp>
      <p:sp>
        <p:nvSpPr>
          <p:cNvPr id="9" name="object 9"/>
          <p:cNvSpPr txBox="1"/>
          <p:nvPr/>
        </p:nvSpPr>
        <p:spPr>
          <a:xfrm>
            <a:off x="900112" y="4553902"/>
            <a:ext cx="3369945" cy="1818639"/>
          </a:xfrm>
          <a:prstGeom prst="rect">
            <a:avLst/>
          </a:prstGeom>
        </p:spPr>
        <p:txBody>
          <a:bodyPr vert="horz" wrap="square" lIns="0" tIns="17780" rIns="0" bIns="0" rtlCol="0">
            <a:spAutoFit/>
          </a:bodyPr>
          <a:lstStyle/>
          <a:p>
            <a:pPr marL="12700" marR="5080">
              <a:lnSpc>
                <a:spcPct val="97800"/>
              </a:lnSpc>
              <a:spcBef>
                <a:spcPts val="140"/>
              </a:spcBef>
            </a:pPr>
            <a:r>
              <a:rPr sz="1500" spc="-25" dirty="0">
                <a:latin typeface="Calibri"/>
                <a:cs typeface="Calibri"/>
              </a:rPr>
              <a:t>Innovative</a:t>
            </a:r>
            <a:r>
              <a:rPr sz="1500" spc="-60" dirty="0">
                <a:latin typeface="Calibri"/>
                <a:cs typeface="Calibri"/>
              </a:rPr>
              <a:t> </a:t>
            </a:r>
            <a:r>
              <a:rPr sz="1500" spc="-20" dirty="0">
                <a:latin typeface="Calibri"/>
                <a:cs typeface="Calibri"/>
              </a:rPr>
              <a:t>companies</a:t>
            </a:r>
            <a:r>
              <a:rPr sz="1500" spc="-45" dirty="0">
                <a:latin typeface="Calibri"/>
                <a:cs typeface="Calibri"/>
              </a:rPr>
              <a:t> </a:t>
            </a:r>
            <a:r>
              <a:rPr sz="1500" spc="-10" dirty="0">
                <a:latin typeface="Calibri"/>
                <a:cs typeface="Calibri"/>
              </a:rPr>
              <a:t>are</a:t>
            </a:r>
            <a:r>
              <a:rPr sz="1500" spc="-55" dirty="0">
                <a:latin typeface="Calibri"/>
                <a:cs typeface="Calibri"/>
              </a:rPr>
              <a:t> </a:t>
            </a:r>
            <a:r>
              <a:rPr sz="1500" spc="-10" dirty="0">
                <a:latin typeface="Calibri"/>
                <a:cs typeface="Calibri"/>
              </a:rPr>
              <a:t>rapidly</a:t>
            </a:r>
            <a:r>
              <a:rPr sz="1500" spc="5" dirty="0">
                <a:latin typeface="Calibri"/>
                <a:cs typeface="Calibri"/>
              </a:rPr>
              <a:t> </a:t>
            </a:r>
            <a:r>
              <a:rPr sz="1500" spc="-10" dirty="0">
                <a:latin typeface="Calibri"/>
                <a:cs typeface="Calibri"/>
              </a:rPr>
              <a:t>designing, </a:t>
            </a:r>
            <a:r>
              <a:rPr sz="1500" spc="-20" dirty="0">
                <a:latin typeface="Calibri"/>
                <a:cs typeface="Calibri"/>
              </a:rPr>
              <a:t>developing,</a:t>
            </a:r>
            <a:r>
              <a:rPr sz="1500" spc="-40" dirty="0">
                <a:latin typeface="Calibri"/>
                <a:cs typeface="Calibri"/>
              </a:rPr>
              <a:t> </a:t>
            </a:r>
            <a:r>
              <a:rPr sz="1500" spc="-10" dirty="0">
                <a:latin typeface="Calibri"/>
                <a:cs typeface="Calibri"/>
              </a:rPr>
              <a:t>and</a:t>
            </a:r>
            <a:r>
              <a:rPr sz="1500" spc="-80" dirty="0">
                <a:latin typeface="Calibri"/>
                <a:cs typeface="Calibri"/>
              </a:rPr>
              <a:t> </a:t>
            </a:r>
            <a:r>
              <a:rPr sz="1500" spc="-10" dirty="0">
                <a:latin typeface="Calibri"/>
                <a:cs typeface="Calibri"/>
              </a:rPr>
              <a:t>seeking</a:t>
            </a:r>
            <a:r>
              <a:rPr sz="1500" spc="5" dirty="0">
                <a:latin typeface="Calibri"/>
                <a:cs typeface="Calibri"/>
              </a:rPr>
              <a:t> </a:t>
            </a:r>
            <a:r>
              <a:rPr sz="1500" spc="-20" dirty="0">
                <a:latin typeface="Calibri"/>
                <a:cs typeface="Calibri"/>
              </a:rPr>
              <a:t>certification</a:t>
            </a:r>
            <a:r>
              <a:rPr sz="1500" spc="-5" dirty="0">
                <a:latin typeface="Calibri"/>
                <a:cs typeface="Calibri"/>
              </a:rPr>
              <a:t> </a:t>
            </a:r>
            <a:r>
              <a:rPr sz="1500" spc="-25" dirty="0">
                <a:latin typeface="Calibri"/>
                <a:cs typeface="Calibri"/>
              </a:rPr>
              <a:t>of </a:t>
            </a:r>
            <a:r>
              <a:rPr sz="1500" b="1" spc="-10" dirty="0">
                <a:latin typeface="Calibri"/>
                <a:cs typeface="Calibri"/>
              </a:rPr>
              <a:t>vertical</a:t>
            </a:r>
            <a:r>
              <a:rPr sz="1500" b="1" spc="15" dirty="0">
                <a:latin typeface="Calibri"/>
                <a:cs typeface="Calibri"/>
              </a:rPr>
              <a:t> </a:t>
            </a:r>
            <a:r>
              <a:rPr sz="1500" b="1" spc="-40" dirty="0">
                <a:latin typeface="Calibri"/>
                <a:cs typeface="Calibri"/>
              </a:rPr>
              <a:t>take-</a:t>
            </a:r>
            <a:r>
              <a:rPr sz="1500" b="1" dirty="0">
                <a:latin typeface="Calibri"/>
                <a:cs typeface="Calibri"/>
              </a:rPr>
              <a:t>off</a:t>
            </a:r>
            <a:r>
              <a:rPr sz="1500" b="1" spc="-80" dirty="0">
                <a:latin typeface="Calibri"/>
                <a:cs typeface="Calibri"/>
              </a:rPr>
              <a:t> </a:t>
            </a:r>
            <a:r>
              <a:rPr sz="1500" b="1" dirty="0">
                <a:latin typeface="Calibri"/>
                <a:cs typeface="Calibri"/>
              </a:rPr>
              <a:t>and</a:t>
            </a:r>
            <a:r>
              <a:rPr sz="1500" b="1" spc="-40" dirty="0">
                <a:latin typeface="Calibri"/>
                <a:cs typeface="Calibri"/>
              </a:rPr>
              <a:t> </a:t>
            </a:r>
            <a:r>
              <a:rPr sz="1500" b="1" spc="-20" dirty="0">
                <a:latin typeface="Calibri"/>
                <a:cs typeface="Calibri"/>
              </a:rPr>
              <a:t>landing</a:t>
            </a:r>
            <a:r>
              <a:rPr sz="1500" b="1" spc="-25" dirty="0">
                <a:latin typeface="Calibri"/>
                <a:cs typeface="Calibri"/>
              </a:rPr>
              <a:t> </a:t>
            </a:r>
            <a:r>
              <a:rPr sz="1500" b="1" spc="-10" dirty="0">
                <a:latin typeface="Calibri"/>
                <a:cs typeface="Calibri"/>
              </a:rPr>
              <a:t>aircraft </a:t>
            </a:r>
            <a:r>
              <a:rPr sz="1500" b="1" dirty="0">
                <a:latin typeface="Calibri"/>
                <a:cs typeface="Calibri"/>
              </a:rPr>
              <a:t>(eVTOLS</a:t>
            </a:r>
            <a:r>
              <a:rPr sz="1500" dirty="0">
                <a:latin typeface="Calibri"/>
                <a:cs typeface="Calibri"/>
              </a:rPr>
              <a:t>).</a:t>
            </a:r>
            <a:r>
              <a:rPr sz="1500" spc="210" dirty="0">
                <a:latin typeface="Calibri"/>
                <a:cs typeface="Calibri"/>
              </a:rPr>
              <a:t> </a:t>
            </a:r>
            <a:r>
              <a:rPr sz="1500" spc="-20" dirty="0">
                <a:latin typeface="Calibri"/>
                <a:cs typeface="Calibri"/>
              </a:rPr>
              <a:t>These</a:t>
            </a:r>
            <a:r>
              <a:rPr sz="1500" spc="-65" dirty="0">
                <a:latin typeface="Calibri"/>
                <a:cs typeface="Calibri"/>
              </a:rPr>
              <a:t> </a:t>
            </a:r>
            <a:r>
              <a:rPr sz="1500" spc="-20" dirty="0">
                <a:latin typeface="Calibri"/>
                <a:cs typeface="Calibri"/>
              </a:rPr>
              <a:t>aircraft</a:t>
            </a:r>
            <a:r>
              <a:rPr sz="1500" spc="-55" dirty="0">
                <a:latin typeface="Calibri"/>
                <a:cs typeface="Calibri"/>
              </a:rPr>
              <a:t> </a:t>
            </a:r>
            <a:r>
              <a:rPr sz="1500" spc="-10" dirty="0">
                <a:latin typeface="Calibri"/>
                <a:cs typeface="Calibri"/>
              </a:rPr>
              <a:t>will</a:t>
            </a:r>
            <a:r>
              <a:rPr sz="1500" spc="-45" dirty="0">
                <a:latin typeface="Calibri"/>
                <a:cs typeface="Calibri"/>
              </a:rPr>
              <a:t> </a:t>
            </a:r>
            <a:r>
              <a:rPr sz="1500" spc="-35" dirty="0">
                <a:latin typeface="Calibri"/>
                <a:cs typeface="Calibri"/>
              </a:rPr>
              <a:t>forever</a:t>
            </a:r>
            <a:r>
              <a:rPr sz="1500" spc="-50" dirty="0">
                <a:latin typeface="Calibri"/>
                <a:cs typeface="Calibri"/>
              </a:rPr>
              <a:t> </a:t>
            </a:r>
            <a:r>
              <a:rPr sz="1500" spc="-10" dirty="0">
                <a:latin typeface="Calibri"/>
                <a:cs typeface="Calibri"/>
              </a:rPr>
              <a:t>change </a:t>
            </a:r>
            <a:r>
              <a:rPr sz="1500" dirty="0">
                <a:latin typeface="Calibri"/>
                <a:cs typeface="Calibri"/>
              </a:rPr>
              <a:t>urban</a:t>
            </a:r>
            <a:r>
              <a:rPr sz="1500" spc="-35" dirty="0">
                <a:latin typeface="Calibri"/>
                <a:cs typeface="Calibri"/>
              </a:rPr>
              <a:t> </a:t>
            </a:r>
            <a:r>
              <a:rPr sz="1500" spc="-25" dirty="0">
                <a:latin typeface="Calibri"/>
                <a:cs typeface="Calibri"/>
              </a:rPr>
              <a:t>transportation</a:t>
            </a:r>
            <a:r>
              <a:rPr sz="1500" spc="-30" dirty="0">
                <a:latin typeface="Calibri"/>
                <a:cs typeface="Calibri"/>
              </a:rPr>
              <a:t> </a:t>
            </a:r>
            <a:r>
              <a:rPr sz="1500" dirty="0">
                <a:latin typeface="Calibri"/>
                <a:cs typeface="Calibri"/>
              </a:rPr>
              <a:t>by </a:t>
            </a:r>
            <a:r>
              <a:rPr sz="1500" spc="-20" dirty="0">
                <a:latin typeface="Calibri"/>
                <a:cs typeface="Calibri"/>
              </a:rPr>
              <a:t>utilizing</a:t>
            </a:r>
            <a:r>
              <a:rPr sz="1500" spc="-25" dirty="0">
                <a:latin typeface="Calibri"/>
                <a:cs typeface="Calibri"/>
              </a:rPr>
              <a:t> </a:t>
            </a:r>
            <a:r>
              <a:rPr sz="1500" spc="-10" dirty="0">
                <a:latin typeface="Calibri"/>
                <a:cs typeface="Calibri"/>
              </a:rPr>
              <a:t>technology that</a:t>
            </a:r>
            <a:r>
              <a:rPr sz="1500" spc="-30" dirty="0">
                <a:latin typeface="Calibri"/>
                <a:cs typeface="Calibri"/>
              </a:rPr>
              <a:t> </a:t>
            </a:r>
            <a:r>
              <a:rPr sz="1500" spc="-10" dirty="0">
                <a:latin typeface="Calibri"/>
                <a:cs typeface="Calibri"/>
              </a:rPr>
              <a:t>will</a:t>
            </a:r>
            <a:r>
              <a:rPr sz="1500" spc="-20" dirty="0">
                <a:latin typeface="Calibri"/>
                <a:cs typeface="Calibri"/>
              </a:rPr>
              <a:t> ensure</a:t>
            </a:r>
            <a:r>
              <a:rPr sz="1500" spc="-45" dirty="0">
                <a:latin typeface="Calibri"/>
                <a:cs typeface="Calibri"/>
              </a:rPr>
              <a:t> </a:t>
            </a:r>
            <a:r>
              <a:rPr sz="1500" spc="-30" dirty="0">
                <a:latin typeface="Calibri"/>
                <a:cs typeface="Calibri"/>
              </a:rPr>
              <a:t>passengers</a:t>
            </a:r>
            <a:r>
              <a:rPr sz="1500" spc="-35" dirty="0">
                <a:latin typeface="Calibri"/>
                <a:cs typeface="Calibri"/>
              </a:rPr>
              <a:t> </a:t>
            </a:r>
            <a:r>
              <a:rPr sz="1500" spc="-10" dirty="0">
                <a:latin typeface="Calibri"/>
                <a:cs typeface="Calibri"/>
              </a:rPr>
              <a:t>are</a:t>
            </a:r>
            <a:r>
              <a:rPr sz="1500" spc="-50" dirty="0">
                <a:latin typeface="Calibri"/>
                <a:cs typeface="Calibri"/>
              </a:rPr>
              <a:t> </a:t>
            </a:r>
            <a:r>
              <a:rPr sz="1500" spc="-10" dirty="0">
                <a:latin typeface="Calibri"/>
                <a:cs typeface="Calibri"/>
              </a:rPr>
              <a:t>transported </a:t>
            </a:r>
            <a:r>
              <a:rPr sz="1500" dirty="0">
                <a:latin typeface="Calibri"/>
                <a:cs typeface="Calibri"/>
              </a:rPr>
              <a:t>in</a:t>
            </a:r>
            <a:r>
              <a:rPr sz="1500" spc="-65" dirty="0">
                <a:latin typeface="Calibri"/>
                <a:cs typeface="Calibri"/>
              </a:rPr>
              <a:t> </a:t>
            </a:r>
            <a:r>
              <a:rPr sz="1500" b="1" dirty="0">
                <a:latin typeface="Calibri"/>
                <a:cs typeface="Calibri"/>
              </a:rPr>
              <a:t>a</a:t>
            </a:r>
            <a:r>
              <a:rPr sz="1500" b="1" spc="-50" dirty="0">
                <a:latin typeface="Calibri"/>
                <a:cs typeface="Calibri"/>
              </a:rPr>
              <a:t> </a:t>
            </a:r>
            <a:r>
              <a:rPr sz="1500" b="1" spc="-10" dirty="0">
                <a:latin typeface="Calibri"/>
                <a:cs typeface="Calibri"/>
              </a:rPr>
              <a:t>safe,</a:t>
            </a:r>
            <a:r>
              <a:rPr sz="1500" b="1" spc="5" dirty="0">
                <a:latin typeface="Calibri"/>
                <a:cs typeface="Calibri"/>
              </a:rPr>
              <a:t> </a:t>
            </a:r>
            <a:r>
              <a:rPr sz="1500" b="1" spc="-10" dirty="0">
                <a:latin typeface="Calibri"/>
                <a:cs typeface="Calibri"/>
              </a:rPr>
              <a:t>quick,</a:t>
            </a:r>
            <a:r>
              <a:rPr sz="1500" b="1" spc="5" dirty="0">
                <a:latin typeface="Calibri"/>
                <a:cs typeface="Calibri"/>
              </a:rPr>
              <a:t> </a:t>
            </a:r>
            <a:r>
              <a:rPr sz="1500" b="1" spc="-25" dirty="0">
                <a:latin typeface="Calibri"/>
                <a:cs typeface="Calibri"/>
              </a:rPr>
              <a:t>quiet,</a:t>
            </a:r>
            <a:r>
              <a:rPr sz="1500" b="1" spc="-55" dirty="0">
                <a:latin typeface="Calibri"/>
                <a:cs typeface="Calibri"/>
              </a:rPr>
              <a:t> </a:t>
            </a:r>
            <a:r>
              <a:rPr sz="1500" b="1" dirty="0">
                <a:latin typeface="Calibri"/>
                <a:cs typeface="Calibri"/>
              </a:rPr>
              <a:t>and</a:t>
            </a:r>
            <a:r>
              <a:rPr sz="1500" b="1" spc="-40" dirty="0">
                <a:latin typeface="Calibri"/>
                <a:cs typeface="Calibri"/>
              </a:rPr>
              <a:t> </a:t>
            </a:r>
            <a:r>
              <a:rPr sz="1500" b="1" spc="-10" dirty="0">
                <a:latin typeface="Calibri"/>
                <a:cs typeface="Calibri"/>
              </a:rPr>
              <a:t>in</a:t>
            </a:r>
            <a:r>
              <a:rPr sz="1500" b="1" spc="-35" dirty="0">
                <a:latin typeface="Calibri"/>
                <a:cs typeface="Calibri"/>
              </a:rPr>
              <a:t> </a:t>
            </a:r>
            <a:r>
              <a:rPr sz="1500" b="1" dirty="0">
                <a:latin typeface="Calibri"/>
                <a:cs typeface="Calibri"/>
              </a:rPr>
              <a:t>a</a:t>
            </a:r>
            <a:r>
              <a:rPr sz="1500" b="1" spc="25" dirty="0">
                <a:latin typeface="Calibri"/>
                <a:cs typeface="Calibri"/>
              </a:rPr>
              <a:t> </a:t>
            </a:r>
            <a:r>
              <a:rPr sz="1500" b="1" spc="-20" dirty="0">
                <a:latin typeface="Calibri"/>
                <a:cs typeface="Calibri"/>
              </a:rPr>
              <a:t>more sustainable</a:t>
            </a:r>
            <a:r>
              <a:rPr sz="1500" b="1" spc="15" dirty="0">
                <a:latin typeface="Calibri"/>
                <a:cs typeface="Calibri"/>
              </a:rPr>
              <a:t> </a:t>
            </a:r>
            <a:r>
              <a:rPr sz="1500" b="1" spc="-20" dirty="0">
                <a:latin typeface="Calibri"/>
                <a:cs typeface="Calibri"/>
              </a:rPr>
              <a:t>way.</a:t>
            </a:r>
            <a:endParaRPr sz="1500">
              <a:latin typeface="Calibri"/>
              <a:cs typeface="Calibri"/>
            </a:endParaRPr>
          </a:p>
        </p:txBody>
      </p:sp>
      <p:sp>
        <p:nvSpPr>
          <p:cNvPr id="10" name="object 10"/>
          <p:cNvSpPr txBox="1"/>
          <p:nvPr/>
        </p:nvSpPr>
        <p:spPr>
          <a:xfrm>
            <a:off x="8199119" y="4946650"/>
            <a:ext cx="741045" cy="981075"/>
          </a:xfrm>
          <a:prstGeom prst="rect">
            <a:avLst/>
          </a:prstGeom>
        </p:spPr>
        <p:txBody>
          <a:bodyPr vert="horz" wrap="square" lIns="0" tIns="13335" rIns="0" bIns="0" rtlCol="0">
            <a:spAutoFit/>
          </a:bodyPr>
          <a:lstStyle/>
          <a:p>
            <a:pPr marL="12700">
              <a:lnSpc>
                <a:spcPct val="100000"/>
              </a:lnSpc>
              <a:spcBef>
                <a:spcPts val="105"/>
              </a:spcBef>
            </a:pPr>
            <a:r>
              <a:rPr sz="3750" b="1" spc="-25" dirty="0">
                <a:solidFill>
                  <a:srgbClr val="FFC000"/>
                </a:solidFill>
                <a:latin typeface="Calibri"/>
                <a:cs typeface="Calibri"/>
              </a:rPr>
              <a:t>640</a:t>
            </a:r>
            <a:endParaRPr sz="3750">
              <a:latin typeface="Calibri"/>
              <a:cs typeface="Calibri"/>
            </a:endParaRPr>
          </a:p>
          <a:p>
            <a:pPr marL="64769">
              <a:lnSpc>
                <a:spcPct val="100000"/>
              </a:lnSpc>
              <a:spcBef>
                <a:spcPts val="1150"/>
              </a:spcBef>
            </a:pPr>
            <a:r>
              <a:rPr sz="1550" spc="-10" dirty="0">
                <a:solidFill>
                  <a:srgbClr val="FFC000"/>
                </a:solidFill>
                <a:latin typeface="Calibri"/>
                <a:cs typeface="Calibri"/>
              </a:rPr>
              <a:t>Designs</a:t>
            </a:r>
            <a:endParaRPr sz="1550">
              <a:latin typeface="Calibri"/>
              <a:cs typeface="Calibri"/>
            </a:endParaRPr>
          </a:p>
        </p:txBody>
      </p:sp>
      <p:sp>
        <p:nvSpPr>
          <p:cNvPr id="11" name="object 11"/>
          <p:cNvSpPr txBox="1"/>
          <p:nvPr/>
        </p:nvSpPr>
        <p:spPr>
          <a:xfrm>
            <a:off x="10101960" y="4907597"/>
            <a:ext cx="984885" cy="1307465"/>
          </a:xfrm>
          <a:prstGeom prst="rect">
            <a:avLst/>
          </a:prstGeom>
        </p:spPr>
        <p:txBody>
          <a:bodyPr vert="horz" wrap="square" lIns="0" tIns="13335" rIns="0" bIns="0" rtlCol="0">
            <a:spAutoFit/>
          </a:bodyPr>
          <a:lstStyle/>
          <a:p>
            <a:pPr marL="45085" algn="ctr">
              <a:lnSpc>
                <a:spcPts val="4260"/>
              </a:lnSpc>
              <a:spcBef>
                <a:spcPts val="105"/>
              </a:spcBef>
            </a:pPr>
            <a:r>
              <a:rPr sz="3750" b="1" spc="-25" dirty="0">
                <a:solidFill>
                  <a:srgbClr val="7999AC"/>
                </a:solidFill>
                <a:latin typeface="Calibri"/>
                <a:cs typeface="Calibri"/>
              </a:rPr>
              <a:t>120</a:t>
            </a:r>
            <a:endParaRPr sz="3750">
              <a:latin typeface="Calibri"/>
              <a:cs typeface="Calibri"/>
            </a:endParaRPr>
          </a:p>
          <a:p>
            <a:pPr marL="635" algn="ctr">
              <a:lnSpc>
                <a:spcPts val="1620"/>
              </a:lnSpc>
            </a:pPr>
            <a:r>
              <a:rPr sz="1550" spc="-10" dirty="0">
                <a:solidFill>
                  <a:srgbClr val="7999AC"/>
                </a:solidFill>
                <a:latin typeface="Calibri"/>
                <a:cs typeface="Calibri"/>
              </a:rPr>
              <a:t>Active</a:t>
            </a:r>
            <a:endParaRPr sz="1550">
              <a:latin typeface="Calibri"/>
              <a:cs typeface="Calibri"/>
            </a:endParaRPr>
          </a:p>
          <a:p>
            <a:pPr algn="ctr">
              <a:lnSpc>
                <a:spcPct val="100000"/>
              </a:lnSpc>
              <a:spcBef>
                <a:spcPts val="245"/>
              </a:spcBef>
            </a:pPr>
            <a:r>
              <a:rPr sz="1550" spc="-10" dirty="0">
                <a:solidFill>
                  <a:srgbClr val="7999AC"/>
                </a:solidFill>
                <a:latin typeface="Calibri"/>
                <a:cs typeface="Calibri"/>
              </a:rPr>
              <a:t>commercial</a:t>
            </a:r>
            <a:endParaRPr sz="1550">
              <a:latin typeface="Calibri"/>
              <a:cs typeface="Calibri"/>
            </a:endParaRPr>
          </a:p>
          <a:p>
            <a:pPr marL="2540" algn="ctr">
              <a:lnSpc>
                <a:spcPct val="100000"/>
              </a:lnSpc>
              <a:spcBef>
                <a:spcPts val="244"/>
              </a:spcBef>
            </a:pPr>
            <a:r>
              <a:rPr sz="1550" spc="-10" dirty="0">
                <a:solidFill>
                  <a:srgbClr val="7999AC"/>
                </a:solidFill>
                <a:latin typeface="Calibri"/>
                <a:cs typeface="Calibri"/>
              </a:rPr>
              <a:t>projects</a:t>
            </a:r>
            <a:endParaRPr sz="1550">
              <a:latin typeface="Calibri"/>
              <a:cs typeface="Calibri"/>
            </a:endParaRPr>
          </a:p>
        </p:txBody>
      </p:sp>
      <p:sp>
        <p:nvSpPr>
          <p:cNvPr id="12" name="object 12"/>
          <p:cNvSpPr txBox="1"/>
          <p:nvPr/>
        </p:nvSpPr>
        <p:spPr>
          <a:xfrm>
            <a:off x="6212585" y="4884165"/>
            <a:ext cx="1022985" cy="1040765"/>
          </a:xfrm>
          <a:prstGeom prst="rect">
            <a:avLst/>
          </a:prstGeom>
        </p:spPr>
        <p:txBody>
          <a:bodyPr vert="horz" wrap="square" lIns="0" tIns="13335" rIns="0" bIns="0" rtlCol="0">
            <a:spAutoFit/>
          </a:bodyPr>
          <a:lstStyle/>
          <a:p>
            <a:pPr marR="23495" algn="ctr">
              <a:lnSpc>
                <a:spcPts val="4260"/>
              </a:lnSpc>
              <a:spcBef>
                <a:spcPts val="105"/>
              </a:spcBef>
            </a:pPr>
            <a:r>
              <a:rPr sz="3750" b="1" spc="-50" dirty="0">
                <a:solidFill>
                  <a:srgbClr val="747678"/>
                </a:solidFill>
                <a:latin typeface="Calibri"/>
                <a:cs typeface="Calibri"/>
              </a:rPr>
              <a:t>4</a:t>
            </a:r>
            <a:endParaRPr sz="3750">
              <a:latin typeface="Calibri"/>
              <a:cs typeface="Calibri"/>
            </a:endParaRPr>
          </a:p>
          <a:p>
            <a:pPr algn="ctr">
              <a:lnSpc>
                <a:spcPts val="1620"/>
              </a:lnSpc>
            </a:pPr>
            <a:r>
              <a:rPr sz="1550" dirty="0">
                <a:solidFill>
                  <a:srgbClr val="7E7E7E"/>
                </a:solidFill>
                <a:latin typeface="Calibri"/>
                <a:cs typeface="Calibri"/>
              </a:rPr>
              <a:t>Basic</a:t>
            </a:r>
            <a:r>
              <a:rPr sz="1550" spc="114" dirty="0">
                <a:solidFill>
                  <a:srgbClr val="7E7E7E"/>
                </a:solidFill>
                <a:latin typeface="Calibri"/>
                <a:cs typeface="Calibri"/>
              </a:rPr>
              <a:t> </a:t>
            </a:r>
            <a:r>
              <a:rPr sz="1550" spc="-20" dirty="0">
                <a:solidFill>
                  <a:srgbClr val="7E7E7E"/>
                </a:solidFill>
                <a:latin typeface="Calibri"/>
                <a:cs typeface="Calibri"/>
              </a:rPr>
              <a:t>eVTOL</a:t>
            </a:r>
            <a:endParaRPr sz="1550">
              <a:latin typeface="Calibri"/>
              <a:cs typeface="Calibri"/>
            </a:endParaRPr>
          </a:p>
          <a:p>
            <a:pPr algn="ctr">
              <a:lnSpc>
                <a:spcPct val="100000"/>
              </a:lnSpc>
              <a:spcBef>
                <a:spcPts val="244"/>
              </a:spcBef>
            </a:pPr>
            <a:r>
              <a:rPr sz="1550" spc="-10" dirty="0">
                <a:solidFill>
                  <a:srgbClr val="7E7E7E"/>
                </a:solidFill>
                <a:latin typeface="Calibri"/>
                <a:cs typeface="Calibri"/>
              </a:rPr>
              <a:t>typologies</a:t>
            </a:r>
            <a:endParaRPr sz="1550">
              <a:latin typeface="Calibri"/>
              <a:cs typeface="Calibri"/>
            </a:endParaRPr>
          </a:p>
        </p:txBody>
      </p:sp>
      <p:sp>
        <p:nvSpPr>
          <p:cNvPr id="13" name="object 13"/>
          <p:cNvSpPr/>
          <p:nvPr/>
        </p:nvSpPr>
        <p:spPr>
          <a:xfrm>
            <a:off x="804862" y="4825"/>
            <a:ext cx="0" cy="1075055"/>
          </a:xfrm>
          <a:custGeom>
            <a:avLst/>
            <a:gdLst/>
            <a:ahLst/>
            <a:cxnLst/>
            <a:rect l="l" t="t" r="r" b="b"/>
            <a:pathLst>
              <a:path h="1075055">
                <a:moveTo>
                  <a:pt x="0" y="0"/>
                </a:moveTo>
                <a:lnTo>
                  <a:pt x="0" y="1074674"/>
                </a:lnTo>
              </a:path>
            </a:pathLst>
          </a:custGeom>
          <a:ln w="28575">
            <a:solidFill>
              <a:srgbClr val="EBB700"/>
            </a:solidFill>
          </a:ln>
        </p:spPr>
        <p:txBody>
          <a:bodyPr wrap="square" lIns="0" tIns="0" rIns="0" bIns="0" rtlCol="0"/>
          <a:lstStyle/>
          <a:p>
            <a:endParaRPr/>
          </a:p>
        </p:txBody>
      </p:sp>
      <p:sp>
        <p:nvSpPr>
          <p:cNvPr id="14" name="object 14"/>
          <p:cNvSpPr txBox="1"/>
          <p:nvPr/>
        </p:nvSpPr>
        <p:spPr>
          <a:xfrm>
            <a:off x="999172" y="369188"/>
            <a:ext cx="4725670" cy="518159"/>
          </a:xfrm>
          <a:prstGeom prst="rect">
            <a:avLst/>
          </a:prstGeom>
        </p:spPr>
        <p:txBody>
          <a:bodyPr vert="horz" wrap="square" lIns="0" tIns="16510" rIns="0" bIns="0" rtlCol="0">
            <a:spAutoFit/>
          </a:bodyPr>
          <a:lstStyle/>
          <a:p>
            <a:pPr marL="12700">
              <a:lnSpc>
                <a:spcPct val="100000"/>
              </a:lnSpc>
              <a:spcBef>
                <a:spcPts val="130"/>
              </a:spcBef>
            </a:pPr>
            <a:r>
              <a:rPr sz="3200" b="1" dirty="0">
                <a:latin typeface="Calibri"/>
                <a:cs typeface="Calibri"/>
              </a:rPr>
              <a:t>The</a:t>
            </a:r>
            <a:r>
              <a:rPr sz="3200" b="1" spc="-50" dirty="0">
                <a:latin typeface="Calibri"/>
                <a:cs typeface="Calibri"/>
              </a:rPr>
              <a:t> </a:t>
            </a:r>
            <a:r>
              <a:rPr sz="3200" b="1" dirty="0">
                <a:latin typeface="Calibri"/>
                <a:cs typeface="Calibri"/>
              </a:rPr>
              <a:t>Challenge</a:t>
            </a:r>
            <a:r>
              <a:rPr sz="3200" b="1" spc="-40" dirty="0">
                <a:latin typeface="Calibri"/>
                <a:cs typeface="Calibri"/>
              </a:rPr>
              <a:t> </a:t>
            </a:r>
            <a:r>
              <a:rPr sz="3200" b="1" dirty="0">
                <a:latin typeface="Calibri"/>
                <a:cs typeface="Calibri"/>
              </a:rPr>
              <a:t>and</a:t>
            </a:r>
            <a:r>
              <a:rPr sz="3200" b="1" spc="-80" dirty="0">
                <a:latin typeface="Calibri"/>
                <a:cs typeface="Calibri"/>
              </a:rPr>
              <a:t> </a:t>
            </a:r>
            <a:r>
              <a:rPr sz="3200" b="1" dirty="0">
                <a:latin typeface="Calibri"/>
                <a:cs typeface="Calibri"/>
              </a:rPr>
              <a:t>The</a:t>
            </a:r>
            <a:r>
              <a:rPr sz="3200" b="1" spc="-50" dirty="0">
                <a:latin typeface="Calibri"/>
                <a:cs typeface="Calibri"/>
              </a:rPr>
              <a:t> </a:t>
            </a:r>
            <a:r>
              <a:rPr sz="3200" b="1" spc="-20" dirty="0">
                <a:latin typeface="Calibri"/>
                <a:cs typeface="Calibri"/>
              </a:rPr>
              <a:t>Race</a:t>
            </a:r>
            <a:endParaRPr sz="3200">
              <a:latin typeface="Calibri"/>
              <a:cs typeface="Calibri"/>
            </a:endParaRPr>
          </a:p>
        </p:txBody>
      </p:sp>
      <p:pic>
        <p:nvPicPr>
          <p:cNvPr id="15" name="object 15"/>
          <p:cNvPicPr/>
          <p:nvPr/>
        </p:nvPicPr>
        <p:blipFill>
          <a:blip r:embed="rId4" cstate="print"/>
          <a:stretch>
            <a:fillRect/>
          </a:stretch>
        </p:blipFill>
        <p:spPr>
          <a:xfrm>
            <a:off x="4848225" y="2200275"/>
            <a:ext cx="2495550" cy="1771650"/>
          </a:xfrm>
          <a:prstGeom prst="rect">
            <a:avLst/>
          </a:prstGeom>
        </p:spPr>
      </p:pic>
      <p:sp>
        <p:nvSpPr>
          <p:cNvPr id="16" name="object 16"/>
          <p:cNvSpPr txBox="1"/>
          <p:nvPr/>
        </p:nvSpPr>
        <p:spPr>
          <a:xfrm>
            <a:off x="6064250" y="3966273"/>
            <a:ext cx="646430" cy="391795"/>
          </a:xfrm>
          <a:prstGeom prst="rect">
            <a:avLst/>
          </a:prstGeom>
        </p:spPr>
        <p:txBody>
          <a:bodyPr vert="horz" wrap="square" lIns="0" tIns="12700" rIns="0" bIns="0" rtlCol="0">
            <a:spAutoFit/>
          </a:bodyPr>
          <a:lstStyle/>
          <a:p>
            <a:pPr marL="12700">
              <a:lnSpc>
                <a:spcPct val="100000"/>
              </a:lnSpc>
              <a:spcBef>
                <a:spcPts val="100"/>
              </a:spcBef>
            </a:pPr>
            <a:r>
              <a:rPr sz="2400" spc="-20" dirty="0">
                <a:latin typeface="Calibri"/>
                <a:cs typeface="Calibri"/>
              </a:rPr>
              <a:t>2022</a:t>
            </a:r>
            <a:endParaRPr sz="2400">
              <a:latin typeface="Calibri"/>
              <a:cs typeface="Calibri"/>
            </a:endParaRPr>
          </a:p>
        </p:txBody>
      </p:sp>
      <p:sp>
        <p:nvSpPr>
          <p:cNvPr id="17" name="object 17"/>
          <p:cNvSpPr txBox="1"/>
          <p:nvPr/>
        </p:nvSpPr>
        <p:spPr>
          <a:xfrm>
            <a:off x="5082921" y="1244346"/>
            <a:ext cx="2150110" cy="751840"/>
          </a:xfrm>
          <a:prstGeom prst="rect">
            <a:avLst/>
          </a:prstGeom>
        </p:spPr>
        <p:txBody>
          <a:bodyPr vert="horz" wrap="square" lIns="0" tIns="8890" rIns="0" bIns="0" rtlCol="0">
            <a:spAutoFit/>
          </a:bodyPr>
          <a:lstStyle/>
          <a:p>
            <a:pPr marL="12700" marR="5080">
              <a:lnSpc>
                <a:spcPct val="102899"/>
              </a:lnSpc>
              <a:spcBef>
                <a:spcPts val="70"/>
              </a:spcBef>
            </a:pPr>
            <a:r>
              <a:rPr sz="1550" b="1" spc="-20" dirty="0">
                <a:latin typeface="Calibri"/>
                <a:cs typeface="Calibri"/>
              </a:rPr>
              <a:t>Today,</a:t>
            </a:r>
            <a:r>
              <a:rPr sz="1550" b="1" spc="-10" dirty="0">
                <a:latin typeface="Calibri"/>
                <a:cs typeface="Calibri"/>
              </a:rPr>
              <a:t> </a:t>
            </a:r>
            <a:r>
              <a:rPr sz="1550" b="1" dirty="0">
                <a:latin typeface="Calibri"/>
                <a:cs typeface="Calibri"/>
              </a:rPr>
              <a:t>4.4</a:t>
            </a:r>
            <a:r>
              <a:rPr sz="1550" b="1" spc="50" dirty="0">
                <a:latin typeface="Calibri"/>
                <a:cs typeface="Calibri"/>
              </a:rPr>
              <a:t> </a:t>
            </a:r>
            <a:r>
              <a:rPr sz="1550" b="1" dirty="0">
                <a:latin typeface="Calibri"/>
                <a:cs typeface="Calibri"/>
              </a:rPr>
              <a:t>Billion</a:t>
            </a:r>
            <a:r>
              <a:rPr sz="1550" b="1" spc="80" dirty="0">
                <a:latin typeface="Calibri"/>
                <a:cs typeface="Calibri"/>
              </a:rPr>
              <a:t> </a:t>
            </a:r>
            <a:r>
              <a:rPr sz="1550" b="1" dirty="0">
                <a:latin typeface="Calibri"/>
                <a:cs typeface="Calibri"/>
              </a:rPr>
              <a:t>or</a:t>
            </a:r>
            <a:r>
              <a:rPr sz="1550" b="1" spc="60" dirty="0">
                <a:latin typeface="Calibri"/>
                <a:cs typeface="Calibri"/>
              </a:rPr>
              <a:t> </a:t>
            </a:r>
            <a:r>
              <a:rPr sz="1550" b="1" spc="-25" dirty="0">
                <a:latin typeface="Calibri"/>
                <a:cs typeface="Calibri"/>
              </a:rPr>
              <a:t>56% </a:t>
            </a:r>
            <a:r>
              <a:rPr sz="1550" b="1" dirty="0">
                <a:latin typeface="Calibri"/>
                <a:cs typeface="Calibri"/>
              </a:rPr>
              <a:t>of</a:t>
            </a:r>
            <a:r>
              <a:rPr sz="1550" b="1" spc="-10" dirty="0">
                <a:latin typeface="Calibri"/>
                <a:cs typeface="Calibri"/>
              </a:rPr>
              <a:t> </a:t>
            </a:r>
            <a:r>
              <a:rPr sz="1550" b="1" dirty="0">
                <a:latin typeface="Calibri"/>
                <a:cs typeface="Calibri"/>
              </a:rPr>
              <a:t>the</a:t>
            </a:r>
            <a:r>
              <a:rPr sz="1550" b="1" spc="75" dirty="0">
                <a:latin typeface="Calibri"/>
                <a:cs typeface="Calibri"/>
              </a:rPr>
              <a:t> </a:t>
            </a:r>
            <a:r>
              <a:rPr sz="1550" b="1" dirty="0">
                <a:latin typeface="Calibri"/>
                <a:cs typeface="Calibri"/>
              </a:rPr>
              <a:t>world’s</a:t>
            </a:r>
            <a:r>
              <a:rPr sz="1550" b="1" spc="90" dirty="0">
                <a:latin typeface="Calibri"/>
                <a:cs typeface="Calibri"/>
              </a:rPr>
              <a:t> </a:t>
            </a:r>
            <a:r>
              <a:rPr sz="1550" b="1" spc="-10" dirty="0">
                <a:latin typeface="Calibri"/>
                <a:cs typeface="Calibri"/>
              </a:rPr>
              <a:t>population </a:t>
            </a:r>
            <a:r>
              <a:rPr sz="1550" b="1" dirty="0">
                <a:latin typeface="Calibri"/>
                <a:cs typeface="Calibri"/>
              </a:rPr>
              <a:t>currently</a:t>
            </a:r>
            <a:r>
              <a:rPr sz="1550" b="1" spc="55" dirty="0">
                <a:latin typeface="Calibri"/>
                <a:cs typeface="Calibri"/>
              </a:rPr>
              <a:t> </a:t>
            </a:r>
            <a:r>
              <a:rPr sz="1550" b="1" dirty="0">
                <a:latin typeface="Calibri"/>
                <a:cs typeface="Calibri"/>
              </a:rPr>
              <a:t>live</a:t>
            </a:r>
            <a:r>
              <a:rPr sz="1550" b="1" spc="90" dirty="0">
                <a:latin typeface="Calibri"/>
                <a:cs typeface="Calibri"/>
              </a:rPr>
              <a:t> </a:t>
            </a:r>
            <a:r>
              <a:rPr sz="1550" b="1" dirty="0">
                <a:latin typeface="Calibri"/>
                <a:cs typeface="Calibri"/>
              </a:rPr>
              <a:t>in</a:t>
            </a:r>
            <a:r>
              <a:rPr sz="1550" b="1" spc="35" dirty="0">
                <a:latin typeface="Calibri"/>
                <a:cs typeface="Calibri"/>
              </a:rPr>
              <a:t> </a:t>
            </a:r>
            <a:r>
              <a:rPr sz="1550" b="1" spc="-10" dirty="0">
                <a:latin typeface="Calibri"/>
                <a:cs typeface="Calibri"/>
              </a:rPr>
              <a:t>cities.</a:t>
            </a:r>
            <a:endParaRPr sz="1550">
              <a:latin typeface="Calibri"/>
              <a:cs typeface="Calibri"/>
            </a:endParaRPr>
          </a:p>
        </p:txBody>
      </p:sp>
      <p:sp>
        <p:nvSpPr>
          <p:cNvPr id="18" name="object 18"/>
          <p:cNvSpPr txBox="1"/>
          <p:nvPr/>
        </p:nvSpPr>
        <p:spPr>
          <a:xfrm>
            <a:off x="8275955" y="1222311"/>
            <a:ext cx="2641600" cy="1000760"/>
          </a:xfrm>
          <a:prstGeom prst="rect">
            <a:avLst/>
          </a:prstGeom>
        </p:spPr>
        <p:txBody>
          <a:bodyPr vert="horz" wrap="square" lIns="0" tIns="7620" rIns="0" bIns="0" rtlCol="0">
            <a:spAutoFit/>
          </a:bodyPr>
          <a:lstStyle/>
          <a:p>
            <a:pPr marL="12700" marR="5080">
              <a:lnSpc>
                <a:spcPct val="103600"/>
              </a:lnSpc>
              <a:spcBef>
                <a:spcPts val="60"/>
              </a:spcBef>
            </a:pPr>
            <a:r>
              <a:rPr sz="1550" b="1" dirty="0">
                <a:latin typeface="Calibri"/>
                <a:cs typeface="Calibri"/>
              </a:rPr>
              <a:t>Urban</a:t>
            </a:r>
            <a:r>
              <a:rPr sz="1550" b="1" spc="85" dirty="0">
                <a:latin typeface="Calibri"/>
                <a:cs typeface="Calibri"/>
              </a:rPr>
              <a:t> </a:t>
            </a:r>
            <a:r>
              <a:rPr sz="1550" b="1" dirty="0">
                <a:latin typeface="Calibri"/>
                <a:cs typeface="Calibri"/>
              </a:rPr>
              <a:t>Population</a:t>
            </a:r>
            <a:r>
              <a:rPr sz="1550" b="1" spc="90" dirty="0">
                <a:latin typeface="Calibri"/>
                <a:cs typeface="Calibri"/>
              </a:rPr>
              <a:t> </a:t>
            </a:r>
            <a:r>
              <a:rPr sz="1550" b="1" dirty="0">
                <a:latin typeface="Calibri"/>
                <a:cs typeface="Calibri"/>
              </a:rPr>
              <a:t>is</a:t>
            </a:r>
            <a:r>
              <a:rPr sz="1550" b="1" spc="160" dirty="0">
                <a:latin typeface="Calibri"/>
                <a:cs typeface="Calibri"/>
              </a:rPr>
              <a:t> </a:t>
            </a:r>
            <a:r>
              <a:rPr sz="1550" b="1" spc="-10" dirty="0">
                <a:latin typeface="Calibri"/>
                <a:cs typeface="Calibri"/>
              </a:rPr>
              <a:t>projected </a:t>
            </a:r>
            <a:r>
              <a:rPr sz="1550" b="1" dirty="0">
                <a:latin typeface="Calibri"/>
                <a:cs typeface="Calibri"/>
              </a:rPr>
              <a:t>to</a:t>
            </a:r>
            <a:r>
              <a:rPr sz="1550" b="1" spc="55" dirty="0">
                <a:latin typeface="Calibri"/>
                <a:cs typeface="Calibri"/>
              </a:rPr>
              <a:t> </a:t>
            </a:r>
            <a:r>
              <a:rPr sz="1550" b="1" dirty="0">
                <a:latin typeface="Calibri"/>
                <a:cs typeface="Calibri"/>
              </a:rPr>
              <a:t>double</a:t>
            </a:r>
            <a:r>
              <a:rPr sz="1550" b="1" spc="30" dirty="0">
                <a:latin typeface="Calibri"/>
                <a:cs typeface="Calibri"/>
              </a:rPr>
              <a:t> </a:t>
            </a:r>
            <a:r>
              <a:rPr sz="1550" b="1" dirty="0">
                <a:latin typeface="Calibri"/>
                <a:cs typeface="Calibri"/>
              </a:rPr>
              <a:t>by</a:t>
            </a:r>
            <a:r>
              <a:rPr sz="1550" b="1" spc="85" dirty="0">
                <a:latin typeface="Calibri"/>
                <a:cs typeface="Calibri"/>
              </a:rPr>
              <a:t> </a:t>
            </a:r>
            <a:r>
              <a:rPr sz="1550" b="1" dirty="0">
                <a:latin typeface="Calibri"/>
                <a:cs typeface="Calibri"/>
              </a:rPr>
              <a:t>2050,</a:t>
            </a:r>
            <a:r>
              <a:rPr sz="1550" b="1" spc="40" dirty="0">
                <a:latin typeface="Calibri"/>
                <a:cs typeface="Calibri"/>
              </a:rPr>
              <a:t> </a:t>
            </a:r>
            <a:r>
              <a:rPr sz="1550" b="1" dirty="0">
                <a:latin typeface="Calibri"/>
                <a:cs typeface="Calibri"/>
              </a:rPr>
              <a:t>at</a:t>
            </a:r>
            <a:r>
              <a:rPr sz="1550" b="1" spc="140" dirty="0">
                <a:latin typeface="Calibri"/>
                <a:cs typeface="Calibri"/>
              </a:rPr>
              <a:t> </a:t>
            </a:r>
            <a:r>
              <a:rPr sz="1550" b="1" spc="-20" dirty="0">
                <a:latin typeface="Calibri"/>
                <a:cs typeface="Calibri"/>
              </a:rPr>
              <a:t>which </a:t>
            </a:r>
            <a:r>
              <a:rPr sz="1550" b="1" dirty="0">
                <a:latin typeface="Calibri"/>
                <a:cs typeface="Calibri"/>
              </a:rPr>
              <a:t>time</a:t>
            </a:r>
            <a:r>
              <a:rPr sz="1550" b="1" spc="50" dirty="0">
                <a:latin typeface="Calibri"/>
                <a:cs typeface="Calibri"/>
              </a:rPr>
              <a:t> </a:t>
            </a:r>
            <a:r>
              <a:rPr sz="1550" b="1" dirty="0">
                <a:latin typeface="Calibri"/>
                <a:cs typeface="Calibri"/>
              </a:rPr>
              <a:t>almost</a:t>
            </a:r>
            <a:r>
              <a:rPr sz="1550" b="1" spc="80" dirty="0">
                <a:latin typeface="Calibri"/>
                <a:cs typeface="Calibri"/>
              </a:rPr>
              <a:t> </a:t>
            </a:r>
            <a:r>
              <a:rPr sz="1550" b="1" dirty="0">
                <a:latin typeface="Calibri"/>
                <a:cs typeface="Calibri"/>
              </a:rPr>
              <a:t>70%</a:t>
            </a:r>
            <a:r>
              <a:rPr sz="1550" b="1" spc="75" dirty="0">
                <a:latin typeface="Calibri"/>
                <a:cs typeface="Calibri"/>
              </a:rPr>
              <a:t> </a:t>
            </a:r>
            <a:r>
              <a:rPr sz="1550" b="1" dirty="0">
                <a:latin typeface="Calibri"/>
                <a:cs typeface="Calibri"/>
              </a:rPr>
              <a:t>of</a:t>
            </a:r>
            <a:r>
              <a:rPr sz="1550" b="1" spc="45" dirty="0">
                <a:latin typeface="Calibri"/>
                <a:cs typeface="Calibri"/>
              </a:rPr>
              <a:t> </a:t>
            </a:r>
            <a:r>
              <a:rPr sz="1550" b="1" dirty="0">
                <a:latin typeface="Calibri"/>
                <a:cs typeface="Calibri"/>
              </a:rPr>
              <a:t>the</a:t>
            </a:r>
            <a:r>
              <a:rPr sz="1550" b="1" spc="145" dirty="0">
                <a:latin typeface="Calibri"/>
                <a:cs typeface="Calibri"/>
              </a:rPr>
              <a:t> </a:t>
            </a:r>
            <a:r>
              <a:rPr sz="1550" b="1" spc="-10" dirty="0">
                <a:latin typeface="Calibri"/>
                <a:cs typeface="Calibri"/>
              </a:rPr>
              <a:t>world’s </a:t>
            </a:r>
            <a:r>
              <a:rPr sz="1550" b="1" dirty="0">
                <a:latin typeface="Calibri"/>
                <a:cs typeface="Calibri"/>
              </a:rPr>
              <a:t>population</a:t>
            </a:r>
            <a:r>
              <a:rPr sz="1550" b="1" spc="125" dirty="0">
                <a:latin typeface="Calibri"/>
                <a:cs typeface="Calibri"/>
              </a:rPr>
              <a:t> </a:t>
            </a:r>
            <a:r>
              <a:rPr sz="1550" b="1" dirty="0">
                <a:latin typeface="Calibri"/>
                <a:cs typeface="Calibri"/>
              </a:rPr>
              <a:t>will</a:t>
            </a:r>
            <a:r>
              <a:rPr sz="1550" b="1" spc="55" dirty="0">
                <a:latin typeface="Calibri"/>
                <a:cs typeface="Calibri"/>
              </a:rPr>
              <a:t> </a:t>
            </a:r>
            <a:r>
              <a:rPr sz="1550" b="1" dirty="0">
                <a:latin typeface="Calibri"/>
                <a:cs typeface="Calibri"/>
              </a:rPr>
              <a:t>live</a:t>
            </a:r>
            <a:r>
              <a:rPr sz="1550" b="1" spc="110" dirty="0">
                <a:latin typeface="Calibri"/>
                <a:cs typeface="Calibri"/>
              </a:rPr>
              <a:t> </a:t>
            </a:r>
            <a:r>
              <a:rPr sz="1550" b="1" dirty="0">
                <a:latin typeface="Calibri"/>
                <a:cs typeface="Calibri"/>
              </a:rPr>
              <a:t>in</a:t>
            </a:r>
            <a:r>
              <a:rPr sz="1550" b="1" spc="50" dirty="0">
                <a:latin typeface="Calibri"/>
                <a:cs typeface="Calibri"/>
              </a:rPr>
              <a:t> </a:t>
            </a:r>
            <a:r>
              <a:rPr sz="1550" b="1" spc="-10" dirty="0">
                <a:latin typeface="Calibri"/>
                <a:cs typeface="Calibri"/>
              </a:rPr>
              <a:t>cities.</a:t>
            </a:r>
            <a:endParaRPr sz="1550">
              <a:latin typeface="Calibri"/>
              <a:cs typeface="Calibri"/>
            </a:endParaRPr>
          </a:p>
        </p:txBody>
      </p:sp>
      <p:sp>
        <p:nvSpPr>
          <p:cNvPr id="19" name="object 19"/>
          <p:cNvSpPr txBox="1"/>
          <p:nvPr/>
        </p:nvSpPr>
        <p:spPr>
          <a:xfrm>
            <a:off x="9391015" y="3925570"/>
            <a:ext cx="647065" cy="392430"/>
          </a:xfrm>
          <a:prstGeom prst="rect">
            <a:avLst/>
          </a:prstGeom>
        </p:spPr>
        <p:txBody>
          <a:bodyPr vert="horz" wrap="square" lIns="0" tIns="13335" rIns="0" bIns="0" rtlCol="0">
            <a:spAutoFit/>
          </a:bodyPr>
          <a:lstStyle/>
          <a:p>
            <a:pPr marL="12700">
              <a:lnSpc>
                <a:spcPct val="100000"/>
              </a:lnSpc>
              <a:spcBef>
                <a:spcPts val="105"/>
              </a:spcBef>
            </a:pPr>
            <a:r>
              <a:rPr sz="2400" spc="-20" dirty="0">
                <a:latin typeface="Calibri"/>
                <a:cs typeface="Calibri"/>
              </a:rPr>
              <a:t>2050</a:t>
            </a:r>
            <a:endParaRPr sz="2400">
              <a:latin typeface="Calibri"/>
              <a:cs typeface="Calibri"/>
            </a:endParaRPr>
          </a:p>
        </p:txBody>
      </p:sp>
      <p:pic>
        <p:nvPicPr>
          <p:cNvPr id="20" name="object 20"/>
          <p:cNvPicPr/>
          <p:nvPr/>
        </p:nvPicPr>
        <p:blipFill>
          <a:blip r:embed="rId5" cstate="print"/>
          <a:stretch>
            <a:fillRect/>
          </a:stretch>
        </p:blipFill>
        <p:spPr>
          <a:xfrm>
            <a:off x="8267700" y="2200275"/>
            <a:ext cx="2514600" cy="1685925"/>
          </a:xfrm>
          <a:prstGeom prst="rect">
            <a:avLst/>
          </a:prstGeom>
        </p:spPr>
      </p:pic>
      <p:sp>
        <p:nvSpPr>
          <p:cNvPr id="21" name="object 21"/>
          <p:cNvSpPr/>
          <p:nvPr/>
        </p:nvSpPr>
        <p:spPr>
          <a:xfrm>
            <a:off x="5172075" y="4343400"/>
            <a:ext cx="5392420" cy="0"/>
          </a:xfrm>
          <a:custGeom>
            <a:avLst/>
            <a:gdLst/>
            <a:ahLst/>
            <a:cxnLst/>
            <a:rect l="l" t="t" r="r" b="b"/>
            <a:pathLst>
              <a:path w="5392420">
                <a:moveTo>
                  <a:pt x="0" y="0"/>
                </a:moveTo>
                <a:lnTo>
                  <a:pt x="5391911" y="0"/>
                </a:lnTo>
              </a:path>
            </a:pathLst>
          </a:custGeom>
          <a:ln w="15875">
            <a:solidFill>
              <a:srgbClr val="FFC000"/>
            </a:solidFill>
          </a:ln>
        </p:spPr>
        <p:txBody>
          <a:bodyPr wrap="square" lIns="0" tIns="0" rIns="0" bIns="0" rtlCol="0"/>
          <a:lstStyle/>
          <a:p>
            <a:endParaRPr/>
          </a:p>
        </p:txBody>
      </p:sp>
      <p:sp>
        <p:nvSpPr>
          <p:cNvPr id="22" name="object 22"/>
          <p:cNvSpPr txBox="1"/>
          <p:nvPr/>
        </p:nvSpPr>
        <p:spPr>
          <a:xfrm>
            <a:off x="909637" y="2163381"/>
            <a:ext cx="3161665" cy="1370965"/>
          </a:xfrm>
          <a:prstGeom prst="rect">
            <a:avLst/>
          </a:prstGeom>
        </p:spPr>
        <p:txBody>
          <a:bodyPr vert="horz" wrap="square" lIns="0" tIns="18415" rIns="0" bIns="0" rtlCol="0">
            <a:spAutoFit/>
          </a:bodyPr>
          <a:lstStyle/>
          <a:p>
            <a:pPr marL="12700" marR="5080">
              <a:lnSpc>
                <a:spcPct val="97600"/>
              </a:lnSpc>
              <a:spcBef>
                <a:spcPts val="145"/>
              </a:spcBef>
            </a:pPr>
            <a:r>
              <a:rPr sz="1500" dirty="0">
                <a:latin typeface="Calibri"/>
                <a:cs typeface="Calibri"/>
              </a:rPr>
              <a:t>The</a:t>
            </a:r>
            <a:r>
              <a:rPr sz="1500" spc="-85" dirty="0">
                <a:latin typeface="Calibri"/>
                <a:cs typeface="Calibri"/>
              </a:rPr>
              <a:t> </a:t>
            </a:r>
            <a:r>
              <a:rPr sz="1500" spc="-25" dirty="0">
                <a:latin typeface="Calibri"/>
                <a:cs typeface="Calibri"/>
              </a:rPr>
              <a:t>World</a:t>
            </a:r>
            <a:r>
              <a:rPr sz="1500" spc="-45" dirty="0">
                <a:latin typeface="Calibri"/>
                <a:cs typeface="Calibri"/>
              </a:rPr>
              <a:t> </a:t>
            </a:r>
            <a:r>
              <a:rPr sz="1500" dirty="0">
                <a:latin typeface="Calibri"/>
                <a:cs typeface="Calibri"/>
              </a:rPr>
              <a:t>Bank</a:t>
            </a:r>
            <a:r>
              <a:rPr sz="1500" spc="-20" dirty="0">
                <a:latin typeface="Calibri"/>
                <a:cs typeface="Calibri"/>
              </a:rPr>
              <a:t> </a:t>
            </a:r>
            <a:r>
              <a:rPr sz="1500" spc="-25" dirty="0">
                <a:latin typeface="Calibri"/>
                <a:cs typeface="Calibri"/>
              </a:rPr>
              <a:t>projects</a:t>
            </a:r>
            <a:r>
              <a:rPr sz="1500" spc="-60" dirty="0">
                <a:latin typeface="Calibri"/>
                <a:cs typeface="Calibri"/>
              </a:rPr>
              <a:t> </a:t>
            </a:r>
            <a:r>
              <a:rPr sz="1500" dirty="0">
                <a:latin typeface="Calibri"/>
                <a:cs typeface="Calibri"/>
              </a:rPr>
              <a:t>the</a:t>
            </a:r>
            <a:r>
              <a:rPr sz="1500" spc="-75" dirty="0">
                <a:latin typeface="Calibri"/>
                <a:cs typeface="Calibri"/>
              </a:rPr>
              <a:t> </a:t>
            </a:r>
            <a:r>
              <a:rPr sz="1500" spc="-10" dirty="0">
                <a:latin typeface="Calibri"/>
                <a:cs typeface="Calibri"/>
              </a:rPr>
              <a:t>world’s </a:t>
            </a:r>
            <a:r>
              <a:rPr sz="1500" spc="-20" dirty="0">
                <a:latin typeface="Calibri"/>
                <a:cs typeface="Calibri"/>
              </a:rPr>
              <a:t>population</a:t>
            </a:r>
            <a:r>
              <a:rPr sz="1500" spc="-40" dirty="0">
                <a:latin typeface="Calibri"/>
                <a:cs typeface="Calibri"/>
              </a:rPr>
              <a:t> </a:t>
            </a:r>
            <a:r>
              <a:rPr sz="1500" dirty="0">
                <a:latin typeface="Calibri"/>
                <a:cs typeface="Calibri"/>
              </a:rPr>
              <a:t>to</a:t>
            </a:r>
            <a:r>
              <a:rPr sz="1500" spc="-25" dirty="0">
                <a:latin typeface="Calibri"/>
                <a:cs typeface="Calibri"/>
              </a:rPr>
              <a:t> </a:t>
            </a:r>
            <a:r>
              <a:rPr sz="1500" spc="-10" dirty="0">
                <a:latin typeface="Calibri"/>
                <a:cs typeface="Calibri"/>
              </a:rPr>
              <a:t>continue</a:t>
            </a:r>
            <a:r>
              <a:rPr sz="1500" spc="-55" dirty="0">
                <a:latin typeface="Calibri"/>
                <a:cs typeface="Calibri"/>
              </a:rPr>
              <a:t> </a:t>
            </a:r>
            <a:r>
              <a:rPr sz="1500" dirty="0">
                <a:latin typeface="Calibri"/>
                <a:cs typeface="Calibri"/>
              </a:rPr>
              <a:t>its</a:t>
            </a:r>
            <a:r>
              <a:rPr sz="1500" spc="-25" dirty="0">
                <a:latin typeface="Calibri"/>
                <a:cs typeface="Calibri"/>
              </a:rPr>
              <a:t> </a:t>
            </a:r>
            <a:r>
              <a:rPr sz="1500" b="1" spc="-25" dirty="0">
                <a:latin typeface="Calibri"/>
                <a:cs typeface="Calibri"/>
              </a:rPr>
              <a:t>dramatic</a:t>
            </a:r>
            <a:r>
              <a:rPr sz="1500" b="1" spc="-65" dirty="0">
                <a:latin typeface="Calibri"/>
                <a:cs typeface="Calibri"/>
              </a:rPr>
              <a:t> </a:t>
            </a:r>
            <a:r>
              <a:rPr sz="1500" b="1" spc="-10" dirty="0">
                <a:latin typeface="Calibri"/>
                <a:cs typeface="Calibri"/>
              </a:rPr>
              <a:t>flight </a:t>
            </a:r>
            <a:r>
              <a:rPr sz="1500" b="1" dirty="0">
                <a:latin typeface="Calibri"/>
                <a:cs typeface="Calibri"/>
              </a:rPr>
              <a:t>to</a:t>
            </a:r>
            <a:r>
              <a:rPr sz="1500" b="1" spc="-85" dirty="0">
                <a:latin typeface="Calibri"/>
                <a:cs typeface="Calibri"/>
              </a:rPr>
              <a:t> </a:t>
            </a:r>
            <a:r>
              <a:rPr sz="1500" b="1" spc="-20" dirty="0">
                <a:latin typeface="Calibri"/>
                <a:cs typeface="Calibri"/>
              </a:rPr>
              <a:t>urban</a:t>
            </a:r>
            <a:r>
              <a:rPr sz="1500" b="1" spc="-65" dirty="0">
                <a:latin typeface="Calibri"/>
                <a:cs typeface="Calibri"/>
              </a:rPr>
              <a:t> </a:t>
            </a:r>
            <a:r>
              <a:rPr sz="1500" b="1" spc="-10" dirty="0">
                <a:latin typeface="Calibri"/>
                <a:cs typeface="Calibri"/>
              </a:rPr>
              <a:t>environments</a:t>
            </a:r>
            <a:r>
              <a:rPr sz="1500" spc="-10" dirty="0">
                <a:latin typeface="Calibri"/>
                <a:cs typeface="Calibri"/>
              </a:rPr>
              <a:t>.</a:t>
            </a:r>
            <a:r>
              <a:rPr sz="1500" spc="225" dirty="0">
                <a:latin typeface="Calibri"/>
                <a:cs typeface="Calibri"/>
              </a:rPr>
              <a:t> </a:t>
            </a:r>
            <a:r>
              <a:rPr sz="1500" dirty="0">
                <a:latin typeface="Calibri"/>
                <a:cs typeface="Calibri"/>
              </a:rPr>
              <a:t>This</a:t>
            </a:r>
            <a:r>
              <a:rPr sz="1500" spc="-15" dirty="0">
                <a:latin typeface="Calibri"/>
                <a:cs typeface="Calibri"/>
              </a:rPr>
              <a:t> </a:t>
            </a:r>
            <a:r>
              <a:rPr sz="1500" spc="-20" dirty="0">
                <a:latin typeface="Calibri"/>
                <a:cs typeface="Calibri"/>
              </a:rPr>
              <a:t>will inevitably</a:t>
            </a:r>
            <a:r>
              <a:rPr sz="1500" spc="-10" dirty="0">
                <a:latin typeface="Calibri"/>
                <a:cs typeface="Calibri"/>
              </a:rPr>
              <a:t> lead</a:t>
            </a:r>
            <a:r>
              <a:rPr sz="1500" spc="-30" dirty="0">
                <a:latin typeface="Calibri"/>
                <a:cs typeface="Calibri"/>
              </a:rPr>
              <a:t> </a:t>
            </a:r>
            <a:r>
              <a:rPr sz="1500" dirty="0">
                <a:latin typeface="Calibri"/>
                <a:cs typeface="Calibri"/>
              </a:rPr>
              <a:t>to</a:t>
            </a:r>
            <a:r>
              <a:rPr sz="1500" spc="-40" dirty="0">
                <a:latin typeface="Calibri"/>
                <a:cs typeface="Calibri"/>
              </a:rPr>
              <a:t> </a:t>
            </a:r>
            <a:r>
              <a:rPr sz="1500" spc="-10" dirty="0">
                <a:latin typeface="Calibri"/>
                <a:cs typeface="Calibri"/>
              </a:rPr>
              <a:t>further</a:t>
            </a:r>
            <a:r>
              <a:rPr sz="1500" spc="-65" dirty="0">
                <a:latin typeface="Calibri"/>
                <a:cs typeface="Calibri"/>
              </a:rPr>
              <a:t> </a:t>
            </a:r>
            <a:r>
              <a:rPr sz="1500" spc="-25" dirty="0">
                <a:latin typeface="Calibri"/>
                <a:cs typeface="Calibri"/>
              </a:rPr>
              <a:t>congestion</a:t>
            </a:r>
            <a:r>
              <a:rPr sz="1500" spc="-30" dirty="0">
                <a:latin typeface="Calibri"/>
                <a:cs typeface="Calibri"/>
              </a:rPr>
              <a:t> </a:t>
            </a:r>
            <a:r>
              <a:rPr sz="1500" spc="-25" dirty="0">
                <a:latin typeface="Calibri"/>
                <a:cs typeface="Calibri"/>
              </a:rPr>
              <a:t>and traffic</a:t>
            </a:r>
            <a:r>
              <a:rPr sz="1500" spc="-60" dirty="0">
                <a:latin typeface="Calibri"/>
                <a:cs typeface="Calibri"/>
              </a:rPr>
              <a:t> </a:t>
            </a:r>
            <a:r>
              <a:rPr sz="1500" spc="-10" dirty="0">
                <a:latin typeface="Calibri"/>
                <a:cs typeface="Calibri"/>
              </a:rPr>
              <a:t>delays</a:t>
            </a:r>
            <a:r>
              <a:rPr sz="1500" spc="-25" dirty="0">
                <a:latin typeface="Calibri"/>
                <a:cs typeface="Calibri"/>
              </a:rPr>
              <a:t> </a:t>
            </a:r>
            <a:r>
              <a:rPr sz="1500" spc="-10" dirty="0">
                <a:latin typeface="Calibri"/>
                <a:cs typeface="Calibri"/>
              </a:rPr>
              <a:t>pushing</a:t>
            </a:r>
            <a:r>
              <a:rPr sz="1500" spc="-55" dirty="0">
                <a:latin typeface="Calibri"/>
                <a:cs typeface="Calibri"/>
              </a:rPr>
              <a:t> </a:t>
            </a:r>
            <a:r>
              <a:rPr sz="1500" spc="-10" dirty="0">
                <a:latin typeface="Calibri"/>
                <a:cs typeface="Calibri"/>
              </a:rPr>
              <a:t>transportation </a:t>
            </a:r>
            <a:r>
              <a:rPr sz="1500" spc="-25" dirty="0">
                <a:latin typeface="Calibri"/>
                <a:cs typeface="Calibri"/>
              </a:rPr>
              <a:t>infrastructure</a:t>
            </a:r>
            <a:r>
              <a:rPr sz="1500" spc="5" dirty="0">
                <a:latin typeface="Calibri"/>
                <a:cs typeface="Calibri"/>
              </a:rPr>
              <a:t> </a:t>
            </a:r>
            <a:r>
              <a:rPr sz="1500" dirty="0">
                <a:latin typeface="Calibri"/>
                <a:cs typeface="Calibri"/>
              </a:rPr>
              <a:t>to</a:t>
            </a:r>
            <a:r>
              <a:rPr sz="1500" spc="-35" dirty="0">
                <a:latin typeface="Calibri"/>
                <a:cs typeface="Calibri"/>
              </a:rPr>
              <a:t> </a:t>
            </a:r>
            <a:r>
              <a:rPr sz="1500" dirty="0">
                <a:latin typeface="Calibri"/>
                <a:cs typeface="Calibri"/>
              </a:rPr>
              <a:t>its</a:t>
            </a:r>
            <a:r>
              <a:rPr sz="1500" spc="-55" dirty="0">
                <a:latin typeface="Calibri"/>
                <a:cs typeface="Calibri"/>
              </a:rPr>
              <a:t> </a:t>
            </a:r>
            <a:r>
              <a:rPr sz="1500" spc="-10" dirty="0">
                <a:latin typeface="Calibri"/>
                <a:cs typeface="Calibri"/>
              </a:rPr>
              <a:t>limits.</a:t>
            </a:r>
            <a:endParaRPr sz="1500">
              <a:latin typeface="Calibri"/>
              <a:cs typeface="Calibri"/>
            </a:endParaRPr>
          </a:p>
        </p:txBody>
      </p:sp>
      <p:pic>
        <p:nvPicPr>
          <p:cNvPr id="23" name="object 23"/>
          <p:cNvPicPr/>
          <p:nvPr/>
        </p:nvPicPr>
        <p:blipFill>
          <a:blip r:embed="rId6" cstate="print"/>
          <a:stretch>
            <a:fillRect/>
          </a:stretch>
        </p:blipFill>
        <p:spPr>
          <a:xfrm>
            <a:off x="10125075" y="180975"/>
            <a:ext cx="1666875" cy="571500"/>
          </a:xfrm>
          <a:prstGeom prst="rect">
            <a:avLst/>
          </a:prstGeom>
        </p:spPr>
      </p:pic>
      <p:sp>
        <p:nvSpPr>
          <p:cNvPr id="24" name="object 24"/>
          <p:cNvSpPr txBox="1">
            <a:spLocks noGrp="1"/>
          </p:cNvSpPr>
          <p:nvPr>
            <p:ph type="sldNum" sz="quarter" idx="7"/>
          </p:nvPr>
        </p:nvSpPr>
        <p:spPr>
          <a:xfrm>
            <a:off x="11634953" y="6568965"/>
            <a:ext cx="298602" cy="180370"/>
          </a:xfrm>
          <a:prstGeom prst="rect">
            <a:avLst/>
          </a:prstGeom>
        </p:spPr>
        <p:txBody>
          <a:bodyPr vert="horz" wrap="square" lIns="0" tIns="0" rIns="0" bIns="0" rtlCol="0">
            <a:spAutoFit/>
          </a:bodyPr>
          <a:lstStyle>
            <a:defPPr>
              <a:defRPr kern="0"/>
            </a:defPPr>
            <a:lvl1pPr>
              <a:defRPr sz="1350" b="0" i="0">
                <a:solidFill>
                  <a:schemeClr val="tx1"/>
                </a:solidFill>
                <a:latin typeface="Calibri"/>
                <a:cs typeface="Calibri"/>
              </a:defRPr>
            </a:lvl1pPr>
          </a:lstStyle>
          <a:p>
            <a:pPr marL="38100">
              <a:lnSpc>
                <a:spcPts val="1385"/>
              </a:lnSpc>
            </a:pPr>
            <a:fld id="{81D60167-4931-47E6-BA6A-407CBD079E47}" type="slidenum">
              <a:rPr lang="en-US" spc="-50" smtClean="0"/>
              <a:pPr marL="38100">
                <a:lnSpc>
                  <a:spcPts val="1385"/>
                </a:lnSpc>
              </a:pPr>
              <a:t>16</a:t>
            </a:fld>
            <a:endParaRPr spc="-50" dirty="0"/>
          </a:p>
        </p:txBody>
      </p:sp>
      <p:sp>
        <p:nvSpPr>
          <p:cNvPr id="25" name="object 25"/>
          <p:cNvSpPr txBox="1">
            <a:spLocks noGrp="1"/>
          </p:cNvSpPr>
          <p:nvPr>
            <p:ph type="ftr" sz="quarter" idx="5"/>
          </p:nvPr>
        </p:nvSpPr>
        <p:spPr>
          <a:xfrm>
            <a:off x="5183251" y="6664245"/>
            <a:ext cx="1646554" cy="130809"/>
          </a:xfrm>
          <a:prstGeom prst="rect">
            <a:avLst/>
          </a:prstGeom>
        </p:spPr>
        <p:txBody>
          <a:bodyPr vert="horz" wrap="square" lIns="0" tIns="0" rIns="0" bIns="0" rtlCol="0">
            <a:spAutoFit/>
          </a:bodyPr>
          <a:lstStyle>
            <a:defPPr>
              <a:defRPr kern="0"/>
            </a:defPPr>
            <a:lvl1pPr>
              <a:defRPr sz="800" b="1" i="0">
                <a:solidFill>
                  <a:srgbClr val="FFC000"/>
                </a:solidFill>
                <a:latin typeface="Calibri"/>
                <a:cs typeface="Calibri"/>
              </a:defRPr>
            </a:lvl1pPr>
          </a:lstStyle>
          <a:p>
            <a:pPr marL="12700">
              <a:lnSpc>
                <a:spcPts val="880"/>
              </a:lnSpc>
            </a:pPr>
            <a:r>
              <a:rPr lang="en-US"/>
              <a:t>Property</a:t>
            </a:r>
            <a:r>
              <a:rPr lang="en-US" spc="-10"/>
              <a:t> </a:t>
            </a:r>
            <a:r>
              <a:rPr lang="en-US"/>
              <a:t>of</a:t>
            </a:r>
            <a:r>
              <a:rPr lang="en-US" spc="-35"/>
              <a:t> </a:t>
            </a:r>
            <a:r>
              <a:rPr lang="en-US"/>
              <a:t>Ferrovial</a:t>
            </a:r>
            <a:r>
              <a:rPr lang="en-US" spc="40"/>
              <a:t> </a:t>
            </a:r>
            <a:r>
              <a:rPr lang="en-US" spc="-10"/>
              <a:t>Vertiports—</a:t>
            </a:r>
            <a:r>
              <a:rPr lang="en-US" spc="-20"/>
              <a:t>2024</a:t>
            </a:r>
            <a:endParaRPr spc="-20" dirty="0"/>
          </a:p>
        </p:txBody>
      </p:sp>
    </p:spTree>
    <p:extLst>
      <p:ext uri="{BB962C8B-B14F-4D97-AF65-F5344CB8AC3E}">
        <p14:creationId xmlns:p14="http://schemas.microsoft.com/office/powerpoint/2010/main" val="1932765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24575" y="1809750"/>
            <a:ext cx="3714750" cy="381000"/>
          </a:xfrm>
          <a:prstGeom prst="rect">
            <a:avLst/>
          </a:prstGeom>
          <a:solidFill>
            <a:srgbClr val="000000"/>
          </a:solidFill>
        </p:spPr>
        <p:txBody>
          <a:bodyPr vert="horz" wrap="square" lIns="0" tIns="31115" rIns="0" bIns="0" rtlCol="0">
            <a:spAutoFit/>
          </a:bodyPr>
          <a:lstStyle/>
          <a:p>
            <a:pPr marL="92075">
              <a:lnSpc>
                <a:spcPct val="100000"/>
              </a:lnSpc>
              <a:spcBef>
                <a:spcPts val="245"/>
              </a:spcBef>
            </a:pPr>
            <a:r>
              <a:rPr sz="1850" dirty="0">
                <a:solidFill>
                  <a:srgbClr val="EBB700"/>
                </a:solidFill>
                <a:latin typeface="Calibri"/>
                <a:cs typeface="Calibri"/>
              </a:rPr>
              <a:t>U.S.</a:t>
            </a:r>
            <a:r>
              <a:rPr sz="1850" spc="-35" dirty="0">
                <a:solidFill>
                  <a:srgbClr val="EBB700"/>
                </a:solidFill>
                <a:latin typeface="Calibri"/>
                <a:cs typeface="Calibri"/>
              </a:rPr>
              <a:t> </a:t>
            </a:r>
            <a:r>
              <a:rPr sz="1850" dirty="0">
                <a:solidFill>
                  <a:srgbClr val="EBB700"/>
                </a:solidFill>
                <a:latin typeface="Calibri"/>
                <a:cs typeface="Calibri"/>
              </a:rPr>
              <a:t>Employment</a:t>
            </a:r>
            <a:r>
              <a:rPr sz="1850" spc="-35" dirty="0">
                <a:solidFill>
                  <a:srgbClr val="EBB700"/>
                </a:solidFill>
                <a:latin typeface="Calibri"/>
                <a:cs typeface="Calibri"/>
              </a:rPr>
              <a:t> </a:t>
            </a:r>
            <a:r>
              <a:rPr sz="1850" spc="-10" dirty="0">
                <a:solidFill>
                  <a:srgbClr val="EBB700"/>
                </a:solidFill>
                <a:latin typeface="Calibri"/>
                <a:cs typeface="Calibri"/>
              </a:rPr>
              <a:t>Opportunity</a:t>
            </a:r>
            <a:endParaRPr sz="1850">
              <a:latin typeface="Calibri"/>
              <a:cs typeface="Calibri"/>
            </a:endParaRPr>
          </a:p>
        </p:txBody>
      </p:sp>
      <p:sp>
        <p:nvSpPr>
          <p:cNvPr id="3" name="object 3"/>
          <p:cNvSpPr txBox="1"/>
          <p:nvPr/>
        </p:nvSpPr>
        <p:spPr>
          <a:xfrm>
            <a:off x="1876425" y="1800225"/>
            <a:ext cx="3714750" cy="381000"/>
          </a:xfrm>
          <a:prstGeom prst="rect">
            <a:avLst/>
          </a:prstGeom>
          <a:solidFill>
            <a:srgbClr val="000000"/>
          </a:solidFill>
        </p:spPr>
        <p:txBody>
          <a:bodyPr vert="horz" wrap="square" lIns="0" tIns="35560" rIns="0" bIns="0" rtlCol="0">
            <a:spAutoFit/>
          </a:bodyPr>
          <a:lstStyle/>
          <a:p>
            <a:pPr marL="90805">
              <a:lnSpc>
                <a:spcPct val="100000"/>
              </a:lnSpc>
              <a:spcBef>
                <a:spcPts val="280"/>
              </a:spcBef>
            </a:pPr>
            <a:r>
              <a:rPr sz="1850" dirty="0">
                <a:solidFill>
                  <a:srgbClr val="EBB700"/>
                </a:solidFill>
                <a:latin typeface="Calibri"/>
                <a:cs typeface="Calibri"/>
              </a:rPr>
              <a:t>Global</a:t>
            </a:r>
            <a:r>
              <a:rPr sz="1850" spc="-30" dirty="0">
                <a:solidFill>
                  <a:srgbClr val="EBB700"/>
                </a:solidFill>
                <a:latin typeface="Calibri"/>
                <a:cs typeface="Calibri"/>
              </a:rPr>
              <a:t> </a:t>
            </a:r>
            <a:r>
              <a:rPr sz="1850" dirty="0">
                <a:solidFill>
                  <a:srgbClr val="EBB700"/>
                </a:solidFill>
                <a:latin typeface="Calibri"/>
                <a:cs typeface="Calibri"/>
              </a:rPr>
              <a:t>Economic</a:t>
            </a:r>
            <a:r>
              <a:rPr sz="1850" spc="-20" dirty="0">
                <a:solidFill>
                  <a:srgbClr val="EBB700"/>
                </a:solidFill>
                <a:latin typeface="Calibri"/>
                <a:cs typeface="Calibri"/>
              </a:rPr>
              <a:t> </a:t>
            </a:r>
            <a:r>
              <a:rPr sz="1850" spc="-10" dirty="0">
                <a:solidFill>
                  <a:srgbClr val="EBB700"/>
                </a:solidFill>
                <a:latin typeface="Calibri"/>
                <a:cs typeface="Calibri"/>
              </a:rPr>
              <a:t>Opportunity</a:t>
            </a:r>
            <a:endParaRPr sz="1850">
              <a:latin typeface="Calibri"/>
              <a:cs typeface="Calibri"/>
            </a:endParaRPr>
          </a:p>
        </p:txBody>
      </p:sp>
      <p:sp>
        <p:nvSpPr>
          <p:cNvPr id="4" name="object 4"/>
          <p:cNvSpPr txBox="1"/>
          <p:nvPr/>
        </p:nvSpPr>
        <p:spPr>
          <a:xfrm>
            <a:off x="1928495" y="2288857"/>
            <a:ext cx="3809365" cy="1456055"/>
          </a:xfrm>
          <a:prstGeom prst="rect">
            <a:avLst/>
          </a:prstGeom>
        </p:spPr>
        <p:txBody>
          <a:bodyPr vert="horz" wrap="square" lIns="0" tIns="12065" rIns="0" bIns="0" rtlCol="0">
            <a:spAutoFit/>
          </a:bodyPr>
          <a:lstStyle/>
          <a:p>
            <a:pPr marL="12700" marR="5080">
              <a:lnSpc>
                <a:spcPct val="101499"/>
              </a:lnSpc>
              <a:spcBef>
                <a:spcPts val="95"/>
              </a:spcBef>
            </a:pPr>
            <a:r>
              <a:rPr sz="1850" dirty="0">
                <a:latin typeface="Calibri"/>
                <a:cs typeface="Calibri"/>
              </a:rPr>
              <a:t>The</a:t>
            </a:r>
            <a:r>
              <a:rPr sz="1850" spc="-40" dirty="0">
                <a:latin typeface="Calibri"/>
                <a:cs typeface="Calibri"/>
              </a:rPr>
              <a:t> </a:t>
            </a:r>
            <a:r>
              <a:rPr sz="1850" dirty="0">
                <a:latin typeface="Calibri"/>
                <a:cs typeface="Calibri"/>
              </a:rPr>
              <a:t>total</a:t>
            </a:r>
            <a:r>
              <a:rPr sz="1850" spc="5" dirty="0">
                <a:latin typeface="Calibri"/>
                <a:cs typeface="Calibri"/>
              </a:rPr>
              <a:t> </a:t>
            </a:r>
            <a:r>
              <a:rPr sz="1850" dirty="0">
                <a:latin typeface="Calibri"/>
                <a:cs typeface="Calibri"/>
              </a:rPr>
              <a:t>global</a:t>
            </a:r>
            <a:r>
              <a:rPr sz="1850" spc="10" dirty="0">
                <a:latin typeface="Calibri"/>
                <a:cs typeface="Calibri"/>
              </a:rPr>
              <a:t> </a:t>
            </a:r>
            <a:r>
              <a:rPr sz="1850" dirty="0">
                <a:latin typeface="Calibri"/>
                <a:cs typeface="Calibri"/>
              </a:rPr>
              <a:t>AAM/UAM</a:t>
            </a:r>
            <a:r>
              <a:rPr sz="1850" spc="-35" dirty="0">
                <a:latin typeface="Calibri"/>
                <a:cs typeface="Calibri"/>
              </a:rPr>
              <a:t> </a:t>
            </a:r>
            <a:r>
              <a:rPr sz="1850" dirty="0">
                <a:latin typeface="Calibri"/>
                <a:cs typeface="Calibri"/>
              </a:rPr>
              <a:t>“base</a:t>
            </a:r>
            <a:r>
              <a:rPr sz="1850" spc="-35" dirty="0">
                <a:latin typeface="Calibri"/>
                <a:cs typeface="Calibri"/>
              </a:rPr>
              <a:t> </a:t>
            </a:r>
            <a:r>
              <a:rPr sz="1850" spc="-10" dirty="0">
                <a:latin typeface="Calibri"/>
                <a:cs typeface="Calibri"/>
              </a:rPr>
              <a:t>case” </a:t>
            </a:r>
            <a:r>
              <a:rPr sz="1850" dirty="0">
                <a:latin typeface="Calibri"/>
                <a:cs typeface="Calibri"/>
              </a:rPr>
              <a:t>market</a:t>
            </a:r>
            <a:r>
              <a:rPr sz="1850" spc="-35" dirty="0">
                <a:latin typeface="Calibri"/>
                <a:cs typeface="Calibri"/>
              </a:rPr>
              <a:t> </a:t>
            </a:r>
            <a:r>
              <a:rPr sz="1850" dirty="0">
                <a:latin typeface="Calibri"/>
                <a:cs typeface="Calibri"/>
              </a:rPr>
              <a:t>is</a:t>
            </a:r>
            <a:r>
              <a:rPr sz="1850" spc="-60" dirty="0">
                <a:latin typeface="Calibri"/>
                <a:cs typeface="Calibri"/>
              </a:rPr>
              <a:t> </a:t>
            </a:r>
            <a:r>
              <a:rPr sz="1850" dirty="0">
                <a:latin typeface="Calibri"/>
                <a:cs typeface="Calibri"/>
              </a:rPr>
              <a:t>estimated</a:t>
            </a:r>
            <a:r>
              <a:rPr sz="1850" spc="-20" dirty="0">
                <a:latin typeface="Calibri"/>
                <a:cs typeface="Calibri"/>
              </a:rPr>
              <a:t> </a:t>
            </a:r>
            <a:r>
              <a:rPr sz="1850" dirty="0">
                <a:latin typeface="Calibri"/>
                <a:cs typeface="Calibri"/>
              </a:rPr>
              <a:t>to</a:t>
            </a:r>
            <a:r>
              <a:rPr sz="1850" spc="-20" dirty="0">
                <a:latin typeface="Calibri"/>
                <a:cs typeface="Calibri"/>
              </a:rPr>
              <a:t> </a:t>
            </a:r>
            <a:r>
              <a:rPr sz="1850" spc="-10" dirty="0">
                <a:latin typeface="Calibri"/>
                <a:cs typeface="Calibri"/>
              </a:rPr>
              <a:t>reach…</a:t>
            </a:r>
            <a:endParaRPr sz="1850">
              <a:latin typeface="Calibri"/>
              <a:cs typeface="Calibri"/>
            </a:endParaRPr>
          </a:p>
          <a:p>
            <a:pPr marL="12700">
              <a:lnSpc>
                <a:spcPct val="100000"/>
              </a:lnSpc>
              <a:spcBef>
                <a:spcPts val="30"/>
              </a:spcBef>
            </a:pPr>
            <a:r>
              <a:rPr sz="1850" b="1" dirty="0">
                <a:latin typeface="Calibri"/>
                <a:cs typeface="Calibri"/>
              </a:rPr>
              <a:t>$55</a:t>
            </a:r>
            <a:r>
              <a:rPr sz="1850" b="1" spc="55" dirty="0">
                <a:latin typeface="Calibri"/>
                <a:cs typeface="Calibri"/>
              </a:rPr>
              <a:t> </a:t>
            </a:r>
            <a:r>
              <a:rPr sz="1850" b="1" dirty="0">
                <a:latin typeface="Calibri"/>
                <a:cs typeface="Calibri"/>
              </a:rPr>
              <a:t>Billion</a:t>
            </a:r>
            <a:r>
              <a:rPr sz="1850" b="1" spc="5" dirty="0">
                <a:latin typeface="Calibri"/>
                <a:cs typeface="Calibri"/>
              </a:rPr>
              <a:t> </a:t>
            </a:r>
            <a:r>
              <a:rPr sz="1850" b="1" dirty="0">
                <a:latin typeface="Calibri"/>
                <a:cs typeface="Calibri"/>
              </a:rPr>
              <a:t>by</a:t>
            </a:r>
            <a:r>
              <a:rPr sz="1850" b="1" spc="-30" dirty="0">
                <a:latin typeface="Calibri"/>
                <a:cs typeface="Calibri"/>
              </a:rPr>
              <a:t> </a:t>
            </a:r>
            <a:r>
              <a:rPr sz="1850" b="1" spc="-10" dirty="0">
                <a:latin typeface="Calibri"/>
                <a:cs typeface="Calibri"/>
              </a:rPr>
              <a:t>2030;</a:t>
            </a:r>
            <a:endParaRPr sz="1850">
              <a:latin typeface="Calibri"/>
              <a:cs typeface="Calibri"/>
            </a:endParaRPr>
          </a:p>
          <a:p>
            <a:pPr marL="12700">
              <a:lnSpc>
                <a:spcPct val="100000"/>
              </a:lnSpc>
              <a:spcBef>
                <a:spcPts val="35"/>
              </a:spcBef>
            </a:pPr>
            <a:r>
              <a:rPr sz="1850" b="1" dirty="0">
                <a:latin typeface="Calibri"/>
                <a:cs typeface="Calibri"/>
              </a:rPr>
              <a:t>$1</a:t>
            </a:r>
            <a:r>
              <a:rPr sz="1850" b="1" spc="-40" dirty="0">
                <a:latin typeface="Calibri"/>
                <a:cs typeface="Calibri"/>
              </a:rPr>
              <a:t> </a:t>
            </a:r>
            <a:r>
              <a:rPr sz="1850" b="1" dirty="0">
                <a:latin typeface="Calibri"/>
                <a:cs typeface="Calibri"/>
              </a:rPr>
              <a:t>Trillion</a:t>
            </a:r>
            <a:r>
              <a:rPr sz="1850" b="1" spc="-20" dirty="0">
                <a:latin typeface="Calibri"/>
                <a:cs typeface="Calibri"/>
              </a:rPr>
              <a:t> </a:t>
            </a:r>
            <a:r>
              <a:rPr sz="1850" b="1" dirty="0">
                <a:latin typeface="Calibri"/>
                <a:cs typeface="Calibri"/>
              </a:rPr>
              <a:t>by</a:t>
            </a:r>
            <a:r>
              <a:rPr sz="1850" b="1" spc="20" dirty="0">
                <a:latin typeface="Calibri"/>
                <a:cs typeface="Calibri"/>
              </a:rPr>
              <a:t> </a:t>
            </a:r>
            <a:r>
              <a:rPr sz="1850" b="1" dirty="0">
                <a:latin typeface="Calibri"/>
                <a:cs typeface="Calibri"/>
              </a:rPr>
              <a:t>2040;</a:t>
            </a:r>
            <a:r>
              <a:rPr sz="1850" b="1" spc="20" dirty="0">
                <a:latin typeface="Calibri"/>
                <a:cs typeface="Calibri"/>
              </a:rPr>
              <a:t> </a:t>
            </a:r>
            <a:r>
              <a:rPr sz="1850" b="1" spc="-25" dirty="0">
                <a:latin typeface="Calibri"/>
                <a:cs typeface="Calibri"/>
              </a:rPr>
              <a:t>and</a:t>
            </a:r>
            <a:endParaRPr sz="1850">
              <a:latin typeface="Calibri"/>
              <a:cs typeface="Calibri"/>
            </a:endParaRPr>
          </a:p>
          <a:p>
            <a:pPr marL="12700">
              <a:lnSpc>
                <a:spcPct val="100000"/>
              </a:lnSpc>
              <a:spcBef>
                <a:spcPts val="30"/>
              </a:spcBef>
            </a:pPr>
            <a:r>
              <a:rPr sz="1850" b="1" dirty="0">
                <a:latin typeface="Calibri"/>
                <a:cs typeface="Calibri"/>
              </a:rPr>
              <a:t>$9</a:t>
            </a:r>
            <a:r>
              <a:rPr sz="1850" b="1" spc="5" dirty="0">
                <a:latin typeface="Calibri"/>
                <a:cs typeface="Calibri"/>
              </a:rPr>
              <a:t> </a:t>
            </a:r>
            <a:r>
              <a:rPr sz="1850" b="1" dirty="0">
                <a:latin typeface="Calibri"/>
                <a:cs typeface="Calibri"/>
              </a:rPr>
              <a:t>trillion</a:t>
            </a:r>
            <a:r>
              <a:rPr sz="1850" b="1" spc="30" dirty="0">
                <a:latin typeface="Calibri"/>
                <a:cs typeface="Calibri"/>
              </a:rPr>
              <a:t> </a:t>
            </a:r>
            <a:r>
              <a:rPr sz="1850" b="1" dirty="0">
                <a:latin typeface="Calibri"/>
                <a:cs typeface="Calibri"/>
              </a:rPr>
              <a:t>by </a:t>
            </a:r>
            <a:r>
              <a:rPr sz="1850" b="1" spc="-10" dirty="0">
                <a:latin typeface="Calibri"/>
                <a:cs typeface="Calibri"/>
              </a:rPr>
              <a:t>2050</a:t>
            </a:r>
            <a:r>
              <a:rPr sz="1850" spc="-10" dirty="0">
                <a:latin typeface="Calibri"/>
                <a:cs typeface="Calibri"/>
              </a:rPr>
              <a:t>.</a:t>
            </a:r>
            <a:endParaRPr sz="1850">
              <a:latin typeface="Calibri"/>
              <a:cs typeface="Calibri"/>
            </a:endParaRPr>
          </a:p>
        </p:txBody>
      </p:sp>
      <p:sp>
        <p:nvSpPr>
          <p:cNvPr id="5" name="object 5"/>
          <p:cNvSpPr/>
          <p:nvPr/>
        </p:nvSpPr>
        <p:spPr>
          <a:xfrm>
            <a:off x="804862" y="4825"/>
            <a:ext cx="0" cy="1054100"/>
          </a:xfrm>
          <a:custGeom>
            <a:avLst/>
            <a:gdLst/>
            <a:ahLst/>
            <a:cxnLst/>
            <a:rect l="l" t="t" r="r" b="b"/>
            <a:pathLst>
              <a:path h="1054100">
                <a:moveTo>
                  <a:pt x="0" y="0"/>
                </a:moveTo>
                <a:lnTo>
                  <a:pt x="0" y="1053591"/>
                </a:lnTo>
              </a:path>
            </a:pathLst>
          </a:custGeom>
          <a:ln w="28575">
            <a:solidFill>
              <a:srgbClr val="EBB700"/>
            </a:solidFill>
          </a:ln>
        </p:spPr>
        <p:txBody>
          <a:bodyPr wrap="square" lIns="0" tIns="0" rIns="0" bIns="0" rtlCol="0"/>
          <a:lstStyle/>
          <a:p>
            <a:endParaRPr/>
          </a:p>
        </p:txBody>
      </p:sp>
      <p:sp>
        <p:nvSpPr>
          <p:cNvPr id="6" name="object 6"/>
          <p:cNvSpPr txBox="1">
            <a:spLocks noGrp="1"/>
          </p:cNvSpPr>
          <p:nvPr>
            <p:ph type="title"/>
          </p:nvPr>
        </p:nvSpPr>
        <p:spPr>
          <a:prstGeom prst="rect">
            <a:avLst/>
          </a:prstGeom>
        </p:spPr>
        <p:txBody>
          <a:bodyPr vert="horz" wrap="square" lIns="0" tIns="203835" rIns="0" bIns="0" rtlCol="0">
            <a:spAutoFit/>
          </a:bodyPr>
          <a:lstStyle/>
          <a:p>
            <a:pPr marL="12700">
              <a:lnSpc>
                <a:spcPct val="100000"/>
              </a:lnSpc>
              <a:spcBef>
                <a:spcPts val="105"/>
              </a:spcBef>
            </a:pPr>
            <a:r>
              <a:rPr dirty="0"/>
              <a:t>The</a:t>
            </a:r>
            <a:r>
              <a:rPr spc="-20" dirty="0"/>
              <a:t> </a:t>
            </a:r>
            <a:r>
              <a:rPr spc="-10" dirty="0"/>
              <a:t>Opportunity</a:t>
            </a:r>
          </a:p>
        </p:txBody>
      </p:sp>
      <p:sp>
        <p:nvSpPr>
          <p:cNvPr id="7" name="object 7"/>
          <p:cNvSpPr txBox="1"/>
          <p:nvPr/>
        </p:nvSpPr>
        <p:spPr>
          <a:xfrm>
            <a:off x="6125209" y="2220023"/>
            <a:ext cx="3846195" cy="1456055"/>
          </a:xfrm>
          <a:prstGeom prst="rect">
            <a:avLst/>
          </a:prstGeom>
        </p:spPr>
        <p:txBody>
          <a:bodyPr vert="horz" wrap="square" lIns="0" tIns="12065" rIns="0" bIns="0" rtlCol="0">
            <a:spAutoFit/>
          </a:bodyPr>
          <a:lstStyle/>
          <a:p>
            <a:pPr marL="12700" marR="659130">
              <a:lnSpc>
                <a:spcPct val="101400"/>
              </a:lnSpc>
              <a:spcBef>
                <a:spcPts val="95"/>
              </a:spcBef>
            </a:pPr>
            <a:r>
              <a:rPr sz="1850" dirty="0">
                <a:latin typeface="Calibri"/>
                <a:cs typeface="Calibri"/>
              </a:rPr>
              <a:t>By</a:t>
            </a:r>
            <a:r>
              <a:rPr sz="1850" spc="-10" dirty="0">
                <a:latin typeface="Calibri"/>
                <a:cs typeface="Calibri"/>
              </a:rPr>
              <a:t> </a:t>
            </a:r>
            <a:r>
              <a:rPr sz="1850" dirty="0">
                <a:latin typeface="Calibri"/>
                <a:cs typeface="Calibri"/>
              </a:rPr>
              <a:t>2035, the</a:t>
            </a:r>
            <a:r>
              <a:rPr sz="1850" spc="-20" dirty="0">
                <a:latin typeface="Calibri"/>
                <a:cs typeface="Calibri"/>
              </a:rPr>
              <a:t> </a:t>
            </a:r>
            <a:r>
              <a:rPr sz="1850" dirty="0">
                <a:latin typeface="Calibri"/>
                <a:cs typeface="Calibri"/>
              </a:rPr>
              <a:t>U.S.</a:t>
            </a:r>
            <a:r>
              <a:rPr sz="1850" spc="-5" dirty="0">
                <a:latin typeface="Calibri"/>
                <a:cs typeface="Calibri"/>
              </a:rPr>
              <a:t> </a:t>
            </a:r>
            <a:r>
              <a:rPr sz="1850" dirty="0">
                <a:latin typeface="Calibri"/>
                <a:cs typeface="Calibri"/>
              </a:rPr>
              <a:t>AAM</a:t>
            </a:r>
            <a:r>
              <a:rPr sz="1850" spc="415" dirty="0">
                <a:latin typeface="Calibri"/>
                <a:cs typeface="Calibri"/>
              </a:rPr>
              <a:t> </a:t>
            </a:r>
            <a:r>
              <a:rPr sz="1850" dirty="0">
                <a:latin typeface="Calibri"/>
                <a:cs typeface="Calibri"/>
              </a:rPr>
              <a:t>market</a:t>
            </a:r>
            <a:r>
              <a:rPr sz="1850" spc="-10" dirty="0">
                <a:latin typeface="Calibri"/>
                <a:cs typeface="Calibri"/>
              </a:rPr>
              <a:t> </a:t>
            </a:r>
            <a:r>
              <a:rPr sz="1850" spc="-25" dirty="0">
                <a:latin typeface="Calibri"/>
                <a:cs typeface="Calibri"/>
              </a:rPr>
              <a:t>is </a:t>
            </a:r>
            <a:r>
              <a:rPr sz="1850" spc="-10" dirty="0">
                <a:latin typeface="Calibri"/>
                <a:cs typeface="Calibri"/>
              </a:rPr>
              <a:t>estimated</a:t>
            </a:r>
            <a:r>
              <a:rPr sz="1850" spc="-45" dirty="0">
                <a:latin typeface="Calibri"/>
                <a:cs typeface="Calibri"/>
              </a:rPr>
              <a:t> </a:t>
            </a:r>
            <a:r>
              <a:rPr sz="1850" dirty="0">
                <a:latin typeface="Calibri"/>
                <a:cs typeface="Calibri"/>
              </a:rPr>
              <a:t>to</a:t>
            </a:r>
            <a:r>
              <a:rPr sz="1850" spc="25" dirty="0">
                <a:latin typeface="Calibri"/>
                <a:cs typeface="Calibri"/>
              </a:rPr>
              <a:t> </a:t>
            </a:r>
            <a:r>
              <a:rPr sz="1850" dirty="0">
                <a:latin typeface="Calibri"/>
                <a:cs typeface="Calibri"/>
              </a:rPr>
              <a:t>employ</a:t>
            </a:r>
            <a:r>
              <a:rPr sz="1850" spc="20" dirty="0">
                <a:latin typeface="Calibri"/>
                <a:cs typeface="Calibri"/>
              </a:rPr>
              <a:t> </a:t>
            </a:r>
            <a:r>
              <a:rPr sz="1850" dirty="0">
                <a:latin typeface="Calibri"/>
                <a:cs typeface="Calibri"/>
              </a:rPr>
              <a:t>more</a:t>
            </a:r>
            <a:r>
              <a:rPr sz="1850" spc="10" dirty="0">
                <a:latin typeface="Calibri"/>
                <a:cs typeface="Calibri"/>
              </a:rPr>
              <a:t> </a:t>
            </a:r>
            <a:r>
              <a:rPr sz="1850" spc="-20" dirty="0">
                <a:latin typeface="Calibri"/>
                <a:cs typeface="Calibri"/>
              </a:rPr>
              <a:t>than</a:t>
            </a:r>
            <a:endParaRPr sz="1850">
              <a:latin typeface="Calibri"/>
              <a:cs typeface="Calibri"/>
            </a:endParaRPr>
          </a:p>
          <a:p>
            <a:pPr marL="355600" indent="-342900">
              <a:lnSpc>
                <a:spcPct val="100000"/>
              </a:lnSpc>
              <a:spcBef>
                <a:spcPts val="30"/>
              </a:spcBef>
              <a:buFont typeface="Arial"/>
              <a:buChar char="•"/>
              <a:tabLst>
                <a:tab pos="355600" algn="l"/>
              </a:tabLst>
            </a:pPr>
            <a:r>
              <a:rPr sz="1850" b="1" dirty="0">
                <a:latin typeface="Calibri"/>
                <a:cs typeface="Calibri"/>
              </a:rPr>
              <a:t>280,000</a:t>
            </a:r>
            <a:r>
              <a:rPr sz="1850" b="1" spc="5" dirty="0">
                <a:latin typeface="Calibri"/>
                <a:cs typeface="Calibri"/>
              </a:rPr>
              <a:t> </a:t>
            </a:r>
            <a:r>
              <a:rPr sz="1850" b="1" dirty="0">
                <a:latin typeface="Calibri"/>
                <a:cs typeface="Calibri"/>
              </a:rPr>
              <a:t>high</a:t>
            </a:r>
            <a:r>
              <a:rPr sz="1850" b="1" spc="25" dirty="0">
                <a:latin typeface="Calibri"/>
                <a:cs typeface="Calibri"/>
              </a:rPr>
              <a:t> </a:t>
            </a:r>
            <a:r>
              <a:rPr sz="1850" b="1" dirty="0">
                <a:latin typeface="Calibri"/>
                <a:cs typeface="Calibri"/>
              </a:rPr>
              <a:t>paying</a:t>
            </a:r>
            <a:r>
              <a:rPr sz="1850" b="1" spc="70" dirty="0">
                <a:latin typeface="Calibri"/>
                <a:cs typeface="Calibri"/>
              </a:rPr>
              <a:t> </a:t>
            </a:r>
            <a:r>
              <a:rPr sz="1850" b="1" spc="-20" dirty="0">
                <a:latin typeface="Calibri"/>
                <a:cs typeface="Calibri"/>
              </a:rPr>
              <a:t>jobs;</a:t>
            </a:r>
            <a:endParaRPr sz="1850">
              <a:latin typeface="Calibri"/>
              <a:cs typeface="Calibri"/>
            </a:endParaRPr>
          </a:p>
          <a:p>
            <a:pPr marL="355600" indent="-342900">
              <a:lnSpc>
                <a:spcPct val="100000"/>
              </a:lnSpc>
              <a:spcBef>
                <a:spcPts val="40"/>
              </a:spcBef>
              <a:buFont typeface="Arial"/>
              <a:buChar char="•"/>
              <a:tabLst>
                <a:tab pos="355600" algn="l"/>
              </a:tabLst>
            </a:pPr>
            <a:r>
              <a:rPr sz="1850" b="1" dirty="0">
                <a:latin typeface="Calibri"/>
                <a:cs typeface="Calibri"/>
              </a:rPr>
              <a:t>generating</a:t>
            </a:r>
            <a:r>
              <a:rPr sz="1850" b="1" spc="5" dirty="0">
                <a:latin typeface="Calibri"/>
                <a:cs typeface="Calibri"/>
              </a:rPr>
              <a:t> </a:t>
            </a:r>
            <a:r>
              <a:rPr sz="1850" b="1" dirty="0">
                <a:latin typeface="Calibri"/>
                <a:cs typeface="Calibri"/>
              </a:rPr>
              <a:t>$30</a:t>
            </a:r>
            <a:r>
              <a:rPr sz="1850" b="1" spc="20" dirty="0">
                <a:latin typeface="Calibri"/>
                <a:cs typeface="Calibri"/>
              </a:rPr>
              <a:t> </a:t>
            </a:r>
            <a:r>
              <a:rPr sz="1850" b="1" dirty="0">
                <a:latin typeface="Calibri"/>
                <a:cs typeface="Calibri"/>
              </a:rPr>
              <a:t>Billion</a:t>
            </a:r>
            <a:r>
              <a:rPr sz="1850" b="1" spc="-30" dirty="0">
                <a:latin typeface="Calibri"/>
                <a:cs typeface="Calibri"/>
              </a:rPr>
              <a:t> </a:t>
            </a:r>
            <a:r>
              <a:rPr sz="1850" b="1" dirty="0">
                <a:latin typeface="Calibri"/>
                <a:cs typeface="Calibri"/>
              </a:rPr>
              <a:t>in</a:t>
            </a:r>
            <a:r>
              <a:rPr sz="1850" b="1" spc="-35" dirty="0">
                <a:latin typeface="Calibri"/>
                <a:cs typeface="Calibri"/>
              </a:rPr>
              <a:t> </a:t>
            </a:r>
            <a:r>
              <a:rPr sz="1850" b="1" dirty="0">
                <a:latin typeface="Calibri"/>
                <a:cs typeface="Calibri"/>
              </a:rPr>
              <a:t>wages</a:t>
            </a:r>
            <a:r>
              <a:rPr sz="1850" b="1" spc="5" dirty="0">
                <a:latin typeface="Calibri"/>
                <a:cs typeface="Calibri"/>
              </a:rPr>
              <a:t> </a:t>
            </a:r>
            <a:r>
              <a:rPr sz="1850" b="1" spc="-25" dirty="0">
                <a:latin typeface="Calibri"/>
                <a:cs typeface="Calibri"/>
              </a:rPr>
              <a:t>and</a:t>
            </a:r>
            <a:endParaRPr sz="1850">
              <a:latin typeface="Calibri"/>
              <a:cs typeface="Calibri"/>
            </a:endParaRPr>
          </a:p>
          <a:p>
            <a:pPr marL="355600" indent="-342900">
              <a:lnSpc>
                <a:spcPct val="100000"/>
              </a:lnSpc>
              <a:spcBef>
                <a:spcPts val="30"/>
              </a:spcBef>
              <a:buFont typeface="Arial"/>
              <a:buChar char="•"/>
              <a:tabLst>
                <a:tab pos="355600" algn="l"/>
              </a:tabLst>
            </a:pPr>
            <a:r>
              <a:rPr sz="1850" b="1" dirty="0">
                <a:latin typeface="Calibri"/>
                <a:cs typeface="Calibri"/>
              </a:rPr>
              <a:t>generating over</a:t>
            </a:r>
            <a:r>
              <a:rPr sz="1850" b="1" spc="5" dirty="0">
                <a:latin typeface="Calibri"/>
                <a:cs typeface="Calibri"/>
              </a:rPr>
              <a:t> </a:t>
            </a:r>
            <a:r>
              <a:rPr sz="1850" b="1" dirty="0">
                <a:latin typeface="Calibri"/>
                <a:cs typeface="Calibri"/>
              </a:rPr>
              <a:t>$8</a:t>
            </a:r>
            <a:r>
              <a:rPr sz="1850" b="1" spc="15" dirty="0">
                <a:latin typeface="Calibri"/>
                <a:cs typeface="Calibri"/>
              </a:rPr>
              <a:t> </a:t>
            </a:r>
            <a:r>
              <a:rPr sz="1850" b="1" dirty="0">
                <a:latin typeface="Calibri"/>
                <a:cs typeface="Calibri"/>
              </a:rPr>
              <a:t>Billion</a:t>
            </a:r>
            <a:r>
              <a:rPr sz="1850" b="1" spc="-35" dirty="0">
                <a:latin typeface="Calibri"/>
                <a:cs typeface="Calibri"/>
              </a:rPr>
              <a:t> </a:t>
            </a:r>
            <a:r>
              <a:rPr sz="1850" b="1" dirty="0">
                <a:latin typeface="Calibri"/>
                <a:cs typeface="Calibri"/>
              </a:rPr>
              <a:t>in</a:t>
            </a:r>
            <a:r>
              <a:rPr sz="1850" b="1" spc="-30" dirty="0">
                <a:latin typeface="Calibri"/>
                <a:cs typeface="Calibri"/>
              </a:rPr>
              <a:t> </a:t>
            </a:r>
            <a:r>
              <a:rPr sz="1850" b="1" spc="-10" dirty="0">
                <a:latin typeface="Calibri"/>
                <a:cs typeface="Calibri"/>
              </a:rPr>
              <a:t>Taxes.</a:t>
            </a:r>
            <a:endParaRPr sz="1850">
              <a:latin typeface="Calibri"/>
              <a:cs typeface="Calibri"/>
            </a:endParaRPr>
          </a:p>
        </p:txBody>
      </p:sp>
      <p:sp>
        <p:nvSpPr>
          <p:cNvPr id="8" name="object 8"/>
          <p:cNvSpPr txBox="1"/>
          <p:nvPr/>
        </p:nvSpPr>
        <p:spPr>
          <a:xfrm>
            <a:off x="1873504" y="4577397"/>
            <a:ext cx="3615690" cy="1170305"/>
          </a:xfrm>
          <a:prstGeom prst="rect">
            <a:avLst/>
          </a:prstGeom>
        </p:spPr>
        <p:txBody>
          <a:bodyPr vert="horz" wrap="square" lIns="0" tIns="12065" rIns="0" bIns="0" rtlCol="0">
            <a:spAutoFit/>
          </a:bodyPr>
          <a:lstStyle/>
          <a:p>
            <a:pPr marL="12700" marR="5080">
              <a:lnSpc>
                <a:spcPct val="101499"/>
              </a:lnSpc>
              <a:spcBef>
                <a:spcPts val="95"/>
              </a:spcBef>
            </a:pPr>
            <a:r>
              <a:rPr sz="1850" dirty="0">
                <a:latin typeface="Calibri"/>
                <a:cs typeface="Calibri"/>
              </a:rPr>
              <a:t>There</a:t>
            </a:r>
            <a:r>
              <a:rPr sz="1850" spc="-20" dirty="0">
                <a:latin typeface="Calibri"/>
                <a:cs typeface="Calibri"/>
              </a:rPr>
              <a:t> </a:t>
            </a:r>
            <a:r>
              <a:rPr sz="1850" dirty="0">
                <a:latin typeface="Calibri"/>
                <a:cs typeface="Calibri"/>
              </a:rPr>
              <a:t>are</a:t>
            </a:r>
            <a:r>
              <a:rPr sz="1850" spc="-15" dirty="0">
                <a:latin typeface="Calibri"/>
                <a:cs typeface="Calibri"/>
              </a:rPr>
              <a:t> </a:t>
            </a:r>
            <a:r>
              <a:rPr sz="1850" dirty="0">
                <a:latin typeface="Calibri"/>
                <a:cs typeface="Calibri"/>
              </a:rPr>
              <a:t>more</a:t>
            </a:r>
            <a:r>
              <a:rPr sz="1850" spc="-20" dirty="0">
                <a:latin typeface="Calibri"/>
                <a:cs typeface="Calibri"/>
              </a:rPr>
              <a:t> </a:t>
            </a:r>
            <a:r>
              <a:rPr sz="1850" dirty="0">
                <a:latin typeface="Calibri"/>
                <a:cs typeface="Calibri"/>
              </a:rPr>
              <a:t>than</a:t>
            </a:r>
            <a:r>
              <a:rPr sz="1850" spc="-5" dirty="0">
                <a:latin typeface="Calibri"/>
                <a:cs typeface="Calibri"/>
              </a:rPr>
              <a:t> </a:t>
            </a:r>
            <a:r>
              <a:rPr sz="1850" b="1" dirty="0">
                <a:latin typeface="Calibri"/>
                <a:cs typeface="Calibri"/>
              </a:rPr>
              <a:t>250</a:t>
            </a:r>
            <a:r>
              <a:rPr sz="1850" b="1" spc="40" dirty="0">
                <a:latin typeface="Calibri"/>
                <a:cs typeface="Calibri"/>
              </a:rPr>
              <a:t> </a:t>
            </a:r>
            <a:r>
              <a:rPr sz="1850" b="1" dirty="0">
                <a:latin typeface="Calibri"/>
                <a:cs typeface="Calibri"/>
              </a:rPr>
              <a:t>active</a:t>
            </a:r>
            <a:r>
              <a:rPr sz="1850" b="1" spc="-20" dirty="0">
                <a:latin typeface="Calibri"/>
                <a:cs typeface="Calibri"/>
              </a:rPr>
              <a:t> </a:t>
            </a:r>
            <a:r>
              <a:rPr sz="1850" b="1" spc="-25" dirty="0">
                <a:latin typeface="Calibri"/>
                <a:cs typeface="Calibri"/>
              </a:rPr>
              <a:t>AAM </a:t>
            </a:r>
            <a:r>
              <a:rPr sz="1850" b="1" dirty="0">
                <a:latin typeface="Calibri"/>
                <a:cs typeface="Calibri"/>
              </a:rPr>
              <a:t>projects</a:t>
            </a:r>
            <a:r>
              <a:rPr sz="1850" b="1" spc="15" dirty="0">
                <a:latin typeface="Calibri"/>
                <a:cs typeface="Calibri"/>
              </a:rPr>
              <a:t> </a:t>
            </a:r>
            <a:r>
              <a:rPr sz="1850" dirty="0">
                <a:latin typeface="Calibri"/>
                <a:cs typeface="Calibri"/>
              </a:rPr>
              <a:t>across</a:t>
            </a:r>
            <a:r>
              <a:rPr sz="1850" spc="-35" dirty="0">
                <a:latin typeface="Calibri"/>
                <a:cs typeface="Calibri"/>
              </a:rPr>
              <a:t> </a:t>
            </a:r>
            <a:r>
              <a:rPr sz="1850" dirty="0">
                <a:latin typeface="Calibri"/>
                <a:cs typeface="Calibri"/>
              </a:rPr>
              <a:t>the</a:t>
            </a:r>
            <a:r>
              <a:rPr sz="1850" spc="-15" dirty="0">
                <a:latin typeface="Calibri"/>
                <a:cs typeface="Calibri"/>
              </a:rPr>
              <a:t> </a:t>
            </a:r>
            <a:r>
              <a:rPr sz="1850" dirty="0">
                <a:latin typeface="Calibri"/>
                <a:cs typeface="Calibri"/>
              </a:rPr>
              <a:t>globe</a:t>
            </a:r>
            <a:r>
              <a:rPr sz="1850" spc="-15" dirty="0">
                <a:latin typeface="Calibri"/>
                <a:cs typeface="Calibri"/>
              </a:rPr>
              <a:t> </a:t>
            </a:r>
            <a:r>
              <a:rPr sz="1850" dirty="0">
                <a:latin typeface="Calibri"/>
                <a:cs typeface="Calibri"/>
              </a:rPr>
              <a:t>with</a:t>
            </a:r>
            <a:r>
              <a:rPr sz="1850" spc="-65" dirty="0">
                <a:latin typeface="Calibri"/>
                <a:cs typeface="Calibri"/>
              </a:rPr>
              <a:t> </a:t>
            </a:r>
            <a:r>
              <a:rPr sz="1850" spc="-20" dirty="0">
                <a:latin typeface="Calibri"/>
                <a:cs typeface="Calibri"/>
              </a:rPr>
              <a:t>more </a:t>
            </a:r>
            <a:r>
              <a:rPr sz="1850" dirty="0">
                <a:latin typeface="Calibri"/>
                <a:cs typeface="Calibri"/>
              </a:rPr>
              <a:t>than</a:t>
            </a:r>
            <a:r>
              <a:rPr sz="1850" spc="20" dirty="0">
                <a:latin typeface="Calibri"/>
                <a:cs typeface="Calibri"/>
              </a:rPr>
              <a:t> </a:t>
            </a:r>
            <a:r>
              <a:rPr sz="1850" b="1" dirty="0">
                <a:latin typeface="Calibri"/>
                <a:cs typeface="Calibri"/>
              </a:rPr>
              <a:t>$11</a:t>
            </a:r>
            <a:r>
              <a:rPr sz="1850" b="1" spc="50" dirty="0">
                <a:latin typeface="Calibri"/>
                <a:cs typeface="Calibri"/>
              </a:rPr>
              <a:t> </a:t>
            </a:r>
            <a:r>
              <a:rPr sz="1850" b="1" dirty="0">
                <a:latin typeface="Calibri"/>
                <a:cs typeface="Calibri"/>
              </a:rPr>
              <a:t>billion</a:t>
            </a:r>
            <a:r>
              <a:rPr sz="1850" b="1" spc="-5" dirty="0">
                <a:latin typeface="Calibri"/>
                <a:cs typeface="Calibri"/>
              </a:rPr>
              <a:t> </a:t>
            </a:r>
            <a:r>
              <a:rPr sz="1850" b="1" dirty="0">
                <a:latin typeface="Calibri"/>
                <a:cs typeface="Calibri"/>
              </a:rPr>
              <a:t>in </a:t>
            </a:r>
            <a:r>
              <a:rPr sz="1850" b="1" spc="-10" dirty="0">
                <a:latin typeface="Calibri"/>
                <a:cs typeface="Calibri"/>
              </a:rPr>
              <a:t>disclosed </a:t>
            </a:r>
            <a:r>
              <a:rPr sz="1850" b="1" dirty="0">
                <a:latin typeface="Calibri"/>
                <a:cs typeface="Calibri"/>
              </a:rPr>
              <a:t>investment</a:t>
            </a:r>
            <a:r>
              <a:rPr sz="1850" b="1" spc="-45" dirty="0">
                <a:latin typeface="Calibri"/>
                <a:cs typeface="Calibri"/>
              </a:rPr>
              <a:t> </a:t>
            </a:r>
            <a:r>
              <a:rPr sz="1850" dirty="0">
                <a:latin typeface="Calibri"/>
                <a:cs typeface="Calibri"/>
              </a:rPr>
              <a:t>over</a:t>
            </a:r>
            <a:r>
              <a:rPr sz="1850" spc="15" dirty="0">
                <a:latin typeface="Calibri"/>
                <a:cs typeface="Calibri"/>
              </a:rPr>
              <a:t> </a:t>
            </a:r>
            <a:r>
              <a:rPr sz="1850" dirty="0">
                <a:latin typeface="Calibri"/>
                <a:cs typeface="Calibri"/>
              </a:rPr>
              <a:t>the</a:t>
            </a:r>
            <a:r>
              <a:rPr sz="1850" spc="-30" dirty="0">
                <a:latin typeface="Calibri"/>
                <a:cs typeface="Calibri"/>
              </a:rPr>
              <a:t> </a:t>
            </a:r>
            <a:r>
              <a:rPr sz="1850" dirty="0">
                <a:latin typeface="Calibri"/>
                <a:cs typeface="Calibri"/>
              </a:rPr>
              <a:t>past</a:t>
            </a:r>
            <a:r>
              <a:rPr sz="1850" spc="-25" dirty="0">
                <a:latin typeface="Calibri"/>
                <a:cs typeface="Calibri"/>
              </a:rPr>
              <a:t> </a:t>
            </a:r>
            <a:r>
              <a:rPr sz="1850" dirty="0">
                <a:latin typeface="Calibri"/>
                <a:cs typeface="Calibri"/>
              </a:rPr>
              <a:t>five</a:t>
            </a:r>
            <a:r>
              <a:rPr sz="1850" spc="-30" dirty="0">
                <a:latin typeface="Calibri"/>
                <a:cs typeface="Calibri"/>
              </a:rPr>
              <a:t> </a:t>
            </a:r>
            <a:r>
              <a:rPr sz="1850" spc="-10" dirty="0">
                <a:latin typeface="Calibri"/>
                <a:cs typeface="Calibri"/>
              </a:rPr>
              <a:t>years.</a:t>
            </a:r>
            <a:endParaRPr sz="1850">
              <a:latin typeface="Calibri"/>
              <a:cs typeface="Calibri"/>
            </a:endParaRPr>
          </a:p>
        </p:txBody>
      </p:sp>
      <p:sp>
        <p:nvSpPr>
          <p:cNvPr id="9" name="object 9"/>
          <p:cNvSpPr txBox="1"/>
          <p:nvPr/>
        </p:nvSpPr>
        <p:spPr>
          <a:xfrm>
            <a:off x="1876425" y="4133850"/>
            <a:ext cx="3724275" cy="381000"/>
          </a:xfrm>
          <a:prstGeom prst="rect">
            <a:avLst/>
          </a:prstGeom>
          <a:solidFill>
            <a:srgbClr val="000000"/>
          </a:solidFill>
        </p:spPr>
        <p:txBody>
          <a:bodyPr vert="horz" wrap="square" lIns="0" tIns="40005" rIns="0" bIns="0" rtlCol="0">
            <a:spAutoFit/>
          </a:bodyPr>
          <a:lstStyle/>
          <a:p>
            <a:pPr marL="97155">
              <a:lnSpc>
                <a:spcPct val="100000"/>
              </a:lnSpc>
              <a:spcBef>
                <a:spcPts val="315"/>
              </a:spcBef>
            </a:pPr>
            <a:r>
              <a:rPr sz="1850" dirty="0">
                <a:solidFill>
                  <a:srgbClr val="EBB700"/>
                </a:solidFill>
                <a:latin typeface="Calibri"/>
                <a:cs typeface="Calibri"/>
              </a:rPr>
              <a:t>Global</a:t>
            </a:r>
            <a:r>
              <a:rPr sz="1850" spc="-25" dirty="0">
                <a:solidFill>
                  <a:srgbClr val="EBB700"/>
                </a:solidFill>
                <a:latin typeface="Calibri"/>
                <a:cs typeface="Calibri"/>
              </a:rPr>
              <a:t> </a:t>
            </a:r>
            <a:r>
              <a:rPr sz="1850" dirty="0">
                <a:solidFill>
                  <a:srgbClr val="EBB700"/>
                </a:solidFill>
                <a:latin typeface="Calibri"/>
                <a:cs typeface="Calibri"/>
              </a:rPr>
              <a:t>Economic</a:t>
            </a:r>
            <a:r>
              <a:rPr sz="1850" spc="-10" dirty="0">
                <a:solidFill>
                  <a:srgbClr val="EBB700"/>
                </a:solidFill>
                <a:latin typeface="Calibri"/>
                <a:cs typeface="Calibri"/>
              </a:rPr>
              <a:t> Investment</a:t>
            </a:r>
            <a:endParaRPr sz="1850">
              <a:latin typeface="Calibri"/>
              <a:cs typeface="Calibri"/>
            </a:endParaRPr>
          </a:p>
        </p:txBody>
      </p:sp>
      <p:sp>
        <p:nvSpPr>
          <p:cNvPr id="10" name="object 10"/>
          <p:cNvSpPr txBox="1"/>
          <p:nvPr/>
        </p:nvSpPr>
        <p:spPr>
          <a:xfrm>
            <a:off x="6164834" y="4538027"/>
            <a:ext cx="3475990" cy="944880"/>
          </a:xfrm>
          <a:prstGeom prst="rect">
            <a:avLst/>
          </a:prstGeom>
        </p:spPr>
        <p:txBody>
          <a:bodyPr vert="horz" wrap="square" lIns="0" tIns="15875" rIns="0" bIns="0" rtlCol="0">
            <a:spAutoFit/>
          </a:bodyPr>
          <a:lstStyle/>
          <a:p>
            <a:pPr marL="12700" marR="5080" indent="57150">
              <a:lnSpc>
                <a:spcPct val="100000"/>
              </a:lnSpc>
              <a:spcBef>
                <a:spcPts val="125"/>
              </a:spcBef>
            </a:pPr>
            <a:r>
              <a:rPr sz="2000" b="1" dirty="0">
                <a:latin typeface="Calibri"/>
                <a:cs typeface="Calibri"/>
              </a:rPr>
              <a:t>160,000</a:t>
            </a:r>
            <a:r>
              <a:rPr sz="2000" b="1" spc="-30" dirty="0">
                <a:latin typeface="Calibri"/>
                <a:cs typeface="Calibri"/>
              </a:rPr>
              <a:t> </a:t>
            </a:r>
            <a:r>
              <a:rPr sz="2000" b="1" dirty="0">
                <a:latin typeface="Calibri"/>
                <a:cs typeface="Calibri"/>
              </a:rPr>
              <a:t>unmanned</a:t>
            </a:r>
            <a:r>
              <a:rPr sz="2000" b="1" spc="-80" dirty="0">
                <a:latin typeface="Calibri"/>
                <a:cs typeface="Calibri"/>
              </a:rPr>
              <a:t> </a:t>
            </a:r>
            <a:r>
              <a:rPr sz="2000" b="1" spc="-10" dirty="0">
                <a:latin typeface="Calibri"/>
                <a:cs typeface="Calibri"/>
              </a:rPr>
              <a:t>aircraft</a:t>
            </a:r>
            <a:r>
              <a:rPr sz="2000" b="1" spc="-20" dirty="0">
                <a:latin typeface="Calibri"/>
                <a:cs typeface="Calibri"/>
              </a:rPr>
              <a:t> </a:t>
            </a:r>
            <a:r>
              <a:rPr sz="2000" spc="-25" dirty="0">
                <a:latin typeface="Calibri"/>
                <a:cs typeface="Calibri"/>
              </a:rPr>
              <a:t>are </a:t>
            </a:r>
            <a:r>
              <a:rPr sz="2000" dirty="0">
                <a:latin typeface="Calibri"/>
                <a:cs typeface="Calibri"/>
              </a:rPr>
              <a:t>estimated</a:t>
            </a:r>
            <a:r>
              <a:rPr sz="2000" spc="-60" dirty="0">
                <a:latin typeface="Calibri"/>
                <a:cs typeface="Calibri"/>
              </a:rPr>
              <a:t> </a:t>
            </a:r>
            <a:r>
              <a:rPr sz="2000" dirty="0">
                <a:latin typeface="Calibri"/>
                <a:cs typeface="Calibri"/>
              </a:rPr>
              <a:t>to</a:t>
            </a:r>
            <a:r>
              <a:rPr sz="2000" spc="-65" dirty="0">
                <a:latin typeface="Calibri"/>
                <a:cs typeface="Calibri"/>
              </a:rPr>
              <a:t> </a:t>
            </a:r>
            <a:r>
              <a:rPr sz="2000" dirty="0">
                <a:latin typeface="Calibri"/>
                <a:cs typeface="Calibri"/>
              </a:rPr>
              <a:t>be</a:t>
            </a:r>
            <a:r>
              <a:rPr sz="2000" spc="-10" dirty="0">
                <a:latin typeface="Calibri"/>
                <a:cs typeface="Calibri"/>
              </a:rPr>
              <a:t> </a:t>
            </a:r>
            <a:r>
              <a:rPr sz="2000" dirty="0">
                <a:latin typeface="Calibri"/>
                <a:cs typeface="Calibri"/>
              </a:rPr>
              <a:t>in</a:t>
            </a:r>
            <a:r>
              <a:rPr sz="2000" spc="-60" dirty="0">
                <a:latin typeface="Calibri"/>
                <a:cs typeface="Calibri"/>
              </a:rPr>
              <a:t> </a:t>
            </a:r>
            <a:r>
              <a:rPr sz="2000" dirty="0">
                <a:latin typeface="Calibri"/>
                <a:cs typeface="Calibri"/>
              </a:rPr>
              <a:t>use</a:t>
            </a:r>
            <a:r>
              <a:rPr sz="2000" spc="-10" dirty="0">
                <a:latin typeface="Calibri"/>
                <a:cs typeface="Calibri"/>
              </a:rPr>
              <a:t> </a:t>
            </a:r>
            <a:r>
              <a:rPr sz="2000" dirty="0">
                <a:latin typeface="Calibri"/>
                <a:cs typeface="Calibri"/>
              </a:rPr>
              <a:t>globally</a:t>
            </a:r>
            <a:r>
              <a:rPr sz="2000" spc="-60" dirty="0">
                <a:latin typeface="Calibri"/>
                <a:cs typeface="Calibri"/>
              </a:rPr>
              <a:t> </a:t>
            </a:r>
            <a:r>
              <a:rPr sz="2000" spc="-25" dirty="0">
                <a:latin typeface="Calibri"/>
                <a:cs typeface="Calibri"/>
              </a:rPr>
              <a:t>by </a:t>
            </a:r>
            <a:r>
              <a:rPr sz="2000" spc="-20" dirty="0">
                <a:latin typeface="Calibri"/>
                <a:cs typeface="Calibri"/>
              </a:rPr>
              <a:t>2050</a:t>
            </a:r>
            <a:endParaRPr sz="2000">
              <a:latin typeface="Calibri"/>
              <a:cs typeface="Calibri"/>
            </a:endParaRPr>
          </a:p>
        </p:txBody>
      </p:sp>
      <p:sp>
        <p:nvSpPr>
          <p:cNvPr id="11" name="object 11"/>
          <p:cNvSpPr txBox="1"/>
          <p:nvPr/>
        </p:nvSpPr>
        <p:spPr>
          <a:xfrm>
            <a:off x="6181725" y="4105275"/>
            <a:ext cx="3724275" cy="381000"/>
          </a:xfrm>
          <a:prstGeom prst="rect">
            <a:avLst/>
          </a:prstGeom>
          <a:solidFill>
            <a:srgbClr val="000000"/>
          </a:solidFill>
        </p:spPr>
        <p:txBody>
          <a:bodyPr vert="horz" wrap="square" lIns="0" tIns="38100" rIns="0" bIns="0" rtlCol="0">
            <a:spAutoFit/>
          </a:bodyPr>
          <a:lstStyle/>
          <a:p>
            <a:pPr marL="98425">
              <a:lnSpc>
                <a:spcPct val="100000"/>
              </a:lnSpc>
              <a:spcBef>
                <a:spcPts val="300"/>
              </a:spcBef>
            </a:pPr>
            <a:r>
              <a:rPr sz="1850" dirty="0">
                <a:solidFill>
                  <a:srgbClr val="EBB700"/>
                </a:solidFill>
                <a:latin typeface="Calibri"/>
                <a:cs typeface="Calibri"/>
              </a:rPr>
              <a:t>Global</a:t>
            </a:r>
            <a:r>
              <a:rPr sz="1850" spc="15" dirty="0">
                <a:solidFill>
                  <a:srgbClr val="EBB700"/>
                </a:solidFill>
                <a:latin typeface="Calibri"/>
                <a:cs typeface="Calibri"/>
              </a:rPr>
              <a:t> </a:t>
            </a:r>
            <a:r>
              <a:rPr sz="1850" spc="-10" dirty="0">
                <a:solidFill>
                  <a:srgbClr val="EBB700"/>
                </a:solidFill>
                <a:latin typeface="Calibri"/>
                <a:cs typeface="Calibri"/>
              </a:rPr>
              <a:t>Aircraft</a:t>
            </a:r>
            <a:endParaRPr sz="1850">
              <a:latin typeface="Calibri"/>
              <a:cs typeface="Calibri"/>
            </a:endParaRPr>
          </a:p>
        </p:txBody>
      </p:sp>
      <p:pic>
        <p:nvPicPr>
          <p:cNvPr id="12" name="object 12"/>
          <p:cNvPicPr/>
          <p:nvPr/>
        </p:nvPicPr>
        <p:blipFill>
          <a:blip r:embed="rId2" cstate="print"/>
          <a:stretch>
            <a:fillRect/>
          </a:stretch>
        </p:blipFill>
        <p:spPr>
          <a:xfrm>
            <a:off x="452254" y="1804437"/>
            <a:ext cx="1172307" cy="1163149"/>
          </a:xfrm>
          <a:prstGeom prst="rect">
            <a:avLst/>
          </a:prstGeom>
        </p:spPr>
      </p:pic>
      <p:pic>
        <p:nvPicPr>
          <p:cNvPr id="13" name="object 13"/>
          <p:cNvPicPr/>
          <p:nvPr/>
        </p:nvPicPr>
        <p:blipFill>
          <a:blip r:embed="rId3" cstate="print"/>
          <a:stretch>
            <a:fillRect/>
          </a:stretch>
        </p:blipFill>
        <p:spPr>
          <a:xfrm>
            <a:off x="274643" y="4264620"/>
            <a:ext cx="1530933" cy="471884"/>
          </a:xfrm>
          <a:prstGeom prst="rect">
            <a:avLst/>
          </a:prstGeom>
        </p:spPr>
      </p:pic>
      <p:pic>
        <p:nvPicPr>
          <p:cNvPr id="14" name="object 14"/>
          <p:cNvPicPr/>
          <p:nvPr/>
        </p:nvPicPr>
        <p:blipFill>
          <a:blip r:embed="rId4" cstate="print"/>
          <a:stretch>
            <a:fillRect/>
          </a:stretch>
        </p:blipFill>
        <p:spPr>
          <a:xfrm>
            <a:off x="10096500" y="1828800"/>
            <a:ext cx="1543050" cy="285750"/>
          </a:xfrm>
          <a:prstGeom prst="rect">
            <a:avLst/>
          </a:prstGeom>
        </p:spPr>
      </p:pic>
      <p:pic>
        <p:nvPicPr>
          <p:cNvPr id="15" name="object 15"/>
          <p:cNvPicPr/>
          <p:nvPr/>
        </p:nvPicPr>
        <p:blipFill>
          <a:blip r:embed="rId5" cstate="print"/>
          <a:stretch>
            <a:fillRect/>
          </a:stretch>
        </p:blipFill>
        <p:spPr>
          <a:xfrm>
            <a:off x="10131678" y="4083283"/>
            <a:ext cx="1862213" cy="882183"/>
          </a:xfrm>
          <a:prstGeom prst="rect">
            <a:avLst/>
          </a:prstGeom>
        </p:spPr>
      </p:pic>
      <p:pic>
        <p:nvPicPr>
          <p:cNvPr id="16" name="object 16"/>
          <p:cNvPicPr/>
          <p:nvPr/>
        </p:nvPicPr>
        <p:blipFill>
          <a:blip r:embed="rId6" cstate="print"/>
          <a:stretch>
            <a:fillRect/>
          </a:stretch>
        </p:blipFill>
        <p:spPr>
          <a:xfrm>
            <a:off x="10267950" y="314325"/>
            <a:ext cx="1371600" cy="314325"/>
          </a:xfrm>
          <a:prstGeom prst="rect">
            <a:avLst/>
          </a:prstGeom>
        </p:spPr>
      </p:pic>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a:lnSpc>
                <a:spcPts val="1385"/>
              </a:lnSpc>
            </a:pPr>
            <a:fld id="{81D60167-4931-47E6-BA6A-407CBD079E47}" type="slidenum">
              <a:rPr spc="-50" dirty="0"/>
              <a:t>17</a:t>
            </a:fld>
            <a:endParaRPr spc="-50" dirty="0"/>
          </a:p>
        </p:txBody>
      </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2700">
              <a:lnSpc>
                <a:spcPts val="880"/>
              </a:lnSpc>
            </a:pPr>
            <a:r>
              <a:rPr dirty="0"/>
              <a:t>Property</a:t>
            </a:r>
            <a:r>
              <a:rPr spc="-10" dirty="0"/>
              <a:t> </a:t>
            </a:r>
            <a:r>
              <a:rPr dirty="0"/>
              <a:t>of</a:t>
            </a:r>
            <a:r>
              <a:rPr spc="-35" dirty="0"/>
              <a:t> </a:t>
            </a:r>
            <a:r>
              <a:rPr dirty="0"/>
              <a:t>Ferrovial</a:t>
            </a:r>
            <a:r>
              <a:rPr spc="40" dirty="0"/>
              <a:t> </a:t>
            </a:r>
            <a:r>
              <a:rPr spc="-10" dirty="0"/>
              <a:t>Vertiports—</a:t>
            </a:r>
            <a:r>
              <a:rPr spc="-20" dirty="0"/>
              <a:t>2024</a:t>
            </a:r>
          </a:p>
        </p:txBody>
      </p:sp>
    </p:spTree>
    <p:extLst>
      <p:ext uri="{BB962C8B-B14F-4D97-AF65-F5344CB8AC3E}">
        <p14:creationId xmlns:p14="http://schemas.microsoft.com/office/powerpoint/2010/main" val="1933127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9"/>
            </a:xfrm>
            <a:prstGeom prst="rect">
              <a:avLst/>
            </a:prstGeom>
          </p:spPr>
        </p:pic>
        <p:pic>
          <p:nvPicPr>
            <p:cNvPr id="4" name="object 4"/>
            <p:cNvPicPr/>
            <p:nvPr/>
          </p:nvPicPr>
          <p:blipFill>
            <a:blip r:embed="rId3" cstate="print"/>
            <a:stretch>
              <a:fillRect/>
            </a:stretch>
          </p:blipFill>
          <p:spPr>
            <a:xfrm>
              <a:off x="9382125" y="5638799"/>
              <a:ext cx="2809875" cy="1219199"/>
            </a:xfrm>
            <a:prstGeom prst="rect">
              <a:avLst/>
            </a:prstGeom>
          </p:spPr>
        </p:pic>
      </p:grpSp>
    </p:spTree>
    <p:extLst>
      <p:ext uri="{BB962C8B-B14F-4D97-AF65-F5344CB8AC3E}">
        <p14:creationId xmlns:p14="http://schemas.microsoft.com/office/powerpoint/2010/main" val="3816015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100" y="474217"/>
            <a:ext cx="12144375" cy="5374640"/>
            <a:chOff x="38100" y="474217"/>
            <a:chExt cx="12144375" cy="5374640"/>
          </a:xfrm>
        </p:grpSpPr>
        <p:pic>
          <p:nvPicPr>
            <p:cNvPr id="3" name="object 3"/>
            <p:cNvPicPr/>
            <p:nvPr/>
          </p:nvPicPr>
          <p:blipFill>
            <a:blip r:embed="rId2" cstate="print"/>
            <a:stretch>
              <a:fillRect/>
            </a:stretch>
          </p:blipFill>
          <p:spPr>
            <a:xfrm>
              <a:off x="38100" y="474217"/>
              <a:ext cx="12144375" cy="5374132"/>
            </a:xfrm>
            <a:prstGeom prst="rect">
              <a:avLst/>
            </a:prstGeom>
          </p:spPr>
        </p:pic>
        <p:sp>
          <p:nvSpPr>
            <p:cNvPr id="4" name="object 4"/>
            <p:cNvSpPr/>
            <p:nvPr/>
          </p:nvSpPr>
          <p:spPr>
            <a:xfrm>
              <a:off x="2130932" y="1696338"/>
              <a:ext cx="8779510" cy="1841500"/>
            </a:xfrm>
            <a:custGeom>
              <a:avLst/>
              <a:gdLst/>
              <a:ahLst/>
              <a:cxnLst/>
              <a:rect l="l" t="t" r="r" b="b"/>
              <a:pathLst>
                <a:path w="8779510" h="1841500">
                  <a:moveTo>
                    <a:pt x="8732626" y="1765229"/>
                  </a:moveTo>
                  <a:lnTo>
                    <a:pt x="8745019" y="1790700"/>
                  </a:lnTo>
                  <a:lnTo>
                    <a:pt x="8762655" y="1816100"/>
                  </a:lnTo>
                  <a:lnTo>
                    <a:pt x="8779383" y="1841500"/>
                  </a:lnTo>
                  <a:lnTo>
                    <a:pt x="8764501" y="1816100"/>
                  </a:lnTo>
                  <a:lnTo>
                    <a:pt x="8748929" y="1790700"/>
                  </a:lnTo>
                  <a:lnTo>
                    <a:pt x="8732626" y="1765229"/>
                  </a:lnTo>
                  <a:close/>
                </a:path>
                <a:path w="8779510" h="1841500">
                  <a:moveTo>
                    <a:pt x="8714170" y="1736508"/>
                  </a:moveTo>
                  <a:lnTo>
                    <a:pt x="8715738" y="1739900"/>
                  </a:lnTo>
                  <a:lnTo>
                    <a:pt x="8732626" y="1765229"/>
                  </a:lnTo>
                  <a:lnTo>
                    <a:pt x="8726481" y="1752600"/>
                  </a:lnTo>
                  <a:lnTo>
                    <a:pt x="8714170" y="1736508"/>
                  </a:lnTo>
                  <a:close/>
                </a:path>
                <a:path w="8779510" h="1841500">
                  <a:moveTo>
                    <a:pt x="8649877" y="1636695"/>
                  </a:moveTo>
                  <a:lnTo>
                    <a:pt x="8665525" y="1663700"/>
                  </a:lnTo>
                  <a:lnTo>
                    <a:pt x="8686728" y="1689100"/>
                  </a:lnTo>
                  <a:lnTo>
                    <a:pt x="8707049" y="1727200"/>
                  </a:lnTo>
                  <a:lnTo>
                    <a:pt x="8714170" y="1736508"/>
                  </a:lnTo>
                  <a:lnTo>
                    <a:pt x="8698129" y="1701800"/>
                  </a:lnTo>
                  <a:lnTo>
                    <a:pt x="8679852" y="1676400"/>
                  </a:lnTo>
                  <a:lnTo>
                    <a:pt x="8660912" y="1651000"/>
                  </a:lnTo>
                  <a:lnTo>
                    <a:pt x="8649877" y="1636695"/>
                  </a:lnTo>
                  <a:close/>
                </a:path>
                <a:path w="8779510" h="1841500">
                  <a:moveTo>
                    <a:pt x="8625333" y="1605550"/>
                  </a:moveTo>
                  <a:lnTo>
                    <a:pt x="8641316" y="1625600"/>
                  </a:lnTo>
                  <a:lnTo>
                    <a:pt x="8649877" y="1636695"/>
                  </a:lnTo>
                  <a:lnTo>
                    <a:pt x="8643447" y="1625600"/>
                  </a:lnTo>
                  <a:lnTo>
                    <a:pt x="8625333" y="1605550"/>
                  </a:lnTo>
                  <a:close/>
                </a:path>
                <a:path w="8779510" h="1841500">
                  <a:moveTo>
                    <a:pt x="8618702" y="1597323"/>
                  </a:moveTo>
                  <a:lnTo>
                    <a:pt x="8620499" y="1600200"/>
                  </a:lnTo>
                  <a:lnTo>
                    <a:pt x="8625333" y="1605550"/>
                  </a:lnTo>
                  <a:lnTo>
                    <a:pt x="8621068" y="1600200"/>
                  </a:lnTo>
                  <a:lnTo>
                    <a:pt x="8618702" y="1597323"/>
                  </a:lnTo>
                  <a:close/>
                </a:path>
                <a:path w="8779510" h="1841500">
                  <a:moveTo>
                    <a:pt x="8552351" y="1517115"/>
                  </a:moveTo>
                  <a:lnTo>
                    <a:pt x="8556470" y="1524000"/>
                  </a:lnTo>
                  <a:lnTo>
                    <a:pt x="8578640" y="1549400"/>
                  </a:lnTo>
                  <a:lnTo>
                    <a:pt x="8600174" y="1574800"/>
                  </a:lnTo>
                  <a:lnTo>
                    <a:pt x="8618702" y="1597323"/>
                  </a:lnTo>
                  <a:lnTo>
                    <a:pt x="8596690" y="1562100"/>
                  </a:lnTo>
                  <a:lnTo>
                    <a:pt x="8572024" y="1536700"/>
                  </a:lnTo>
                  <a:lnTo>
                    <a:pt x="8552351" y="1517115"/>
                  </a:lnTo>
                  <a:close/>
                </a:path>
                <a:path w="8779510" h="1841500">
                  <a:moveTo>
                    <a:pt x="8250306" y="1222391"/>
                  </a:moveTo>
                  <a:lnTo>
                    <a:pt x="8279728" y="1244600"/>
                  </a:lnTo>
                  <a:lnTo>
                    <a:pt x="8312594" y="1270000"/>
                  </a:lnTo>
                  <a:lnTo>
                    <a:pt x="8344669" y="1308100"/>
                  </a:lnTo>
                  <a:lnTo>
                    <a:pt x="8375947" y="1333500"/>
                  </a:lnTo>
                  <a:lnTo>
                    <a:pt x="8406421" y="1358900"/>
                  </a:lnTo>
                  <a:lnTo>
                    <a:pt x="8436086" y="1384300"/>
                  </a:lnTo>
                  <a:lnTo>
                    <a:pt x="8464933" y="1422400"/>
                  </a:lnTo>
                  <a:lnTo>
                    <a:pt x="8492957" y="1447800"/>
                  </a:lnTo>
                  <a:lnTo>
                    <a:pt x="8520151" y="1473200"/>
                  </a:lnTo>
                  <a:lnTo>
                    <a:pt x="8546509" y="1511300"/>
                  </a:lnTo>
                  <a:lnTo>
                    <a:pt x="8552351" y="1517115"/>
                  </a:lnTo>
                  <a:lnTo>
                    <a:pt x="8510249" y="1460500"/>
                  </a:lnTo>
                  <a:lnTo>
                    <a:pt x="8461555" y="1409700"/>
                  </a:lnTo>
                  <a:lnTo>
                    <a:pt x="8410431" y="1358900"/>
                  </a:lnTo>
                  <a:lnTo>
                    <a:pt x="8356923" y="1308100"/>
                  </a:lnTo>
                  <a:lnTo>
                    <a:pt x="8301074" y="1257300"/>
                  </a:lnTo>
                  <a:lnTo>
                    <a:pt x="8272286" y="1231900"/>
                  </a:lnTo>
                  <a:lnTo>
                    <a:pt x="8250306" y="1222391"/>
                  </a:lnTo>
                  <a:close/>
                </a:path>
                <a:path w="8779510" h="1841500">
                  <a:moveTo>
                    <a:pt x="8222025" y="1201454"/>
                  </a:moveTo>
                  <a:lnTo>
                    <a:pt x="8242928" y="1219200"/>
                  </a:lnTo>
                  <a:lnTo>
                    <a:pt x="8250306" y="1222391"/>
                  </a:lnTo>
                  <a:lnTo>
                    <a:pt x="8246078" y="1219200"/>
                  </a:lnTo>
                  <a:lnTo>
                    <a:pt x="8222025" y="1201454"/>
                  </a:lnTo>
                  <a:close/>
                </a:path>
                <a:path w="8779510" h="1841500">
                  <a:moveTo>
                    <a:pt x="115315" y="1095585"/>
                  </a:moveTo>
                  <a:lnTo>
                    <a:pt x="71520" y="1130300"/>
                  </a:lnTo>
                  <a:lnTo>
                    <a:pt x="23244" y="1181100"/>
                  </a:lnTo>
                  <a:lnTo>
                    <a:pt x="0" y="1206500"/>
                  </a:lnTo>
                  <a:lnTo>
                    <a:pt x="25140" y="1181100"/>
                  </a:lnTo>
                  <a:lnTo>
                    <a:pt x="51027" y="1155700"/>
                  </a:lnTo>
                  <a:lnTo>
                    <a:pt x="77654" y="1130300"/>
                  </a:lnTo>
                  <a:lnTo>
                    <a:pt x="105014" y="1104900"/>
                  </a:lnTo>
                  <a:lnTo>
                    <a:pt x="115315" y="1095585"/>
                  </a:lnTo>
                  <a:close/>
                </a:path>
                <a:path w="8779510" h="1841500">
                  <a:moveTo>
                    <a:pt x="8207104" y="1188879"/>
                  </a:moveTo>
                  <a:lnTo>
                    <a:pt x="8211650" y="1193800"/>
                  </a:lnTo>
                  <a:lnTo>
                    <a:pt x="8222025" y="1201454"/>
                  </a:lnTo>
                  <a:lnTo>
                    <a:pt x="8213008" y="1193800"/>
                  </a:lnTo>
                  <a:lnTo>
                    <a:pt x="8207104" y="1188879"/>
                  </a:lnTo>
                  <a:close/>
                </a:path>
                <a:path w="8779510" h="1841500">
                  <a:moveTo>
                    <a:pt x="8104566" y="1105453"/>
                  </a:moveTo>
                  <a:lnTo>
                    <a:pt x="8119925" y="1117600"/>
                  </a:lnTo>
                  <a:lnTo>
                    <a:pt x="8151501" y="1143000"/>
                  </a:lnTo>
                  <a:lnTo>
                    <a:pt x="8182531" y="1168400"/>
                  </a:lnTo>
                  <a:lnTo>
                    <a:pt x="8207104" y="1188879"/>
                  </a:lnTo>
                  <a:lnTo>
                    <a:pt x="8176451" y="1155700"/>
                  </a:lnTo>
                  <a:lnTo>
                    <a:pt x="8140488" y="1130300"/>
                  </a:lnTo>
                  <a:lnTo>
                    <a:pt x="8104566" y="1105453"/>
                  </a:lnTo>
                  <a:close/>
                </a:path>
                <a:path w="8779510" h="1841500">
                  <a:moveTo>
                    <a:pt x="7990284" y="1029460"/>
                  </a:moveTo>
                  <a:lnTo>
                    <a:pt x="8028075" y="1054100"/>
                  </a:lnTo>
                  <a:lnTo>
                    <a:pt x="8066293" y="1079500"/>
                  </a:lnTo>
                  <a:lnTo>
                    <a:pt x="8104566" y="1105453"/>
                  </a:lnTo>
                  <a:lnTo>
                    <a:pt x="8087808" y="1092200"/>
                  </a:lnTo>
                  <a:lnTo>
                    <a:pt x="8055155" y="1066800"/>
                  </a:lnTo>
                  <a:lnTo>
                    <a:pt x="8021973" y="1041400"/>
                  </a:lnTo>
                  <a:lnTo>
                    <a:pt x="7990284" y="1029460"/>
                  </a:lnTo>
                  <a:close/>
                </a:path>
                <a:path w="8779510" h="1841500">
                  <a:moveTo>
                    <a:pt x="158754" y="1056883"/>
                  </a:moveTo>
                  <a:lnTo>
                    <a:pt x="133102" y="1079500"/>
                  </a:lnTo>
                  <a:lnTo>
                    <a:pt x="115315" y="1095585"/>
                  </a:lnTo>
                  <a:lnTo>
                    <a:pt x="122139" y="1092200"/>
                  </a:lnTo>
                  <a:lnTo>
                    <a:pt x="148313" y="1066800"/>
                  </a:lnTo>
                  <a:lnTo>
                    <a:pt x="158754" y="1056883"/>
                  </a:lnTo>
                  <a:close/>
                </a:path>
                <a:path w="8779510" h="1841500">
                  <a:moveTo>
                    <a:pt x="280159" y="955768"/>
                  </a:moveTo>
                  <a:lnTo>
                    <a:pt x="230230" y="990600"/>
                  </a:lnTo>
                  <a:lnTo>
                    <a:pt x="175057" y="1041400"/>
                  </a:lnTo>
                  <a:lnTo>
                    <a:pt x="158754" y="1056883"/>
                  </a:lnTo>
                  <a:lnTo>
                    <a:pt x="161911" y="1054100"/>
                  </a:lnTo>
                  <a:lnTo>
                    <a:pt x="191435" y="1028700"/>
                  </a:lnTo>
                  <a:lnTo>
                    <a:pt x="221666" y="1003300"/>
                  </a:lnTo>
                  <a:lnTo>
                    <a:pt x="252600" y="977900"/>
                  </a:lnTo>
                  <a:lnTo>
                    <a:pt x="280159" y="955768"/>
                  </a:lnTo>
                  <a:close/>
                </a:path>
                <a:path w="8779510" h="1841500">
                  <a:moveTo>
                    <a:pt x="7982928" y="1024738"/>
                  </a:moveTo>
                  <a:lnTo>
                    <a:pt x="7988266" y="1028700"/>
                  </a:lnTo>
                  <a:lnTo>
                    <a:pt x="7990284" y="1029460"/>
                  </a:lnTo>
                  <a:lnTo>
                    <a:pt x="7982928" y="1024738"/>
                  </a:lnTo>
                  <a:close/>
                </a:path>
                <a:path w="8779510" h="1841500">
                  <a:moveTo>
                    <a:pt x="7636701" y="817114"/>
                  </a:moveTo>
                  <a:lnTo>
                    <a:pt x="7740233" y="876300"/>
                  </a:lnTo>
                  <a:lnTo>
                    <a:pt x="7826036" y="927100"/>
                  </a:lnTo>
                  <a:lnTo>
                    <a:pt x="7867882" y="952500"/>
                  </a:lnTo>
                  <a:lnTo>
                    <a:pt x="7909015" y="977900"/>
                  </a:lnTo>
                  <a:lnTo>
                    <a:pt x="7949429" y="1003300"/>
                  </a:lnTo>
                  <a:lnTo>
                    <a:pt x="7982928" y="1024738"/>
                  </a:lnTo>
                  <a:lnTo>
                    <a:pt x="7954040" y="1003300"/>
                  </a:lnTo>
                  <a:lnTo>
                    <a:pt x="7919301" y="977900"/>
                  </a:lnTo>
                  <a:lnTo>
                    <a:pt x="7884054" y="952500"/>
                  </a:lnTo>
                  <a:lnTo>
                    <a:pt x="7848305" y="939800"/>
                  </a:lnTo>
                  <a:lnTo>
                    <a:pt x="7775322" y="889000"/>
                  </a:lnTo>
                  <a:lnTo>
                    <a:pt x="7738099" y="863600"/>
                  </a:lnTo>
                  <a:lnTo>
                    <a:pt x="7700396" y="850900"/>
                  </a:lnTo>
                  <a:lnTo>
                    <a:pt x="7662218" y="825500"/>
                  </a:lnTo>
                  <a:lnTo>
                    <a:pt x="7636701" y="817114"/>
                  </a:lnTo>
                  <a:close/>
                </a:path>
                <a:path w="8779510" h="1841500">
                  <a:moveTo>
                    <a:pt x="322934" y="922183"/>
                  </a:moveTo>
                  <a:lnTo>
                    <a:pt x="316546" y="927100"/>
                  </a:lnTo>
                  <a:lnTo>
                    <a:pt x="284229" y="952500"/>
                  </a:lnTo>
                  <a:lnTo>
                    <a:pt x="280159" y="955768"/>
                  </a:lnTo>
                  <a:lnTo>
                    <a:pt x="287613" y="952500"/>
                  </a:lnTo>
                  <a:lnTo>
                    <a:pt x="317119" y="927100"/>
                  </a:lnTo>
                  <a:lnTo>
                    <a:pt x="322934" y="922183"/>
                  </a:lnTo>
                  <a:close/>
                </a:path>
                <a:path w="8779510" h="1841500">
                  <a:moveTo>
                    <a:pt x="389995" y="871292"/>
                  </a:moveTo>
                  <a:lnTo>
                    <a:pt x="377733" y="876300"/>
                  </a:lnTo>
                  <a:lnTo>
                    <a:pt x="347161" y="901700"/>
                  </a:lnTo>
                  <a:lnTo>
                    <a:pt x="322934" y="922183"/>
                  </a:lnTo>
                  <a:lnTo>
                    <a:pt x="349547" y="901700"/>
                  </a:lnTo>
                  <a:lnTo>
                    <a:pt x="383224" y="876300"/>
                  </a:lnTo>
                  <a:lnTo>
                    <a:pt x="389995" y="871292"/>
                  </a:lnTo>
                  <a:close/>
                </a:path>
                <a:path w="8779510" h="1841500">
                  <a:moveTo>
                    <a:pt x="459733" y="822953"/>
                  </a:moveTo>
                  <a:lnTo>
                    <a:pt x="452580" y="825500"/>
                  </a:lnTo>
                  <a:lnTo>
                    <a:pt x="417570" y="850900"/>
                  </a:lnTo>
                  <a:lnTo>
                    <a:pt x="389995" y="871292"/>
                  </a:lnTo>
                  <a:lnTo>
                    <a:pt x="408830" y="863600"/>
                  </a:lnTo>
                  <a:lnTo>
                    <a:pt x="440446" y="838200"/>
                  </a:lnTo>
                  <a:lnTo>
                    <a:pt x="459733" y="822953"/>
                  </a:lnTo>
                  <a:close/>
                </a:path>
                <a:path w="8779510" h="1841500">
                  <a:moveTo>
                    <a:pt x="590552" y="742392"/>
                  </a:moveTo>
                  <a:lnTo>
                    <a:pt x="571989" y="749300"/>
                  </a:lnTo>
                  <a:lnTo>
                    <a:pt x="538353" y="774700"/>
                  </a:lnTo>
                  <a:lnTo>
                    <a:pt x="505213" y="800100"/>
                  </a:lnTo>
                  <a:lnTo>
                    <a:pt x="472576" y="812800"/>
                  </a:lnTo>
                  <a:lnTo>
                    <a:pt x="459733" y="822953"/>
                  </a:lnTo>
                  <a:lnTo>
                    <a:pt x="488247" y="812800"/>
                  </a:lnTo>
                  <a:lnTo>
                    <a:pt x="524564" y="787400"/>
                  </a:lnTo>
                  <a:lnTo>
                    <a:pt x="561526" y="762000"/>
                  </a:lnTo>
                  <a:lnTo>
                    <a:pt x="590552" y="742392"/>
                  </a:lnTo>
                  <a:close/>
                </a:path>
                <a:path w="8779510" h="1841500">
                  <a:moveTo>
                    <a:pt x="7590738" y="791476"/>
                  </a:moveTo>
                  <a:lnTo>
                    <a:pt x="7623571" y="812800"/>
                  </a:lnTo>
                  <a:lnTo>
                    <a:pt x="7636701" y="817114"/>
                  </a:lnTo>
                  <a:lnTo>
                    <a:pt x="7590738" y="791476"/>
                  </a:lnTo>
                  <a:close/>
                </a:path>
                <a:path w="8779510" h="1841500">
                  <a:moveTo>
                    <a:pt x="7526072" y="756027"/>
                  </a:moveTo>
                  <a:lnTo>
                    <a:pt x="7590738" y="791476"/>
                  </a:lnTo>
                  <a:lnTo>
                    <a:pt x="7544892" y="762000"/>
                  </a:lnTo>
                  <a:lnTo>
                    <a:pt x="7526072" y="756027"/>
                  </a:lnTo>
                  <a:close/>
                </a:path>
                <a:path w="8779510" h="1841500">
                  <a:moveTo>
                    <a:pt x="7391262" y="691399"/>
                  </a:moveTo>
                  <a:lnTo>
                    <a:pt x="7423493" y="711200"/>
                  </a:lnTo>
                  <a:lnTo>
                    <a:pt x="7464403" y="723900"/>
                  </a:lnTo>
                  <a:lnTo>
                    <a:pt x="7504871" y="749300"/>
                  </a:lnTo>
                  <a:lnTo>
                    <a:pt x="7526072" y="756027"/>
                  </a:lnTo>
                  <a:lnTo>
                    <a:pt x="7418441" y="698500"/>
                  </a:lnTo>
                  <a:lnTo>
                    <a:pt x="7391262" y="691399"/>
                  </a:lnTo>
                  <a:close/>
                </a:path>
                <a:path w="8779510" h="1841500">
                  <a:moveTo>
                    <a:pt x="611899" y="732357"/>
                  </a:moveTo>
                  <a:lnTo>
                    <a:pt x="599126" y="736600"/>
                  </a:lnTo>
                  <a:lnTo>
                    <a:pt x="590552" y="742392"/>
                  </a:lnTo>
                  <a:lnTo>
                    <a:pt x="606117" y="736600"/>
                  </a:lnTo>
                  <a:lnTo>
                    <a:pt x="611899" y="732357"/>
                  </a:lnTo>
                  <a:close/>
                </a:path>
                <a:path w="8779510" h="1841500">
                  <a:moveTo>
                    <a:pt x="721076" y="669686"/>
                  </a:moveTo>
                  <a:lnTo>
                    <a:pt x="711391" y="673100"/>
                  </a:lnTo>
                  <a:lnTo>
                    <a:pt x="675823" y="698500"/>
                  </a:lnTo>
                  <a:lnTo>
                    <a:pt x="640730" y="711200"/>
                  </a:lnTo>
                  <a:lnTo>
                    <a:pt x="611899" y="732357"/>
                  </a:lnTo>
                  <a:lnTo>
                    <a:pt x="637357" y="723900"/>
                  </a:lnTo>
                  <a:lnTo>
                    <a:pt x="676214" y="698500"/>
                  </a:lnTo>
                  <a:lnTo>
                    <a:pt x="721076" y="669686"/>
                  </a:lnTo>
                  <a:close/>
                </a:path>
                <a:path w="8779510" h="1841500">
                  <a:moveTo>
                    <a:pt x="7352142" y="676678"/>
                  </a:moveTo>
                  <a:lnTo>
                    <a:pt x="7369830" y="685800"/>
                  </a:lnTo>
                  <a:lnTo>
                    <a:pt x="7391262" y="691399"/>
                  </a:lnTo>
                  <a:lnTo>
                    <a:pt x="7382148" y="685800"/>
                  </a:lnTo>
                  <a:lnTo>
                    <a:pt x="7352142" y="676678"/>
                  </a:lnTo>
                  <a:close/>
                </a:path>
                <a:path w="8779510" h="1841500">
                  <a:moveTo>
                    <a:pt x="7312097" y="656082"/>
                  </a:moveTo>
                  <a:lnTo>
                    <a:pt x="7340372" y="673100"/>
                  </a:lnTo>
                  <a:lnTo>
                    <a:pt x="7352142" y="676678"/>
                  </a:lnTo>
                  <a:lnTo>
                    <a:pt x="7312097" y="656082"/>
                  </a:lnTo>
                  <a:close/>
                </a:path>
                <a:path w="8779510" h="1841500">
                  <a:moveTo>
                    <a:pt x="773729" y="642097"/>
                  </a:moveTo>
                  <a:lnTo>
                    <a:pt x="755777" y="647700"/>
                  </a:lnTo>
                  <a:lnTo>
                    <a:pt x="721076" y="669686"/>
                  </a:lnTo>
                  <a:lnTo>
                    <a:pt x="747428" y="660400"/>
                  </a:lnTo>
                  <a:lnTo>
                    <a:pt x="773729" y="642097"/>
                  </a:lnTo>
                  <a:close/>
                </a:path>
                <a:path w="8779510" h="1841500">
                  <a:moveTo>
                    <a:pt x="7292056" y="645877"/>
                  </a:moveTo>
                  <a:lnTo>
                    <a:pt x="7312097" y="656082"/>
                  </a:lnTo>
                  <a:lnTo>
                    <a:pt x="7298170" y="647700"/>
                  </a:lnTo>
                  <a:lnTo>
                    <a:pt x="7292056" y="645877"/>
                  </a:lnTo>
                  <a:close/>
                </a:path>
                <a:path w="8779510" h="1841500">
                  <a:moveTo>
                    <a:pt x="7169250" y="596951"/>
                  </a:moveTo>
                  <a:lnTo>
                    <a:pt x="7212516" y="609600"/>
                  </a:lnTo>
                  <a:lnTo>
                    <a:pt x="7255550" y="635000"/>
                  </a:lnTo>
                  <a:lnTo>
                    <a:pt x="7292056" y="645877"/>
                  </a:lnTo>
                  <a:lnTo>
                    <a:pt x="7220177" y="609600"/>
                  </a:lnTo>
                  <a:lnTo>
                    <a:pt x="7169250" y="596951"/>
                  </a:lnTo>
                  <a:close/>
                </a:path>
                <a:path w="8779510" h="1841500">
                  <a:moveTo>
                    <a:pt x="812346" y="625234"/>
                  </a:moveTo>
                  <a:lnTo>
                    <a:pt x="783928" y="635000"/>
                  </a:lnTo>
                  <a:lnTo>
                    <a:pt x="773729" y="642097"/>
                  </a:lnTo>
                  <a:lnTo>
                    <a:pt x="796470" y="635000"/>
                  </a:lnTo>
                  <a:lnTo>
                    <a:pt x="812346" y="625234"/>
                  </a:lnTo>
                  <a:close/>
                </a:path>
                <a:path w="8779510" h="1841500">
                  <a:moveTo>
                    <a:pt x="841064" y="608598"/>
                  </a:moveTo>
                  <a:lnTo>
                    <a:pt x="837763" y="609600"/>
                  </a:lnTo>
                  <a:lnTo>
                    <a:pt x="812346" y="625234"/>
                  </a:lnTo>
                  <a:lnTo>
                    <a:pt x="820885" y="622300"/>
                  </a:lnTo>
                  <a:lnTo>
                    <a:pt x="841064" y="608598"/>
                  </a:lnTo>
                  <a:close/>
                </a:path>
                <a:path w="8779510" h="1841500">
                  <a:moveTo>
                    <a:pt x="906779" y="580675"/>
                  </a:moveTo>
                  <a:lnTo>
                    <a:pt x="858295" y="596900"/>
                  </a:lnTo>
                  <a:lnTo>
                    <a:pt x="841064" y="608598"/>
                  </a:lnTo>
                  <a:lnTo>
                    <a:pt x="879649" y="596900"/>
                  </a:lnTo>
                  <a:lnTo>
                    <a:pt x="906779" y="580675"/>
                  </a:lnTo>
                  <a:close/>
                </a:path>
                <a:path w="8779510" h="1841500">
                  <a:moveTo>
                    <a:pt x="7105791" y="565920"/>
                  </a:moveTo>
                  <a:lnTo>
                    <a:pt x="7169042" y="596900"/>
                  </a:lnTo>
                  <a:lnTo>
                    <a:pt x="7169250" y="596951"/>
                  </a:lnTo>
                  <a:lnTo>
                    <a:pt x="7169073" y="596900"/>
                  </a:lnTo>
                  <a:lnTo>
                    <a:pt x="7125228" y="571500"/>
                  </a:lnTo>
                  <a:lnTo>
                    <a:pt x="7105791" y="565920"/>
                  </a:lnTo>
                  <a:close/>
                </a:path>
                <a:path w="8779510" h="1841500">
                  <a:moveTo>
                    <a:pt x="944527" y="564890"/>
                  </a:moveTo>
                  <a:lnTo>
                    <a:pt x="922122" y="571500"/>
                  </a:lnTo>
                  <a:lnTo>
                    <a:pt x="906779" y="580675"/>
                  </a:lnTo>
                  <a:lnTo>
                    <a:pt x="934449" y="571500"/>
                  </a:lnTo>
                  <a:lnTo>
                    <a:pt x="944527" y="564890"/>
                  </a:lnTo>
                  <a:close/>
                </a:path>
                <a:path w="8779510" h="1841500">
                  <a:moveTo>
                    <a:pt x="7015219" y="534177"/>
                  </a:moveTo>
                  <a:lnTo>
                    <a:pt x="7036350" y="546100"/>
                  </a:lnTo>
                  <a:lnTo>
                    <a:pt x="7105791" y="565920"/>
                  </a:lnTo>
                  <a:lnTo>
                    <a:pt x="7064934" y="546100"/>
                  </a:lnTo>
                  <a:lnTo>
                    <a:pt x="7015219" y="534177"/>
                  </a:lnTo>
                  <a:close/>
                </a:path>
                <a:path w="8779510" h="1841500">
                  <a:moveTo>
                    <a:pt x="1004350" y="535992"/>
                  </a:moveTo>
                  <a:lnTo>
                    <a:pt x="973181" y="546100"/>
                  </a:lnTo>
                  <a:lnTo>
                    <a:pt x="944527" y="564890"/>
                  </a:lnTo>
                  <a:lnTo>
                    <a:pt x="965175" y="558800"/>
                  </a:lnTo>
                  <a:lnTo>
                    <a:pt x="1004350" y="535992"/>
                  </a:lnTo>
                  <a:close/>
                </a:path>
                <a:path w="8779510" h="1841500">
                  <a:moveTo>
                    <a:pt x="1042767" y="513879"/>
                  </a:moveTo>
                  <a:lnTo>
                    <a:pt x="1004350" y="535992"/>
                  </a:lnTo>
                  <a:lnTo>
                    <a:pt x="1012344" y="533400"/>
                  </a:lnTo>
                  <a:lnTo>
                    <a:pt x="1042767" y="513879"/>
                  </a:lnTo>
                  <a:close/>
                </a:path>
                <a:path w="8779510" h="1841500">
                  <a:moveTo>
                    <a:pt x="6976380" y="516518"/>
                  </a:moveTo>
                  <a:lnTo>
                    <a:pt x="7011974" y="533400"/>
                  </a:lnTo>
                  <a:lnTo>
                    <a:pt x="7015219" y="534177"/>
                  </a:lnTo>
                  <a:lnTo>
                    <a:pt x="6991329" y="520700"/>
                  </a:lnTo>
                  <a:lnTo>
                    <a:pt x="6976380" y="516518"/>
                  </a:lnTo>
                  <a:close/>
                </a:path>
                <a:path w="8779510" h="1841500">
                  <a:moveTo>
                    <a:pt x="6936780" y="502924"/>
                  </a:moveTo>
                  <a:lnTo>
                    <a:pt x="6945928" y="508000"/>
                  </a:lnTo>
                  <a:lnTo>
                    <a:pt x="6976380" y="516518"/>
                  </a:lnTo>
                  <a:lnTo>
                    <a:pt x="6958420" y="508000"/>
                  </a:lnTo>
                  <a:lnTo>
                    <a:pt x="6936780" y="502924"/>
                  </a:lnTo>
                  <a:close/>
                </a:path>
                <a:path w="8779510" h="1841500">
                  <a:moveTo>
                    <a:pt x="1156787" y="475000"/>
                  </a:moveTo>
                  <a:lnTo>
                    <a:pt x="1051931" y="508000"/>
                  </a:lnTo>
                  <a:lnTo>
                    <a:pt x="1042767" y="513879"/>
                  </a:lnTo>
                  <a:lnTo>
                    <a:pt x="1052998" y="508000"/>
                  </a:lnTo>
                  <a:lnTo>
                    <a:pt x="1143065" y="482600"/>
                  </a:lnTo>
                  <a:lnTo>
                    <a:pt x="1156787" y="475000"/>
                  </a:lnTo>
                  <a:close/>
                </a:path>
                <a:path w="8779510" h="1841500">
                  <a:moveTo>
                    <a:pt x="6774712" y="448317"/>
                  </a:moveTo>
                  <a:lnTo>
                    <a:pt x="6794251" y="457200"/>
                  </a:lnTo>
                  <a:lnTo>
                    <a:pt x="6849551" y="469900"/>
                  </a:lnTo>
                  <a:lnTo>
                    <a:pt x="6904277" y="495300"/>
                  </a:lnTo>
                  <a:lnTo>
                    <a:pt x="6936780" y="502924"/>
                  </a:lnTo>
                  <a:lnTo>
                    <a:pt x="6900151" y="482600"/>
                  </a:lnTo>
                  <a:lnTo>
                    <a:pt x="6774712" y="448317"/>
                  </a:lnTo>
                  <a:close/>
                </a:path>
                <a:path w="8779510" h="1841500">
                  <a:moveTo>
                    <a:pt x="1197690" y="454800"/>
                  </a:moveTo>
                  <a:lnTo>
                    <a:pt x="1188925" y="457200"/>
                  </a:lnTo>
                  <a:lnTo>
                    <a:pt x="1156787" y="475000"/>
                  </a:lnTo>
                  <a:lnTo>
                    <a:pt x="1173182" y="469900"/>
                  </a:lnTo>
                  <a:lnTo>
                    <a:pt x="1197690" y="454800"/>
                  </a:lnTo>
                  <a:close/>
                </a:path>
                <a:path w="8779510" h="1841500">
                  <a:moveTo>
                    <a:pt x="1262287" y="429909"/>
                  </a:moveTo>
                  <a:lnTo>
                    <a:pt x="1214410" y="444500"/>
                  </a:lnTo>
                  <a:lnTo>
                    <a:pt x="1197690" y="454800"/>
                  </a:lnTo>
                  <a:lnTo>
                    <a:pt x="1235326" y="444500"/>
                  </a:lnTo>
                  <a:lnTo>
                    <a:pt x="1262287" y="429909"/>
                  </a:lnTo>
                  <a:close/>
                </a:path>
                <a:path w="8779510" h="1841500">
                  <a:moveTo>
                    <a:pt x="6736030" y="431270"/>
                  </a:moveTo>
                  <a:lnTo>
                    <a:pt x="6760625" y="444500"/>
                  </a:lnTo>
                  <a:lnTo>
                    <a:pt x="6774712" y="448317"/>
                  </a:lnTo>
                  <a:lnTo>
                    <a:pt x="6738381" y="431800"/>
                  </a:lnTo>
                  <a:lnTo>
                    <a:pt x="6736030" y="431270"/>
                  </a:lnTo>
                  <a:close/>
                </a:path>
                <a:path w="8779510" h="1841500">
                  <a:moveTo>
                    <a:pt x="6635291" y="398304"/>
                  </a:moveTo>
                  <a:lnTo>
                    <a:pt x="6681949" y="419100"/>
                  </a:lnTo>
                  <a:lnTo>
                    <a:pt x="6736030" y="431270"/>
                  </a:lnTo>
                  <a:lnTo>
                    <a:pt x="6713403" y="419100"/>
                  </a:lnTo>
                  <a:lnTo>
                    <a:pt x="6635291" y="398304"/>
                  </a:lnTo>
                  <a:close/>
                </a:path>
                <a:path w="8779510" h="1841500">
                  <a:moveTo>
                    <a:pt x="1349072" y="401281"/>
                  </a:moveTo>
                  <a:lnTo>
                    <a:pt x="1282263" y="419100"/>
                  </a:lnTo>
                  <a:lnTo>
                    <a:pt x="1262287" y="429909"/>
                  </a:lnTo>
                  <a:lnTo>
                    <a:pt x="1340451" y="406400"/>
                  </a:lnTo>
                  <a:lnTo>
                    <a:pt x="1349072" y="401281"/>
                  </a:lnTo>
                  <a:close/>
                </a:path>
                <a:path w="8779510" h="1841500">
                  <a:moveTo>
                    <a:pt x="1426020" y="368407"/>
                  </a:moveTo>
                  <a:lnTo>
                    <a:pt x="1383231" y="381000"/>
                  </a:lnTo>
                  <a:lnTo>
                    <a:pt x="1349072" y="401281"/>
                  </a:lnTo>
                  <a:lnTo>
                    <a:pt x="1377719" y="393700"/>
                  </a:lnTo>
                  <a:lnTo>
                    <a:pt x="1426020" y="368407"/>
                  </a:lnTo>
                  <a:close/>
                </a:path>
                <a:path w="8779510" h="1841500">
                  <a:moveTo>
                    <a:pt x="6581354" y="384074"/>
                  </a:moveTo>
                  <a:lnTo>
                    <a:pt x="6635291" y="398304"/>
                  </a:lnTo>
                  <a:lnTo>
                    <a:pt x="6624961" y="393700"/>
                  </a:lnTo>
                  <a:lnTo>
                    <a:pt x="6581354" y="384074"/>
                  </a:lnTo>
                  <a:close/>
                </a:path>
                <a:path w="8779510" h="1841500">
                  <a:moveTo>
                    <a:pt x="6564080" y="379538"/>
                  </a:moveTo>
                  <a:lnTo>
                    <a:pt x="6567423" y="381000"/>
                  </a:lnTo>
                  <a:lnTo>
                    <a:pt x="6581354" y="384074"/>
                  </a:lnTo>
                  <a:lnTo>
                    <a:pt x="6564080" y="379538"/>
                  </a:lnTo>
                  <a:close/>
                </a:path>
                <a:path w="8779510" h="1841500">
                  <a:moveTo>
                    <a:pt x="6487549" y="350878"/>
                  </a:moveTo>
                  <a:lnTo>
                    <a:pt x="6521093" y="368300"/>
                  </a:lnTo>
                  <a:lnTo>
                    <a:pt x="6564080" y="379538"/>
                  </a:lnTo>
                  <a:lnTo>
                    <a:pt x="6509343" y="355600"/>
                  </a:lnTo>
                  <a:lnTo>
                    <a:pt x="6487549" y="350878"/>
                  </a:lnTo>
                  <a:close/>
                </a:path>
                <a:path w="8779510" h="1841500">
                  <a:moveTo>
                    <a:pt x="1427657" y="367929"/>
                  </a:moveTo>
                  <a:lnTo>
                    <a:pt x="1426225" y="368300"/>
                  </a:lnTo>
                  <a:lnTo>
                    <a:pt x="1426020" y="368407"/>
                  </a:lnTo>
                  <a:lnTo>
                    <a:pt x="1427657" y="367929"/>
                  </a:lnTo>
                  <a:close/>
                </a:path>
                <a:path w="8779510" h="1841500">
                  <a:moveTo>
                    <a:pt x="1596637" y="319207"/>
                  </a:moveTo>
                  <a:lnTo>
                    <a:pt x="1427657" y="367929"/>
                  </a:lnTo>
                  <a:lnTo>
                    <a:pt x="1574779" y="330200"/>
                  </a:lnTo>
                  <a:lnTo>
                    <a:pt x="1596637" y="319207"/>
                  </a:lnTo>
                  <a:close/>
                </a:path>
                <a:path w="8779510" h="1841500">
                  <a:moveTo>
                    <a:pt x="6344332" y="310088"/>
                  </a:moveTo>
                  <a:lnTo>
                    <a:pt x="6391579" y="330200"/>
                  </a:lnTo>
                  <a:lnTo>
                    <a:pt x="6487549" y="350878"/>
                  </a:lnTo>
                  <a:lnTo>
                    <a:pt x="6472188" y="342900"/>
                  </a:lnTo>
                  <a:lnTo>
                    <a:pt x="6344332" y="310088"/>
                  </a:lnTo>
                  <a:close/>
                </a:path>
                <a:path w="8779510" h="1841500">
                  <a:moveTo>
                    <a:pt x="1820061" y="256917"/>
                  </a:moveTo>
                  <a:lnTo>
                    <a:pt x="1625287" y="304800"/>
                  </a:lnTo>
                  <a:lnTo>
                    <a:pt x="1596637" y="319207"/>
                  </a:lnTo>
                  <a:lnTo>
                    <a:pt x="1820061" y="256917"/>
                  </a:lnTo>
                  <a:close/>
                </a:path>
                <a:path w="8779510" h="1841500">
                  <a:moveTo>
                    <a:pt x="6281929" y="294253"/>
                  </a:moveTo>
                  <a:lnTo>
                    <a:pt x="6344332" y="310088"/>
                  </a:lnTo>
                  <a:lnTo>
                    <a:pt x="6331909" y="304800"/>
                  </a:lnTo>
                  <a:lnTo>
                    <a:pt x="6281929" y="294253"/>
                  </a:lnTo>
                  <a:close/>
                </a:path>
                <a:path w="8779510" h="1841500">
                  <a:moveTo>
                    <a:pt x="6115613" y="252616"/>
                  </a:moveTo>
                  <a:lnTo>
                    <a:pt x="6149824" y="266700"/>
                  </a:lnTo>
                  <a:lnTo>
                    <a:pt x="6281929" y="294253"/>
                  </a:lnTo>
                  <a:lnTo>
                    <a:pt x="6115613" y="252616"/>
                  </a:lnTo>
                  <a:close/>
                </a:path>
                <a:path w="8779510" h="1841500">
                  <a:moveTo>
                    <a:pt x="2100900" y="190500"/>
                  </a:moveTo>
                  <a:lnTo>
                    <a:pt x="2066708" y="190500"/>
                  </a:lnTo>
                  <a:lnTo>
                    <a:pt x="1820061" y="256917"/>
                  </a:lnTo>
                  <a:lnTo>
                    <a:pt x="2100900" y="190500"/>
                  </a:lnTo>
                  <a:close/>
                </a:path>
                <a:path w="8779510" h="1841500">
                  <a:moveTo>
                    <a:pt x="6034004" y="228600"/>
                  </a:moveTo>
                  <a:lnTo>
                    <a:pt x="6018309" y="228600"/>
                  </a:lnTo>
                  <a:lnTo>
                    <a:pt x="6115613" y="252616"/>
                  </a:lnTo>
                  <a:lnTo>
                    <a:pt x="6088126" y="241300"/>
                  </a:lnTo>
                  <a:lnTo>
                    <a:pt x="6034004" y="228600"/>
                  </a:lnTo>
                  <a:close/>
                </a:path>
                <a:path w="8779510" h="1841500">
                  <a:moveTo>
                    <a:pt x="5861953" y="190500"/>
                  </a:moveTo>
                  <a:lnTo>
                    <a:pt x="5816354" y="190500"/>
                  </a:lnTo>
                  <a:lnTo>
                    <a:pt x="5979761" y="228600"/>
                  </a:lnTo>
                  <a:lnTo>
                    <a:pt x="6018309" y="228600"/>
                  </a:lnTo>
                  <a:lnTo>
                    <a:pt x="5861953" y="190500"/>
                  </a:lnTo>
                  <a:close/>
                </a:path>
                <a:path w="8779510" h="1841500">
                  <a:moveTo>
                    <a:pt x="2214622" y="164380"/>
                  </a:moveTo>
                  <a:lnTo>
                    <a:pt x="2100900" y="190500"/>
                  </a:lnTo>
                  <a:lnTo>
                    <a:pt x="2114805" y="190500"/>
                  </a:lnTo>
                  <a:lnTo>
                    <a:pt x="2214622" y="164380"/>
                  </a:lnTo>
                  <a:close/>
                </a:path>
                <a:path w="8779510" h="1841500">
                  <a:moveTo>
                    <a:pt x="5597107" y="139700"/>
                  </a:moveTo>
                  <a:lnTo>
                    <a:pt x="5596361" y="139700"/>
                  </a:lnTo>
                  <a:lnTo>
                    <a:pt x="5809320" y="190500"/>
                  </a:lnTo>
                  <a:lnTo>
                    <a:pt x="5816354" y="190500"/>
                  </a:lnTo>
                  <a:lnTo>
                    <a:pt x="5597107" y="139700"/>
                  </a:lnTo>
                  <a:close/>
                </a:path>
                <a:path w="8779510" h="1841500">
                  <a:moveTo>
                    <a:pt x="2267355" y="152400"/>
                  </a:moveTo>
                  <a:lnTo>
                    <a:pt x="2260783" y="152400"/>
                  </a:lnTo>
                  <a:lnTo>
                    <a:pt x="2214622" y="164380"/>
                  </a:lnTo>
                  <a:lnTo>
                    <a:pt x="2267355" y="152400"/>
                  </a:lnTo>
                  <a:close/>
                </a:path>
                <a:path w="8779510" h="1841500">
                  <a:moveTo>
                    <a:pt x="2409175" y="127000"/>
                  </a:moveTo>
                  <a:lnTo>
                    <a:pt x="2380375" y="127000"/>
                  </a:lnTo>
                  <a:lnTo>
                    <a:pt x="2267355" y="152400"/>
                  </a:lnTo>
                  <a:lnTo>
                    <a:pt x="2309987" y="152400"/>
                  </a:lnTo>
                  <a:lnTo>
                    <a:pt x="2409175" y="127000"/>
                  </a:lnTo>
                  <a:close/>
                </a:path>
                <a:path w="8779510" h="1841500">
                  <a:moveTo>
                    <a:pt x="5434249" y="114300"/>
                  </a:moveTo>
                  <a:lnTo>
                    <a:pt x="5431839" y="114300"/>
                  </a:lnTo>
                  <a:lnTo>
                    <a:pt x="5542088" y="139700"/>
                  </a:lnTo>
                  <a:lnTo>
                    <a:pt x="5542542" y="139700"/>
                  </a:lnTo>
                  <a:lnTo>
                    <a:pt x="5434249" y="114300"/>
                  </a:lnTo>
                  <a:close/>
                </a:path>
                <a:path w="8779510" h="1841500">
                  <a:moveTo>
                    <a:pt x="2494976" y="114300"/>
                  </a:moveTo>
                  <a:lnTo>
                    <a:pt x="2459150" y="114300"/>
                  </a:lnTo>
                  <a:lnTo>
                    <a:pt x="2409175" y="127000"/>
                  </a:lnTo>
                  <a:lnTo>
                    <a:pt x="2437482" y="127000"/>
                  </a:lnTo>
                  <a:lnTo>
                    <a:pt x="2494976" y="114300"/>
                  </a:lnTo>
                  <a:close/>
                </a:path>
                <a:path w="8779510" h="1841500">
                  <a:moveTo>
                    <a:pt x="2559830" y="101600"/>
                  </a:moveTo>
                  <a:lnTo>
                    <a:pt x="2552854" y="101600"/>
                  </a:lnTo>
                  <a:lnTo>
                    <a:pt x="2494976" y="114300"/>
                  </a:lnTo>
                  <a:lnTo>
                    <a:pt x="2509370" y="114300"/>
                  </a:lnTo>
                  <a:lnTo>
                    <a:pt x="2559830" y="101600"/>
                  </a:lnTo>
                  <a:close/>
                </a:path>
                <a:path w="8779510" h="1841500">
                  <a:moveTo>
                    <a:pt x="5270253" y="88900"/>
                  </a:moveTo>
                  <a:lnTo>
                    <a:pt x="5266024" y="88900"/>
                  </a:lnTo>
                  <a:lnTo>
                    <a:pt x="5376621" y="114300"/>
                  </a:lnTo>
                  <a:lnTo>
                    <a:pt x="5379786" y="114300"/>
                  </a:lnTo>
                  <a:lnTo>
                    <a:pt x="5270253" y="88900"/>
                  </a:lnTo>
                  <a:close/>
                </a:path>
                <a:path w="8779510" h="1841500">
                  <a:moveTo>
                    <a:pt x="2728716" y="76200"/>
                  </a:moveTo>
                  <a:lnTo>
                    <a:pt x="2712598" y="76200"/>
                  </a:lnTo>
                  <a:lnTo>
                    <a:pt x="2610525" y="101600"/>
                  </a:lnTo>
                  <a:lnTo>
                    <a:pt x="2611107" y="101600"/>
                  </a:lnTo>
                  <a:lnTo>
                    <a:pt x="2728716" y="76200"/>
                  </a:lnTo>
                  <a:close/>
                </a:path>
                <a:path w="8779510" h="1841500">
                  <a:moveTo>
                    <a:pt x="5159948" y="76200"/>
                  </a:moveTo>
                  <a:lnTo>
                    <a:pt x="5155252" y="76200"/>
                  </a:lnTo>
                  <a:lnTo>
                    <a:pt x="5210657" y="88900"/>
                  </a:lnTo>
                  <a:lnTo>
                    <a:pt x="5215194" y="88900"/>
                  </a:lnTo>
                  <a:lnTo>
                    <a:pt x="5159948" y="76200"/>
                  </a:lnTo>
                  <a:close/>
                </a:path>
                <a:path w="8779510" h="1841500">
                  <a:moveTo>
                    <a:pt x="2847752" y="63500"/>
                  </a:moveTo>
                  <a:lnTo>
                    <a:pt x="2815542" y="63500"/>
                  </a:lnTo>
                  <a:lnTo>
                    <a:pt x="2763963" y="76200"/>
                  </a:lnTo>
                  <a:lnTo>
                    <a:pt x="2788058" y="76200"/>
                  </a:lnTo>
                  <a:lnTo>
                    <a:pt x="2847752" y="63500"/>
                  </a:lnTo>
                  <a:close/>
                </a:path>
                <a:path w="8779510" h="1841500">
                  <a:moveTo>
                    <a:pt x="5048916" y="63500"/>
                  </a:moveTo>
                  <a:lnTo>
                    <a:pt x="5044347" y="63500"/>
                  </a:lnTo>
                  <a:lnTo>
                    <a:pt x="5099813" y="76200"/>
                  </a:lnTo>
                  <a:lnTo>
                    <a:pt x="5104520" y="76200"/>
                  </a:lnTo>
                  <a:lnTo>
                    <a:pt x="5048916" y="63500"/>
                  </a:lnTo>
                  <a:close/>
                </a:path>
                <a:path w="8779510" h="1841500">
                  <a:moveTo>
                    <a:pt x="2968164" y="50800"/>
                  </a:moveTo>
                  <a:lnTo>
                    <a:pt x="2919313" y="50800"/>
                  </a:lnTo>
                  <a:lnTo>
                    <a:pt x="2867327" y="63500"/>
                  </a:lnTo>
                  <a:lnTo>
                    <a:pt x="2907789" y="63500"/>
                  </a:lnTo>
                  <a:lnTo>
                    <a:pt x="2968164" y="50800"/>
                  </a:lnTo>
                  <a:close/>
                </a:path>
                <a:path w="8779510" h="1841500">
                  <a:moveTo>
                    <a:pt x="4937201" y="50800"/>
                  </a:moveTo>
                  <a:lnTo>
                    <a:pt x="4933356" y="50800"/>
                  </a:lnTo>
                  <a:lnTo>
                    <a:pt x="4988860" y="63500"/>
                  </a:lnTo>
                  <a:lnTo>
                    <a:pt x="4993141" y="63500"/>
                  </a:lnTo>
                  <a:lnTo>
                    <a:pt x="4937201" y="50800"/>
                  </a:lnTo>
                  <a:close/>
                </a:path>
                <a:path w="8779510" h="1841500">
                  <a:moveTo>
                    <a:pt x="3089901" y="38100"/>
                  </a:moveTo>
                  <a:lnTo>
                    <a:pt x="3076425" y="38100"/>
                  </a:lnTo>
                  <a:lnTo>
                    <a:pt x="3023868" y="50800"/>
                  </a:lnTo>
                  <a:lnTo>
                    <a:pt x="3028870" y="50800"/>
                  </a:lnTo>
                  <a:lnTo>
                    <a:pt x="3089901" y="38100"/>
                  </a:lnTo>
                  <a:close/>
                </a:path>
                <a:path w="8779510" h="1841500">
                  <a:moveTo>
                    <a:pt x="4824848" y="38100"/>
                  </a:moveTo>
                  <a:lnTo>
                    <a:pt x="4822323" y="38100"/>
                  </a:lnTo>
                  <a:lnTo>
                    <a:pt x="4877842" y="50800"/>
                  </a:lnTo>
                  <a:lnTo>
                    <a:pt x="4881102" y="50800"/>
                  </a:lnTo>
                  <a:lnTo>
                    <a:pt x="4824848" y="38100"/>
                  </a:lnTo>
                  <a:close/>
                </a:path>
                <a:path w="8779510" h="1841500">
                  <a:moveTo>
                    <a:pt x="3209572" y="25400"/>
                  </a:moveTo>
                  <a:lnTo>
                    <a:pt x="3182070" y="25400"/>
                  </a:lnTo>
                  <a:lnTo>
                    <a:pt x="3129160" y="38100"/>
                  </a:lnTo>
                  <a:lnTo>
                    <a:pt x="3151251" y="38100"/>
                  </a:lnTo>
                  <a:lnTo>
                    <a:pt x="3209572" y="25400"/>
                  </a:lnTo>
                  <a:close/>
                </a:path>
                <a:path w="8779510" h="1841500">
                  <a:moveTo>
                    <a:pt x="4682757" y="31570"/>
                  </a:moveTo>
                  <a:lnTo>
                    <a:pt x="4711291" y="38100"/>
                  </a:lnTo>
                  <a:lnTo>
                    <a:pt x="4711899" y="38100"/>
                  </a:lnTo>
                  <a:lnTo>
                    <a:pt x="4682757" y="31570"/>
                  </a:lnTo>
                  <a:close/>
                </a:path>
                <a:path w="8779510" h="1841500">
                  <a:moveTo>
                    <a:pt x="4655791" y="25400"/>
                  </a:moveTo>
                  <a:lnTo>
                    <a:pt x="4655216" y="25400"/>
                  </a:lnTo>
                  <a:lnTo>
                    <a:pt x="4682757" y="31570"/>
                  </a:lnTo>
                  <a:lnTo>
                    <a:pt x="4655791" y="25400"/>
                  </a:lnTo>
                  <a:close/>
                </a:path>
                <a:path w="8779510" h="1841500">
                  <a:moveTo>
                    <a:pt x="3395329" y="12700"/>
                  </a:moveTo>
                  <a:lnTo>
                    <a:pt x="3384551" y="12700"/>
                  </a:lnTo>
                  <a:lnTo>
                    <a:pt x="3326228" y="25400"/>
                  </a:lnTo>
                  <a:lnTo>
                    <a:pt x="3341782" y="25400"/>
                  </a:lnTo>
                  <a:lnTo>
                    <a:pt x="3395329" y="12700"/>
                  </a:lnTo>
                  <a:close/>
                </a:path>
                <a:path w="8779510" h="1841500">
                  <a:moveTo>
                    <a:pt x="4489414" y="12700"/>
                  </a:moveTo>
                  <a:lnTo>
                    <a:pt x="4484396" y="12700"/>
                  </a:lnTo>
                  <a:lnTo>
                    <a:pt x="4541459" y="25400"/>
                  </a:lnTo>
                  <a:lnTo>
                    <a:pt x="4544846" y="25400"/>
                  </a:lnTo>
                  <a:lnTo>
                    <a:pt x="4489414" y="12700"/>
                  </a:lnTo>
                  <a:close/>
                </a:path>
                <a:path w="8779510" h="1841500">
                  <a:moveTo>
                    <a:pt x="3617684" y="0"/>
                  </a:moveTo>
                  <a:lnTo>
                    <a:pt x="3610916" y="0"/>
                  </a:lnTo>
                  <a:lnTo>
                    <a:pt x="3556821" y="12700"/>
                  </a:lnTo>
                  <a:lnTo>
                    <a:pt x="3559436" y="12700"/>
                  </a:lnTo>
                  <a:lnTo>
                    <a:pt x="3617684" y="0"/>
                  </a:lnTo>
                  <a:close/>
                </a:path>
                <a:path w="8779510" h="1841500">
                  <a:moveTo>
                    <a:pt x="4255044" y="0"/>
                  </a:moveTo>
                  <a:lnTo>
                    <a:pt x="4212875" y="0"/>
                  </a:lnTo>
                  <a:lnTo>
                    <a:pt x="4268081" y="12700"/>
                  </a:lnTo>
                  <a:lnTo>
                    <a:pt x="4312536" y="12700"/>
                  </a:lnTo>
                  <a:lnTo>
                    <a:pt x="4255044" y="0"/>
                  </a:lnTo>
                  <a:close/>
                </a:path>
              </a:pathLst>
            </a:custGeom>
            <a:solidFill>
              <a:srgbClr val="004A61"/>
            </a:solidFill>
          </p:spPr>
          <p:txBody>
            <a:bodyPr wrap="square" lIns="0" tIns="0" rIns="0" bIns="0" rtlCol="0"/>
            <a:lstStyle/>
            <a:p>
              <a:endParaRPr/>
            </a:p>
          </p:txBody>
        </p:sp>
        <p:sp>
          <p:nvSpPr>
            <p:cNvPr id="5" name="object 5"/>
            <p:cNvSpPr/>
            <p:nvPr/>
          </p:nvSpPr>
          <p:spPr>
            <a:xfrm>
              <a:off x="2130932" y="1690648"/>
              <a:ext cx="8779510" cy="1847214"/>
            </a:xfrm>
            <a:custGeom>
              <a:avLst/>
              <a:gdLst/>
              <a:ahLst/>
              <a:cxnLst/>
              <a:rect l="l" t="t" r="r" b="b"/>
              <a:pathLst>
                <a:path w="8779510" h="1847214">
                  <a:moveTo>
                    <a:pt x="0" y="1207491"/>
                  </a:moveTo>
                  <a:lnTo>
                    <a:pt x="47086" y="1157920"/>
                  </a:lnTo>
                  <a:lnTo>
                    <a:pt x="96539" y="1109281"/>
                  </a:lnTo>
                  <a:lnTo>
                    <a:pt x="148313" y="1061583"/>
                  </a:lnTo>
                  <a:lnTo>
                    <a:pt x="202364" y="1014832"/>
                  </a:lnTo>
                  <a:lnTo>
                    <a:pt x="258648" y="969036"/>
                  </a:lnTo>
                  <a:lnTo>
                    <a:pt x="317119" y="924201"/>
                  </a:lnTo>
                  <a:lnTo>
                    <a:pt x="377733" y="880334"/>
                  </a:lnTo>
                  <a:lnTo>
                    <a:pt x="440446" y="837444"/>
                  </a:lnTo>
                  <a:lnTo>
                    <a:pt x="472576" y="816366"/>
                  </a:lnTo>
                  <a:lnTo>
                    <a:pt x="505213" y="795535"/>
                  </a:lnTo>
                  <a:lnTo>
                    <a:pt x="538353" y="774952"/>
                  </a:lnTo>
                  <a:lnTo>
                    <a:pt x="571989" y="754616"/>
                  </a:lnTo>
                  <a:lnTo>
                    <a:pt x="606117" y="734530"/>
                  </a:lnTo>
                  <a:lnTo>
                    <a:pt x="640730" y="714694"/>
                  </a:lnTo>
                  <a:lnTo>
                    <a:pt x="675823" y="695109"/>
                  </a:lnTo>
                  <a:lnTo>
                    <a:pt x="711391" y="675776"/>
                  </a:lnTo>
                  <a:lnTo>
                    <a:pt x="747428" y="656695"/>
                  </a:lnTo>
                  <a:lnTo>
                    <a:pt x="783928" y="637868"/>
                  </a:lnTo>
                  <a:lnTo>
                    <a:pt x="820885" y="619295"/>
                  </a:lnTo>
                  <a:lnTo>
                    <a:pt x="858295" y="600978"/>
                  </a:lnTo>
                  <a:lnTo>
                    <a:pt x="896151" y="582917"/>
                  </a:lnTo>
                  <a:lnTo>
                    <a:pt x="934449" y="565113"/>
                  </a:lnTo>
                  <a:lnTo>
                    <a:pt x="973181" y="547567"/>
                  </a:lnTo>
                  <a:lnTo>
                    <a:pt x="1012344" y="530280"/>
                  </a:lnTo>
                  <a:lnTo>
                    <a:pt x="1051931" y="513252"/>
                  </a:lnTo>
                  <a:lnTo>
                    <a:pt x="1091937" y="496485"/>
                  </a:lnTo>
                  <a:lnTo>
                    <a:pt x="1132355" y="479980"/>
                  </a:lnTo>
                  <a:lnTo>
                    <a:pt x="1173182" y="463737"/>
                  </a:lnTo>
                  <a:lnTo>
                    <a:pt x="1214410" y="447757"/>
                  </a:lnTo>
                  <a:lnTo>
                    <a:pt x="1256035" y="432041"/>
                  </a:lnTo>
                  <a:lnTo>
                    <a:pt x="1298050" y="416590"/>
                  </a:lnTo>
                  <a:lnTo>
                    <a:pt x="1340451" y="401405"/>
                  </a:lnTo>
                  <a:lnTo>
                    <a:pt x="1383231" y="386487"/>
                  </a:lnTo>
                  <a:lnTo>
                    <a:pt x="1426386" y="371837"/>
                  </a:lnTo>
                  <a:lnTo>
                    <a:pt x="1469909" y="357455"/>
                  </a:lnTo>
                  <a:lnTo>
                    <a:pt x="1513795" y="343342"/>
                  </a:lnTo>
                  <a:lnTo>
                    <a:pt x="1558038" y="329500"/>
                  </a:lnTo>
                  <a:lnTo>
                    <a:pt x="1602634" y="315929"/>
                  </a:lnTo>
                  <a:lnTo>
                    <a:pt x="1647575" y="302630"/>
                  </a:lnTo>
                  <a:lnTo>
                    <a:pt x="1692857" y="289604"/>
                  </a:lnTo>
                  <a:lnTo>
                    <a:pt x="1738474" y="276851"/>
                  </a:lnTo>
                  <a:lnTo>
                    <a:pt x="1784421" y="264374"/>
                  </a:lnTo>
                  <a:lnTo>
                    <a:pt x="1830691" y="252172"/>
                  </a:lnTo>
                  <a:lnTo>
                    <a:pt x="1877280" y="240246"/>
                  </a:lnTo>
                  <a:lnTo>
                    <a:pt x="1924182" y="228598"/>
                  </a:lnTo>
                  <a:lnTo>
                    <a:pt x="1971391" y="217227"/>
                  </a:lnTo>
                  <a:lnTo>
                    <a:pt x="2018902" y="206136"/>
                  </a:lnTo>
                  <a:lnTo>
                    <a:pt x="2066708" y="195325"/>
                  </a:lnTo>
                  <a:lnTo>
                    <a:pt x="2114805" y="184795"/>
                  </a:lnTo>
                  <a:lnTo>
                    <a:pt x="2163187" y="174546"/>
                  </a:lnTo>
                  <a:lnTo>
                    <a:pt x="2211848" y="164580"/>
                  </a:lnTo>
                  <a:lnTo>
                    <a:pt x="2260783" y="154898"/>
                  </a:lnTo>
                  <a:lnTo>
                    <a:pt x="2309987" y="145500"/>
                  </a:lnTo>
                  <a:lnTo>
                    <a:pt x="2359452" y="136387"/>
                  </a:lnTo>
                  <a:lnTo>
                    <a:pt x="2409175" y="127560"/>
                  </a:lnTo>
                  <a:lnTo>
                    <a:pt x="2459150" y="119020"/>
                  </a:lnTo>
                  <a:lnTo>
                    <a:pt x="2509370" y="110768"/>
                  </a:lnTo>
                  <a:lnTo>
                    <a:pt x="2559830" y="102805"/>
                  </a:lnTo>
                  <a:lnTo>
                    <a:pt x="2610525" y="95132"/>
                  </a:lnTo>
                  <a:lnTo>
                    <a:pt x="2661450" y="87749"/>
                  </a:lnTo>
                  <a:lnTo>
                    <a:pt x="2712598" y="80657"/>
                  </a:lnTo>
                  <a:lnTo>
                    <a:pt x="2763963" y="73858"/>
                  </a:lnTo>
                  <a:lnTo>
                    <a:pt x="2815542" y="67352"/>
                  </a:lnTo>
                  <a:lnTo>
                    <a:pt x="2867327" y="61139"/>
                  </a:lnTo>
                  <a:lnTo>
                    <a:pt x="2919313" y="55222"/>
                  </a:lnTo>
                  <a:lnTo>
                    <a:pt x="2971496" y="49601"/>
                  </a:lnTo>
                  <a:lnTo>
                    <a:pt x="3023868" y="44276"/>
                  </a:lnTo>
                  <a:lnTo>
                    <a:pt x="3076425" y="39249"/>
                  </a:lnTo>
                  <a:lnTo>
                    <a:pt x="3129160" y="34520"/>
                  </a:lnTo>
                  <a:lnTo>
                    <a:pt x="3182070" y="30091"/>
                  </a:lnTo>
                  <a:lnTo>
                    <a:pt x="3235147" y="25961"/>
                  </a:lnTo>
                  <a:lnTo>
                    <a:pt x="3288386" y="22133"/>
                  </a:lnTo>
                  <a:lnTo>
                    <a:pt x="3341782" y="18607"/>
                  </a:lnTo>
                  <a:lnTo>
                    <a:pt x="3395329" y="15384"/>
                  </a:lnTo>
                  <a:lnTo>
                    <a:pt x="3449021" y="12464"/>
                  </a:lnTo>
                  <a:lnTo>
                    <a:pt x="3502854" y="9849"/>
                  </a:lnTo>
                  <a:lnTo>
                    <a:pt x="3556821" y="7539"/>
                  </a:lnTo>
                  <a:lnTo>
                    <a:pt x="3610916" y="5536"/>
                  </a:lnTo>
                  <a:lnTo>
                    <a:pt x="3665135" y="3840"/>
                  </a:lnTo>
                  <a:lnTo>
                    <a:pt x="3719472" y="2452"/>
                  </a:lnTo>
                  <a:lnTo>
                    <a:pt x="3773920" y="1373"/>
                  </a:lnTo>
                  <a:lnTo>
                    <a:pt x="3828476" y="604"/>
                  </a:lnTo>
                  <a:lnTo>
                    <a:pt x="3883132" y="146"/>
                  </a:lnTo>
                  <a:lnTo>
                    <a:pt x="3937883" y="0"/>
                  </a:lnTo>
                  <a:lnTo>
                    <a:pt x="3992724" y="165"/>
                  </a:lnTo>
                  <a:lnTo>
                    <a:pt x="4047649" y="645"/>
                  </a:lnTo>
                  <a:lnTo>
                    <a:pt x="4102653" y="1438"/>
                  </a:lnTo>
                  <a:lnTo>
                    <a:pt x="4157730" y="2547"/>
                  </a:lnTo>
                  <a:lnTo>
                    <a:pt x="4212875" y="3972"/>
                  </a:lnTo>
                  <a:lnTo>
                    <a:pt x="4268081" y="5713"/>
                  </a:lnTo>
                  <a:lnTo>
                    <a:pt x="4323344" y="7773"/>
                  </a:lnTo>
                  <a:lnTo>
                    <a:pt x="4378657" y="10151"/>
                  </a:lnTo>
                  <a:lnTo>
                    <a:pt x="4434016" y="12849"/>
                  </a:lnTo>
                  <a:lnTo>
                    <a:pt x="4489414" y="15867"/>
                  </a:lnTo>
                  <a:lnTo>
                    <a:pt x="4544846" y="19206"/>
                  </a:lnTo>
                  <a:lnTo>
                    <a:pt x="4600307" y="22868"/>
                  </a:lnTo>
                  <a:lnTo>
                    <a:pt x="4655791" y="26853"/>
                  </a:lnTo>
                  <a:lnTo>
                    <a:pt x="4711291" y="31161"/>
                  </a:lnTo>
                  <a:lnTo>
                    <a:pt x="4766804" y="35795"/>
                  </a:lnTo>
                  <a:lnTo>
                    <a:pt x="4822323" y="40754"/>
                  </a:lnTo>
                  <a:lnTo>
                    <a:pt x="4877842" y="46040"/>
                  </a:lnTo>
                  <a:lnTo>
                    <a:pt x="4933356" y="51653"/>
                  </a:lnTo>
                  <a:lnTo>
                    <a:pt x="4988860" y="57595"/>
                  </a:lnTo>
                  <a:lnTo>
                    <a:pt x="5044347" y="63865"/>
                  </a:lnTo>
                  <a:lnTo>
                    <a:pt x="5099813" y="70466"/>
                  </a:lnTo>
                  <a:lnTo>
                    <a:pt x="5155252" y="77398"/>
                  </a:lnTo>
                  <a:lnTo>
                    <a:pt x="5210657" y="84662"/>
                  </a:lnTo>
                  <a:lnTo>
                    <a:pt x="5266024" y="92259"/>
                  </a:lnTo>
                  <a:lnTo>
                    <a:pt x="5321347" y="100189"/>
                  </a:lnTo>
                  <a:lnTo>
                    <a:pt x="5376621" y="108454"/>
                  </a:lnTo>
                  <a:lnTo>
                    <a:pt x="5431839" y="117054"/>
                  </a:lnTo>
                  <a:lnTo>
                    <a:pt x="5486997" y="125990"/>
                  </a:lnTo>
                  <a:lnTo>
                    <a:pt x="5542088" y="135264"/>
                  </a:lnTo>
                  <a:lnTo>
                    <a:pt x="5597107" y="144875"/>
                  </a:lnTo>
                  <a:lnTo>
                    <a:pt x="5652049" y="154826"/>
                  </a:lnTo>
                  <a:lnTo>
                    <a:pt x="5706908" y="165116"/>
                  </a:lnTo>
                  <a:lnTo>
                    <a:pt x="5761678" y="175747"/>
                  </a:lnTo>
                  <a:lnTo>
                    <a:pt x="5816354" y="186720"/>
                  </a:lnTo>
                  <a:lnTo>
                    <a:pt x="5870930" y="198035"/>
                  </a:lnTo>
                  <a:lnTo>
                    <a:pt x="5925401" y="209693"/>
                  </a:lnTo>
                  <a:lnTo>
                    <a:pt x="5979761" y="221695"/>
                  </a:lnTo>
                  <a:lnTo>
                    <a:pt x="6034004" y="234043"/>
                  </a:lnTo>
                  <a:lnTo>
                    <a:pt x="6088126" y="246736"/>
                  </a:lnTo>
                  <a:lnTo>
                    <a:pt x="6149824" y="261677"/>
                  </a:lnTo>
                  <a:lnTo>
                    <a:pt x="6211025" y="277002"/>
                  </a:lnTo>
                  <a:lnTo>
                    <a:pt x="6271722" y="292707"/>
                  </a:lnTo>
                  <a:lnTo>
                    <a:pt x="6331909" y="308788"/>
                  </a:lnTo>
                  <a:lnTo>
                    <a:pt x="6391579" y="325241"/>
                  </a:lnTo>
                  <a:lnTo>
                    <a:pt x="6450726" y="342062"/>
                  </a:lnTo>
                  <a:lnTo>
                    <a:pt x="6509343" y="359249"/>
                  </a:lnTo>
                  <a:lnTo>
                    <a:pt x="6567423" y="376795"/>
                  </a:lnTo>
                  <a:lnTo>
                    <a:pt x="6624961" y="394699"/>
                  </a:lnTo>
                  <a:lnTo>
                    <a:pt x="6681949" y="412955"/>
                  </a:lnTo>
                  <a:lnTo>
                    <a:pt x="6738381" y="431561"/>
                  </a:lnTo>
                  <a:lnTo>
                    <a:pt x="6794251" y="450511"/>
                  </a:lnTo>
                  <a:lnTo>
                    <a:pt x="6849551" y="469803"/>
                  </a:lnTo>
                  <a:lnTo>
                    <a:pt x="6904277" y="489433"/>
                  </a:lnTo>
                  <a:lnTo>
                    <a:pt x="6958420" y="509395"/>
                  </a:lnTo>
                  <a:lnTo>
                    <a:pt x="7011974" y="529688"/>
                  </a:lnTo>
                  <a:lnTo>
                    <a:pt x="7064934" y="550306"/>
                  </a:lnTo>
                  <a:lnTo>
                    <a:pt x="7117292" y="571246"/>
                  </a:lnTo>
                  <a:lnTo>
                    <a:pt x="7169042" y="592505"/>
                  </a:lnTo>
                  <a:lnTo>
                    <a:pt x="7220177" y="614077"/>
                  </a:lnTo>
                  <a:lnTo>
                    <a:pt x="7270691" y="635960"/>
                  </a:lnTo>
                  <a:lnTo>
                    <a:pt x="7320577" y="658149"/>
                  </a:lnTo>
                  <a:lnTo>
                    <a:pt x="7369830" y="680641"/>
                  </a:lnTo>
                  <a:lnTo>
                    <a:pt x="7418441" y="703431"/>
                  </a:lnTo>
                  <a:lnTo>
                    <a:pt x="7466405" y="726516"/>
                  </a:lnTo>
                  <a:lnTo>
                    <a:pt x="7513716" y="749892"/>
                  </a:lnTo>
                  <a:lnTo>
                    <a:pt x="7560366" y="773555"/>
                  </a:lnTo>
                  <a:lnTo>
                    <a:pt x="7606349" y="797502"/>
                  </a:lnTo>
                  <a:lnTo>
                    <a:pt x="7651659" y="821727"/>
                  </a:lnTo>
                  <a:lnTo>
                    <a:pt x="7696290" y="846228"/>
                  </a:lnTo>
                  <a:lnTo>
                    <a:pt x="7740233" y="871001"/>
                  </a:lnTo>
                  <a:lnTo>
                    <a:pt x="7783484" y="896041"/>
                  </a:lnTo>
                  <a:lnTo>
                    <a:pt x="7826036" y="921345"/>
                  </a:lnTo>
                  <a:lnTo>
                    <a:pt x="7867882" y="946909"/>
                  </a:lnTo>
                  <a:lnTo>
                    <a:pt x="7909015" y="972729"/>
                  </a:lnTo>
                  <a:lnTo>
                    <a:pt x="7949429" y="998802"/>
                  </a:lnTo>
                  <a:lnTo>
                    <a:pt x="7989118" y="1025122"/>
                  </a:lnTo>
                  <a:lnTo>
                    <a:pt x="8028075" y="1051687"/>
                  </a:lnTo>
                  <a:lnTo>
                    <a:pt x="8066293" y="1078493"/>
                  </a:lnTo>
                  <a:lnTo>
                    <a:pt x="8103766" y="1105535"/>
                  </a:lnTo>
                  <a:lnTo>
                    <a:pt x="8140488" y="1132810"/>
                  </a:lnTo>
                  <a:lnTo>
                    <a:pt x="8176451" y="1160315"/>
                  </a:lnTo>
                  <a:lnTo>
                    <a:pt x="8211650" y="1188044"/>
                  </a:lnTo>
                  <a:lnTo>
                    <a:pt x="8246078" y="1215994"/>
                  </a:lnTo>
                  <a:lnTo>
                    <a:pt x="8279728" y="1244162"/>
                  </a:lnTo>
                  <a:lnTo>
                    <a:pt x="8312594" y="1272543"/>
                  </a:lnTo>
                  <a:lnTo>
                    <a:pt x="8344669" y="1301134"/>
                  </a:lnTo>
                  <a:lnTo>
                    <a:pt x="8375947" y="1329930"/>
                  </a:lnTo>
                  <a:lnTo>
                    <a:pt x="8406421" y="1358929"/>
                  </a:lnTo>
                  <a:lnTo>
                    <a:pt x="8436086" y="1388125"/>
                  </a:lnTo>
                  <a:lnTo>
                    <a:pt x="8464933" y="1417515"/>
                  </a:lnTo>
                  <a:lnTo>
                    <a:pt x="8492957" y="1447096"/>
                  </a:lnTo>
                  <a:lnTo>
                    <a:pt x="8520151" y="1476863"/>
                  </a:lnTo>
                  <a:lnTo>
                    <a:pt x="8546509" y="1506812"/>
                  </a:lnTo>
                  <a:lnTo>
                    <a:pt x="8572024" y="1536940"/>
                  </a:lnTo>
                  <a:lnTo>
                    <a:pt x="8596690" y="1567243"/>
                  </a:lnTo>
                  <a:lnTo>
                    <a:pt x="8620499" y="1597716"/>
                  </a:lnTo>
                  <a:lnTo>
                    <a:pt x="8643447" y="1628357"/>
                  </a:lnTo>
                  <a:lnTo>
                    <a:pt x="8686728" y="1690123"/>
                  </a:lnTo>
                  <a:lnTo>
                    <a:pt x="8726481" y="1752511"/>
                  </a:lnTo>
                  <a:lnTo>
                    <a:pt x="8762655" y="1815490"/>
                  </a:lnTo>
                  <a:lnTo>
                    <a:pt x="8779383" y="1847190"/>
                  </a:lnTo>
                  <a:lnTo>
                    <a:pt x="8748929" y="1790739"/>
                  </a:lnTo>
                  <a:lnTo>
                    <a:pt x="8715738" y="1734885"/>
                  </a:lnTo>
                  <a:lnTo>
                    <a:pt x="8679852" y="1679643"/>
                  </a:lnTo>
                  <a:lnTo>
                    <a:pt x="8641316" y="1625027"/>
                  </a:lnTo>
                  <a:lnTo>
                    <a:pt x="8600174" y="1571052"/>
                  </a:lnTo>
                  <a:lnTo>
                    <a:pt x="8556470" y="1517730"/>
                  </a:lnTo>
                  <a:lnTo>
                    <a:pt x="8510249" y="1465078"/>
                  </a:lnTo>
                  <a:lnTo>
                    <a:pt x="8461555" y="1413108"/>
                  </a:lnTo>
                  <a:lnTo>
                    <a:pt x="8410431" y="1361836"/>
                  </a:lnTo>
                  <a:lnTo>
                    <a:pt x="8356923" y="1311275"/>
                  </a:lnTo>
                  <a:lnTo>
                    <a:pt x="8301074" y="1261440"/>
                  </a:lnTo>
                  <a:lnTo>
                    <a:pt x="8242928" y="1212345"/>
                  </a:lnTo>
                  <a:lnTo>
                    <a:pt x="8213008" y="1188080"/>
                  </a:lnTo>
                  <a:lnTo>
                    <a:pt x="8182531" y="1164005"/>
                  </a:lnTo>
                  <a:lnTo>
                    <a:pt x="8151501" y="1140122"/>
                  </a:lnTo>
                  <a:lnTo>
                    <a:pt x="8119925" y="1116433"/>
                  </a:lnTo>
                  <a:lnTo>
                    <a:pt x="8087808" y="1092939"/>
                  </a:lnTo>
                  <a:lnTo>
                    <a:pt x="8055155" y="1069643"/>
                  </a:lnTo>
                  <a:lnTo>
                    <a:pt x="8021973" y="1046547"/>
                  </a:lnTo>
                  <a:lnTo>
                    <a:pt x="7988266" y="1023651"/>
                  </a:lnTo>
                  <a:lnTo>
                    <a:pt x="7954040" y="1000958"/>
                  </a:lnTo>
                  <a:lnTo>
                    <a:pt x="7919301" y="978470"/>
                  </a:lnTo>
                  <a:lnTo>
                    <a:pt x="7884054" y="956188"/>
                  </a:lnTo>
                  <a:lnTo>
                    <a:pt x="7848305" y="934115"/>
                  </a:lnTo>
                  <a:lnTo>
                    <a:pt x="7812059" y="912251"/>
                  </a:lnTo>
                  <a:lnTo>
                    <a:pt x="7775322" y="890599"/>
                  </a:lnTo>
                  <a:lnTo>
                    <a:pt x="7738099" y="869160"/>
                  </a:lnTo>
                  <a:lnTo>
                    <a:pt x="7700396" y="847937"/>
                  </a:lnTo>
                  <a:lnTo>
                    <a:pt x="7662218" y="826931"/>
                  </a:lnTo>
                  <a:lnTo>
                    <a:pt x="7623571" y="806144"/>
                  </a:lnTo>
                  <a:lnTo>
                    <a:pt x="7584461" y="785577"/>
                  </a:lnTo>
                  <a:lnTo>
                    <a:pt x="7544892" y="765233"/>
                  </a:lnTo>
                  <a:lnTo>
                    <a:pt x="7504871" y="745113"/>
                  </a:lnTo>
                  <a:lnTo>
                    <a:pt x="7464403" y="725219"/>
                  </a:lnTo>
                  <a:lnTo>
                    <a:pt x="7423493" y="705553"/>
                  </a:lnTo>
                  <a:lnTo>
                    <a:pt x="7382148" y="686117"/>
                  </a:lnTo>
                  <a:lnTo>
                    <a:pt x="7340372" y="666911"/>
                  </a:lnTo>
                  <a:lnTo>
                    <a:pt x="7298170" y="647939"/>
                  </a:lnTo>
                  <a:lnTo>
                    <a:pt x="7255550" y="629202"/>
                  </a:lnTo>
                  <a:lnTo>
                    <a:pt x="7212516" y="610701"/>
                  </a:lnTo>
                  <a:lnTo>
                    <a:pt x="7169073" y="592439"/>
                  </a:lnTo>
                  <a:lnTo>
                    <a:pt x="7125228" y="574417"/>
                  </a:lnTo>
                  <a:lnTo>
                    <a:pt x="7080985" y="556638"/>
                  </a:lnTo>
                  <a:lnTo>
                    <a:pt x="7036350" y="539102"/>
                  </a:lnTo>
                  <a:lnTo>
                    <a:pt x="6991329" y="521811"/>
                  </a:lnTo>
                  <a:lnTo>
                    <a:pt x="6945928" y="504768"/>
                  </a:lnTo>
                  <a:lnTo>
                    <a:pt x="6900151" y="487974"/>
                  </a:lnTo>
                  <a:lnTo>
                    <a:pt x="6854005" y="471431"/>
                  </a:lnTo>
                  <a:lnTo>
                    <a:pt x="6807494" y="455141"/>
                  </a:lnTo>
                  <a:lnTo>
                    <a:pt x="6760625" y="439105"/>
                  </a:lnTo>
                  <a:lnTo>
                    <a:pt x="6713403" y="423326"/>
                  </a:lnTo>
                  <a:lnTo>
                    <a:pt x="6665833" y="407804"/>
                  </a:lnTo>
                  <a:lnTo>
                    <a:pt x="6617921" y="392543"/>
                  </a:lnTo>
                  <a:lnTo>
                    <a:pt x="6569672" y="377543"/>
                  </a:lnTo>
                  <a:lnTo>
                    <a:pt x="6521093" y="362806"/>
                  </a:lnTo>
                  <a:lnTo>
                    <a:pt x="6472188" y="348335"/>
                  </a:lnTo>
                  <a:lnTo>
                    <a:pt x="6422963" y="334130"/>
                  </a:lnTo>
                  <a:lnTo>
                    <a:pt x="6373424" y="320195"/>
                  </a:lnTo>
                  <a:lnTo>
                    <a:pt x="6323575" y="306530"/>
                  </a:lnTo>
                  <a:lnTo>
                    <a:pt x="6273424" y="293137"/>
                  </a:lnTo>
                  <a:lnTo>
                    <a:pt x="6222975" y="280018"/>
                  </a:lnTo>
                  <a:lnTo>
                    <a:pt x="6172233" y="267175"/>
                  </a:lnTo>
                  <a:lnTo>
                    <a:pt x="6121204" y="254610"/>
                  </a:lnTo>
                  <a:lnTo>
                    <a:pt x="6069894" y="242324"/>
                  </a:lnTo>
                  <a:lnTo>
                    <a:pt x="6018309" y="230320"/>
                  </a:lnTo>
                  <a:lnTo>
                    <a:pt x="5966453" y="218599"/>
                  </a:lnTo>
                  <a:lnTo>
                    <a:pt x="5914333" y="207162"/>
                  </a:lnTo>
                  <a:lnTo>
                    <a:pt x="5861953" y="196012"/>
                  </a:lnTo>
                  <a:lnTo>
                    <a:pt x="5809320" y="185150"/>
                  </a:lnTo>
                  <a:lnTo>
                    <a:pt x="5756439" y="174578"/>
                  </a:lnTo>
                  <a:lnTo>
                    <a:pt x="5703315" y="164299"/>
                  </a:lnTo>
                  <a:lnTo>
                    <a:pt x="5649954" y="154313"/>
                  </a:lnTo>
                  <a:lnTo>
                    <a:pt x="5596361" y="144622"/>
                  </a:lnTo>
                  <a:lnTo>
                    <a:pt x="5542542" y="135229"/>
                  </a:lnTo>
                  <a:lnTo>
                    <a:pt x="5488503" y="126135"/>
                  </a:lnTo>
                  <a:lnTo>
                    <a:pt x="5434249" y="117342"/>
                  </a:lnTo>
                  <a:lnTo>
                    <a:pt x="5379786" y="108851"/>
                  </a:lnTo>
                  <a:lnTo>
                    <a:pt x="5325118" y="100664"/>
                  </a:lnTo>
                  <a:lnTo>
                    <a:pt x="5270253" y="92784"/>
                  </a:lnTo>
                  <a:lnTo>
                    <a:pt x="5215194" y="85212"/>
                  </a:lnTo>
                  <a:lnTo>
                    <a:pt x="5159948" y="77949"/>
                  </a:lnTo>
                  <a:lnTo>
                    <a:pt x="5104520" y="70998"/>
                  </a:lnTo>
                  <a:lnTo>
                    <a:pt x="5048916" y="64361"/>
                  </a:lnTo>
                  <a:lnTo>
                    <a:pt x="4993141" y="58038"/>
                  </a:lnTo>
                  <a:lnTo>
                    <a:pt x="4937201" y="52032"/>
                  </a:lnTo>
                  <a:lnTo>
                    <a:pt x="4881102" y="46345"/>
                  </a:lnTo>
                  <a:lnTo>
                    <a:pt x="4824848" y="40979"/>
                  </a:lnTo>
                  <a:lnTo>
                    <a:pt x="4768445" y="35934"/>
                  </a:lnTo>
                  <a:lnTo>
                    <a:pt x="4711899" y="31214"/>
                  </a:lnTo>
                  <a:lnTo>
                    <a:pt x="4655216" y="26819"/>
                  </a:lnTo>
                  <a:lnTo>
                    <a:pt x="4598401" y="22752"/>
                  </a:lnTo>
                  <a:lnTo>
                    <a:pt x="4541459" y="19014"/>
                  </a:lnTo>
                  <a:lnTo>
                    <a:pt x="4484396" y="15608"/>
                  </a:lnTo>
                  <a:lnTo>
                    <a:pt x="4427217" y="12534"/>
                  </a:lnTo>
                  <a:lnTo>
                    <a:pt x="4369929" y="9795"/>
                  </a:lnTo>
                  <a:lnTo>
                    <a:pt x="4312536" y="7392"/>
                  </a:lnTo>
                  <a:lnTo>
                    <a:pt x="4255044" y="5328"/>
                  </a:lnTo>
                  <a:lnTo>
                    <a:pt x="4197458" y="3603"/>
                  </a:lnTo>
                  <a:lnTo>
                    <a:pt x="4139785" y="2221"/>
                  </a:lnTo>
                  <a:lnTo>
                    <a:pt x="4082030" y="1182"/>
                  </a:lnTo>
                  <a:lnTo>
                    <a:pt x="4024197" y="488"/>
                  </a:lnTo>
                  <a:lnTo>
                    <a:pt x="3966294" y="142"/>
                  </a:lnTo>
                  <a:lnTo>
                    <a:pt x="3908324" y="144"/>
                  </a:lnTo>
                  <a:lnTo>
                    <a:pt x="3850295" y="498"/>
                  </a:lnTo>
                  <a:lnTo>
                    <a:pt x="3792210" y="1203"/>
                  </a:lnTo>
                  <a:lnTo>
                    <a:pt x="3734077" y="2263"/>
                  </a:lnTo>
                  <a:lnTo>
                    <a:pt x="3675899" y="3680"/>
                  </a:lnTo>
                  <a:lnTo>
                    <a:pt x="3617684" y="5454"/>
                  </a:lnTo>
                  <a:lnTo>
                    <a:pt x="3559436" y="7587"/>
                  </a:lnTo>
                  <a:lnTo>
                    <a:pt x="3501161" y="10082"/>
                  </a:lnTo>
                  <a:lnTo>
                    <a:pt x="3442864" y="12940"/>
                  </a:lnTo>
                  <a:lnTo>
                    <a:pt x="3384551" y="16163"/>
                  </a:lnTo>
                  <a:lnTo>
                    <a:pt x="3326228" y="19753"/>
                  </a:lnTo>
                  <a:lnTo>
                    <a:pt x="3267900" y="23712"/>
                  </a:lnTo>
                  <a:lnTo>
                    <a:pt x="3209572" y="28041"/>
                  </a:lnTo>
                  <a:lnTo>
                    <a:pt x="3151251" y="32741"/>
                  </a:lnTo>
                  <a:lnTo>
                    <a:pt x="3089901" y="38098"/>
                  </a:lnTo>
                  <a:lnTo>
                    <a:pt x="3028870" y="43850"/>
                  </a:lnTo>
                  <a:lnTo>
                    <a:pt x="2968164" y="49997"/>
                  </a:lnTo>
                  <a:lnTo>
                    <a:pt x="2907789" y="56535"/>
                  </a:lnTo>
                  <a:lnTo>
                    <a:pt x="2847752" y="63462"/>
                  </a:lnTo>
                  <a:lnTo>
                    <a:pt x="2788058" y="70776"/>
                  </a:lnTo>
                  <a:lnTo>
                    <a:pt x="2728716" y="78474"/>
                  </a:lnTo>
                  <a:lnTo>
                    <a:pt x="2669730" y="86555"/>
                  </a:lnTo>
                  <a:lnTo>
                    <a:pt x="2611107" y="95015"/>
                  </a:lnTo>
                  <a:lnTo>
                    <a:pt x="2552854" y="103852"/>
                  </a:lnTo>
                  <a:lnTo>
                    <a:pt x="2494976" y="113065"/>
                  </a:lnTo>
                  <a:lnTo>
                    <a:pt x="2437482" y="122650"/>
                  </a:lnTo>
                  <a:lnTo>
                    <a:pt x="2380375" y="132605"/>
                  </a:lnTo>
                  <a:lnTo>
                    <a:pt x="2323664" y="142928"/>
                  </a:lnTo>
                  <a:lnTo>
                    <a:pt x="2267355" y="153616"/>
                  </a:lnTo>
                  <a:lnTo>
                    <a:pt x="2211454" y="164667"/>
                  </a:lnTo>
                  <a:lnTo>
                    <a:pt x="2155966" y="176079"/>
                  </a:lnTo>
                  <a:lnTo>
                    <a:pt x="2100900" y="187849"/>
                  </a:lnTo>
                  <a:lnTo>
                    <a:pt x="2046261" y="199975"/>
                  </a:lnTo>
                  <a:lnTo>
                    <a:pt x="1992055" y="212455"/>
                  </a:lnTo>
                  <a:lnTo>
                    <a:pt x="1938289" y="225285"/>
                  </a:lnTo>
                  <a:lnTo>
                    <a:pt x="1884969" y="238465"/>
                  </a:lnTo>
                  <a:lnTo>
                    <a:pt x="1832101" y="251990"/>
                  </a:lnTo>
                  <a:lnTo>
                    <a:pt x="1779693" y="265860"/>
                  </a:lnTo>
                  <a:lnTo>
                    <a:pt x="1727751" y="280072"/>
                  </a:lnTo>
                  <a:lnTo>
                    <a:pt x="1676280" y="294622"/>
                  </a:lnTo>
                  <a:lnTo>
                    <a:pt x="1625287" y="309510"/>
                  </a:lnTo>
                  <a:lnTo>
                    <a:pt x="1574779" y="324732"/>
                  </a:lnTo>
                  <a:lnTo>
                    <a:pt x="1524761" y="340286"/>
                  </a:lnTo>
                  <a:lnTo>
                    <a:pt x="1475242" y="356170"/>
                  </a:lnTo>
                  <a:lnTo>
                    <a:pt x="1426225" y="372381"/>
                  </a:lnTo>
                  <a:lnTo>
                    <a:pt x="1377719" y="388918"/>
                  </a:lnTo>
                  <a:lnTo>
                    <a:pt x="1329730" y="405776"/>
                  </a:lnTo>
                  <a:lnTo>
                    <a:pt x="1282263" y="422955"/>
                  </a:lnTo>
                  <a:lnTo>
                    <a:pt x="1235326" y="440452"/>
                  </a:lnTo>
                  <a:lnTo>
                    <a:pt x="1188925" y="458265"/>
                  </a:lnTo>
                  <a:lnTo>
                    <a:pt x="1143065" y="476390"/>
                  </a:lnTo>
                  <a:lnTo>
                    <a:pt x="1097754" y="494826"/>
                  </a:lnTo>
                  <a:lnTo>
                    <a:pt x="1052998" y="513571"/>
                  </a:lnTo>
                  <a:lnTo>
                    <a:pt x="1008803" y="532621"/>
                  </a:lnTo>
                  <a:lnTo>
                    <a:pt x="965175" y="551975"/>
                  </a:lnTo>
                  <a:lnTo>
                    <a:pt x="922122" y="571631"/>
                  </a:lnTo>
                  <a:lnTo>
                    <a:pt x="879649" y="591585"/>
                  </a:lnTo>
                  <a:lnTo>
                    <a:pt x="837763" y="611835"/>
                  </a:lnTo>
                  <a:lnTo>
                    <a:pt x="796470" y="632380"/>
                  </a:lnTo>
                  <a:lnTo>
                    <a:pt x="755777" y="653216"/>
                  </a:lnTo>
                  <a:lnTo>
                    <a:pt x="715689" y="674342"/>
                  </a:lnTo>
                  <a:lnTo>
                    <a:pt x="676214" y="695755"/>
                  </a:lnTo>
                  <a:lnTo>
                    <a:pt x="637357" y="717452"/>
                  </a:lnTo>
                  <a:lnTo>
                    <a:pt x="599126" y="739431"/>
                  </a:lnTo>
                  <a:lnTo>
                    <a:pt x="561526" y="761690"/>
                  </a:lnTo>
                  <a:lnTo>
                    <a:pt x="524564" y="784227"/>
                  </a:lnTo>
                  <a:lnTo>
                    <a:pt x="488247" y="807038"/>
                  </a:lnTo>
                  <a:lnTo>
                    <a:pt x="452580" y="830123"/>
                  </a:lnTo>
                  <a:lnTo>
                    <a:pt x="417570" y="853477"/>
                  </a:lnTo>
                  <a:lnTo>
                    <a:pt x="383224" y="877100"/>
                  </a:lnTo>
                  <a:lnTo>
                    <a:pt x="349547" y="900988"/>
                  </a:lnTo>
                  <a:lnTo>
                    <a:pt x="316546" y="925139"/>
                  </a:lnTo>
                  <a:lnTo>
                    <a:pt x="284229" y="949551"/>
                  </a:lnTo>
                  <a:lnTo>
                    <a:pt x="252600" y="974222"/>
                  </a:lnTo>
                  <a:lnTo>
                    <a:pt x="221666" y="999148"/>
                  </a:lnTo>
                  <a:lnTo>
                    <a:pt x="191435" y="1024328"/>
                  </a:lnTo>
                  <a:lnTo>
                    <a:pt x="161911" y="1049759"/>
                  </a:lnTo>
                  <a:lnTo>
                    <a:pt x="133102" y="1075440"/>
                  </a:lnTo>
                  <a:lnTo>
                    <a:pt x="105014" y="1101367"/>
                  </a:lnTo>
                  <a:lnTo>
                    <a:pt x="51027" y="1153950"/>
                  </a:lnTo>
                  <a:lnTo>
                    <a:pt x="25140" y="1180602"/>
                  </a:lnTo>
                  <a:lnTo>
                    <a:pt x="0" y="1207491"/>
                  </a:lnTo>
                  <a:close/>
                </a:path>
              </a:pathLst>
            </a:custGeom>
            <a:ln w="12700">
              <a:solidFill>
                <a:srgbClr val="EBB700"/>
              </a:solidFill>
            </a:ln>
          </p:spPr>
          <p:txBody>
            <a:bodyPr wrap="square" lIns="0" tIns="0" rIns="0" bIns="0" rtlCol="0"/>
            <a:lstStyle/>
            <a:p>
              <a:endParaRPr/>
            </a:p>
          </p:txBody>
        </p:sp>
      </p:grpSp>
      <p:sp>
        <p:nvSpPr>
          <p:cNvPr id="6" name="object 6"/>
          <p:cNvSpPr txBox="1"/>
          <p:nvPr/>
        </p:nvSpPr>
        <p:spPr>
          <a:xfrm>
            <a:off x="4874895" y="1821751"/>
            <a:ext cx="2414905" cy="34607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FFC000"/>
                </a:solidFill>
                <a:latin typeface="Calibri"/>
                <a:cs typeface="Calibri"/>
              </a:rPr>
              <a:t>INTERCITY</a:t>
            </a:r>
            <a:r>
              <a:rPr sz="2100" b="1" spc="75" dirty="0">
                <a:solidFill>
                  <a:srgbClr val="FFC000"/>
                </a:solidFill>
                <a:latin typeface="Calibri"/>
                <a:cs typeface="Calibri"/>
              </a:rPr>
              <a:t> </a:t>
            </a:r>
            <a:r>
              <a:rPr sz="2100" b="1" dirty="0">
                <a:latin typeface="Calibri"/>
                <a:cs typeface="Calibri"/>
              </a:rPr>
              <a:t>50-300</a:t>
            </a:r>
            <a:r>
              <a:rPr sz="2100" b="1" spc="60" dirty="0">
                <a:latin typeface="Calibri"/>
                <a:cs typeface="Calibri"/>
              </a:rPr>
              <a:t> </a:t>
            </a:r>
            <a:r>
              <a:rPr sz="2100" b="1" spc="-25" dirty="0">
                <a:latin typeface="Calibri"/>
                <a:cs typeface="Calibri"/>
              </a:rPr>
              <a:t>km</a:t>
            </a:r>
            <a:endParaRPr sz="2100">
              <a:latin typeface="Calibri"/>
              <a:cs typeface="Calibri"/>
            </a:endParaRPr>
          </a:p>
        </p:txBody>
      </p:sp>
      <p:grpSp>
        <p:nvGrpSpPr>
          <p:cNvPr id="7" name="object 7"/>
          <p:cNvGrpSpPr/>
          <p:nvPr/>
        </p:nvGrpSpPr>
        <p:grpSpPr>
          <a:xfrm>
            <a:off x="790575" y="-9461"/>
            <a:ext cx="10572750" cy="6029325"/>
            <a:chOff x="790575" y="-9461"/>
            <a:chExt cx="10572750" cy="6029325"/>
          </a:xfrm>
        </p:grpSpPr>
        <p:sp>
          <p:nvSpPr>
            <p:cNvPr id="8" name="object 8"/>
            <p:cNvSpPr/>
            <p:nvPr/>
          </p:nvSpPr>
          <p:spPr>
            <a:xfrm>
              <a:off x="1938400" y="2938525"/>
              <a:ext cx="342900" cy="171450"/>
            </a:xfrm>
            <a:custGeom>
              <a:avLst/>
              <a:gdLst/>
              <a:ahLst/>
              <a:cxnLst/>
              <a:rect l="l" t="t" r="r" b="b"/>
              <a:pathLst>
                <a:path w="342900" h="171450">
                  <a:moveTo>
                    <a:pt x="0" y="85725"/>
                  </a:moveTo>
                  <a:lnTo>
                    <a:pt x="13465" y="52345"/>
                  </a:lnTo>
                  <a:lnTo>
                    <a:pt x="50196" y="25098"/>
                  </a:lnTo>
                  <a:lnTo>
                    <a:pt x="104691" y="6732"/>
                  </a:lnTo>
                  <a:lnTo>
                    <a:pt x="171450" y="0"/>
                  </a:lnTo>
                  <a:lnTo>
                    <a:pt x="238154" y="6732"/>
                  </a:lnTo>
                  <a:lnTo>
                    <a:pt x="292655" y="25098"/>
                  </a:lnTo>
                  <a:lnTo>
                    <a:pt x="329416" y="52345"/>
                  </a:lnTo>
                  <a:lnTo>
                    <a:pt x="342900" y="85725"/>
                  </a:lnTo>
                  <a:lnTo>
                    <a:pt x="329416" y="119050"/>
                  </a:lnTo>
                  <a:lnTo>
                    <a:pt x="292655" y="146304"/>
                  </a:lnTo>
                  <a:lnTo>
                    <a:pt x="238154" y="164699"/>
                  </a:lnTo>
                  <a:lnTo>
                    <a:pt x="171450" y="171450"/>
                  </a:lnTo>
                  <a:lnTo>
                    <a:pt x="104691" y="164699"/>
                  </a:lnTo>
                  <a:lnTo>
                    <a:pt x="50196" y="146303"/>
                  </a:lnTo>
                  <a:lnTo>
                    <a:pt x="13465" y="119050"/>
                  </a:lnTo>
                  <a:lnTo>
                    <a:pt x="0" y="85725"/>
                  </a:lnTo>
                  <a:close/>
                </a:path>
              </a:pathLst>
            </a:custGeom>
            <a:ln w="12700">
              <a:solidFill>
                <a:srgbClr val="EBB700"/>
              </a:solidFill>
            </a:ln>
          </p:spPr>
          <p:txBody>
            <a:bodyPr wrap="square" lIns="0" tIns="0" rIns="0" bIns="0" rtlCol="0"/>
            <a:lstStyle/>
            <a:p>
              <a:endParaRPr/>
            </a:p>
          </p:txBody>
        </p:sp>
        <p:pic>
          <p:nvPicPr>
            <p:cNvPr id="9" name="object 9"/>
            <p:cNvPicPr/>
            <p:nvPr/>
          </p:nvPicPr>
          <p:blipFill>
            <a:blip r:embed="rId3" cstate="print"/>
            <a:stretch>
              <a:fillRect/>
            </a:stretch>
          </p:blipFill>
          <p:spPr>
            <a:xfrm>
              <a:off x="1743075" y="2571749"/>
              <a:ext cx="714375" cy="676275"/>
            </a:xfrm>
            <a:prstGeom prst="rect">
              <a:avLst/>
            </a:prstGeom>
          </p:spPr>
        </p:pic>
        <p:sp>
          <p:nvSpPr>
            <p:cNvPr id="10" name="object 10"/>
            <p:cNvSpPr/>
            <p:nvPr/>
          </p:nvSpPr>
          <p:spPr>
            <a:xfrm>
              <a:off x="10672826" y="5043550"/>
              <a:ext cx="342900" cy="171450"/>
            </a:xfrm>
            <a:custGeom>
              <a:avLst/>
              <a:gdLst/>
              <a:ahLst/>
              <a:cxnLst/>
              <a:rect l="l" t="t" r="r" b="b"/>
              <a:pathLst>
                <a:path w="342900" h="171450">
                  <a:moveTo>
                    <a:pt x="0" y="85725"/>
                  </a:moveTo>
                  <a:lnTo>
                    <a:pt x="13465" y="52345"/>
                  </a:lnTo>
                  <a:lnTo>
                    <a:pt x="50196" y="25098"/>
                  </a:lnTo>
                  <a:lnTo>
                    <a:pt x="104691" y="6732"/>
                  </a:lnTo>
                  <a:lnTo>
                    <a:pt x="171450" y="0"/>
                  </a:lnTo>
                  <a:lnTo>
                    <a:pt x="238154" y="6732"/>
                  </a:lnTo>
                  <a:lnTo>
                    <a:pt x="292655" y="25098"/>
                  </a:lnTo>
                  <a:lnTo>
                    <a:pt x="329416" y="52345"/>
                  </a:lnTo>
                  <a:lnTo>
                    <a:pt x="342900" y="85725"/>
                  </a:lnTo>
                  <a:lnTo>
                    <a:pt x="329416" y="119050"/>
                  </a:lnTo>
                  <a:lnTo>
                    <a:pt x="292655" y="146304"/>
                  </a:lnTo>
                  <a:lnTo>
                    <a:pt x="238154" y="164699"/>
                  </a:lnTo>
                  <a:lnTo>
                    <a:pt x="171450" y="171450"/>
                  </a:lnTo>
                  <a:lnTo>
                    <a:pt x="104691" y="164699"/>
                  </a:lnTo>
                  <a:lnTo>
                    <a:pt x="50196" y="146303"/>
                  </a:lnTo>
                  <a:lnTo>
                    <a:pt x="13465" y="119050"/>
                  </a:lnTo>
                  <a:lnTo>
                    <a:pt x="0" y="85725"/>
                  </a:lnTo>
                  <a:close/>
                </a:path>
              </a:pathLst>
            </a:custGeom>
            <a:ln w="12700">
              <a:solidFill>
                <a:srgbClr val="EBB700"/>
              </a:solidFill>
            </a:ln>
          </p:spPr>
          <p:txBody>
            <a:bodyPr wrap="square" lIns="0" tIns="0" rIns="0" bIns="0" rtlCol="0"/>
            <a:lstStyle/>
            <a:p>
              <a:endParaRPr/>
            </a:p>
          </p:txBody>
        </p:sp>
        <p:pic>
          <p:nvPicPr>
            <p:cNvPr id="11" name="object 11"/>
            <p:cNvPicPr/>
            <p:nvPr/>
          </p:nvPicPr>
          <p:blipFill>
            <a:blip r:embed="rId3" cstate="print"/>
            <a:stretch>
              <a:fillRect/>
            </a:stretch>
          </p:blipFill>
          <p:spPr>
            <a:xfrm>
              <a:off x="10467975" y="4676774"/>
              <a:ext cx="723900" cy="676275"/>
            </a:xfrm>
            <a:prstGeom prst="rect">
              <a:avLst/>
            </a:prstGeom>
          </p:spPr>
        </p:pic>
        <p:sp>
          <p:nvSpPr>
            <p:cNvPr id="12" name="object 12"/>
            <p:cNvSpPr/>
            <p:nvPr/>
          </p:nvSpPr>
          <p:spPr>
            <a:xfrm>
              <a:off x="804862" y="4825"/>
              <a:ext cx="0" cy="993775"/>
            </a:xfrm>
            <a:custGeom>
              <a:avLst/>
              <a:gdLst/>
              <a:ahLst/>
              <a:cxnLst/>
              <a:rect l="l" t="t" r="r" b="b"/>
              <a:pathLst>
                <a:path h="993775">
                  <a:moveTo>
                    <a:pt x="0" y="0"/>
                  </a:moveTo>
                  <a:lnTo>
                    <a:pt x="0" y="993266"/>
                  </a:lnTo>
                </a:path>
              </a:pathLst>
            </a:custGeom>
            <a:ln w="28575">
              <a:solidFill>
                <a:srgbClr val="EBB700"/>
              </a:solidFill>
            </a:ln>
          </p:spPr>
          <p:txBody>
            <a:bodyPr wrap="square" lIns="0" tIns="0" rIns="0" bIns="0" rtlCol="0"/>
            <a:lstStyle/>
            <a:p>
              <a:endParaRPr/>
            </a:p>
          </p:txBody>
        </p:sp>
        <p:sp>
          <p:nvSpPr>
            <p:cNvPr id="13" name="object 13"/>
            <p:cNvSpPr/>
            <p:nvPr/>
          </p:nvSpPr>
          <p:spPr>
            <a:xfrm>
              <a:off x="6462648" y="2764408"/>
              <a:ext cx="4363085" cy="2044700"/>
            </a:xfrm>
            <a:custGeom>
              <a:avLst/>
              <a:gdLst/>
              <a:ahLst/>
              <a:cxnLst/>
              <a:rect l="l" t="t" r="r" b="b"/>
              <a:pathLst>
                <a:path w="4363084" h="2044700">
                  <a:moveTo>
                    <a:pt x="4362324" y="2009217"/>
                  </a:moveTo>
                  <a:lnTo>
                    <a:pt x="4362323" y="2044700"/>
                  </a:lnTo>
                  <a:lnTo>
                    <a:pt x="4362577" y="2032000"/>
                  </a:lnTo>
                  <a:lnTo>
                    <a:pt x="4362324" y="2009217"/>
                  </a:lnTo>
                  <a:close/>
                </a:path>
                <a:path w="4363084" h="2044700">
                  <a:moveTo>
                    <a:pt x="564" y="1992565"/>
                  </a:moveTo>
                  <a:lnTo>
                    <a:pt x="0" y="2019300"/>
                  </a:lnTo>
                  <a:lnTo>
                    <a:pt x="0" y="2032000"/>
                  </a:lnTo>
                  <a:lnTo>
                    <a:pt x="564" y="1992565"/>
                  </a:lnTo>
                  <a:close/>
                </a:path>
                <a:path w="4363084" h="2044700">
                  <a:moveTo>
                    <a:pt x="4361267" y="1958658"/>
                  </a:moveTo>
                  <a:lnTo>
                    <a:pt x="4362265" y="2003941"/>
                  </a:lnTo>
                  <a:lnTo>
                    <a:pt x="4362013" y="1981200"/>
                  </a:lnTo>
                  <a:lnTo>
                    <a:pt x="4361267" y="1958658"/>
                  </a:lnTo>
                  <a:close/>
                </a:path>
                <a:path w="4363084" h="2044700">
                  <a:moveTo>
                    <a:pt x="1066" y="1969820"/>
                  </a:moveTo>
                  <a:lnTo>
                    <a:pt x="690" y="1981200"/>
                  </a:lnTo>
                  <a:lnTo>
                    <a:pt x="564" y="1992565"/>
                  </a:lnTo>
                  <a:lnTo>
                    <a:pt x="1066" y="1969820"/>
                  </a:lnTo>
                  <a:close/>
                </a:path>
                <a:path w="4363084" h="2044700">
                  <a:moveTo>
                    <a:pt x="1729" y="1949783"/>
                  </a:moveTo>
                  <a:lnTo>
                    <a:pt x="1376" y="1955800"/>
                  </a:lnTo>
                  <a:lnTo>
                    <a:pt x="1066" y="1969820"/>
                  </a:lnTo>
                  <a:lnTo>
                    <a:pt x="1729" y="1949783"/>
                  </a:lnTo>
                  <a:close/>
                </a:path>
                <a:path w="4363084" h="2044700">
                  <a:moveTo>
                    <a:pt x="4361131" y="1954556"/>
                  </a:moveTo>
                  <a:lnTo>
                    <a:pt x="4361267" y="1958658"/>
                  </a:lnTo>
                  <a:lnTo>
                    <a:pt x="4361204" y="1955800"/>
                  </a:lnTo>
                  <a:lnTo>
                    <a:pt x="4361131" y="1954556"/>
                  </a:lnTo>
                  <a:close/>
                </a:path>
                <a:path w="4363084" h="2044700">
                  <a:moveTo>
                    <a:pt x="4355917" y="1871003"/>
                  </a:moveTo>
                  <a:lnTo>
                    <a:pt x="4358975" y="1917700"/>
                  </a:lnTo>
                  <a:lnTo>
                    <a:pt x="4361131" y="1954556"/>
                  </a:lnTo>
                  <a:lnTo>
                    <a:pt x="4360332" y="1930400"/>
                  </a:lnTo>
                  <a:lnTo>
                    <a:pt x="4357544" y="1892300"/>
                  </a:lnTo>
                  <a:lnTo>
                    <a:pt x="4355917" y="1871003"/>
                  </a:lnTo>
                  <a:close/>
                </a:path>
                <a:path w="4363084" h="2044700">
                  <a:moveTo>
                    <a:pt x="6060" y="1880504"/>
                  </a:moveTo>
                  <a:lnTo>
                    <a:pt x="5158" y="1892300"/>
                  </a:lnTo>
                  <a:lnTo>
                    <a:pt x="2371" y="1930400"/>
                  </a:lnTo>
                  <a:lnTo>
                    <a:pt x="1729" y="1949783"/>
                  </a:lnTo>
                  <a:lnTo>
                    <a:pt x="3614" y="1917700"/>
                  </a:lnTo>
                  <a:lnTo>
                    <a:pt x="6060" y="1880504"/>
                  </a:lnTo>
                  <a:close/>
                </a:path>
                <a:path w="4363084" h="2044700">
                  <a:moveTo>
                    <a:pt x="8122" y="1853513"/>
                  </a:moveTo>
                  <a:lnTo>
                    <a:pt x="6954" y="1866900"/>
                  </a:lnTo>
                  <a:lnTo>
                    <a:pt x="6060" y="1880504"/>
                  </a:lnTo>
                  <a:lnTo>
                    <a:pt x="8122" y="1853513"/>
                  </a:lnTo>
                  <a:close/>
                </a:path>
                <a:path w="4363084" h="2044700">
                  <a:moveTo>
                    <a:pt x="4355275" y="1862607"/>
                  </a:moveTo>
                  <a:lnTo>
                    <a:pt x="4355917" y="1871003"/>
                  </a:lnTo>
                  <a:lnTo>
                    <a:pt x="4355648" y="1866900"/>
                  </a:lnTo>
                  <a:lnTo>
                    <a:pt x="4355275" y="1862607"/>
                  </a:lnTo>
                  <a:close/>
                </a:path>
                <a:path w="4363084" h="2044700">
                  <a:moveTo>
                    <a:pt x="4353001" y="1836423"/>
                  </a:moveTo>
                  <a:lnTo>
                    <a:pt x="4355275" y="1862607"/>
                  </a:lnTo>
                  <a:lnTo>
                    <a:pt x="4353662" y="1841500"/>
                  </a:lnTo>
                  <a:lnTo>
                    <a:pt x="4353001" y="1836423"/>
                  </a:lnTo>
                  <a:close/>
                </a:path>
                <a:path w="4363084" h="2044700">
                  <a:moveTo>
                    <a:pt x="9433" y="1838479"/>
                  </a:moveTo>
                  <a:lnTo>
                    <a:pt x="9040" y="1841500"/>
                  </a:lnTo>
                  <a:lnTo>
                    <a:pt x="8122" y="1853513"/>
                  </a:lnTo>
                  <a:lnTo>
                    <a:pt x="9433" y="1838479"/>
                  </a:lnTo>
                  <a:close/>
                </a:path>
                <a:path w="4363084" h="2044700">
                  <a:moveTo>
                    <a:pt x="18409" y="1766310"/>
                  </a:moveTo>
                  <a:lnTo>
                    <a:pt x="16896" y="1778000"/>
                  </a:lnTo>
                  <a:lnTo>
                    <a:pt x="11386" y="1816100"/>
                  </a:lnTo>
                  <a:lnTo>
                    <a:pt x="9433" y="1838479"/>
                  </a:lnTo>
                  <a:lnTo>
                    <a:pt x="14004" y="1803400"/>
                  </a:lnTo>
                  <a:lnTo>
                    <a:pt x="18409" y="1766310"/>
                  </a:lnTo>
                  <a:close/>
                </a:path>
                <a:path w="4363084" h="2044700">
                  <a:moveTo>
                    <a:pt x="4344880" y="1771260"/>
                  </a:moveTo>
                  <a:lnTo>
                    <a:pt x="4348698" y="1803400"/>
                  </a:lnTo>
                  <a:lnTo>
                    <a:pt x="4353001" y="1836423"/>
                  </a:lnTo>
                  <a:lnTo>
                    <a:pt x="4351235" y="1816100"/>
                  </a:lnTo>
                  <a:lnTo>
                    <a:pt x="4345749" y="1778000"/>
                  </a:lnTo>
                  <a:lnTo>
                    <a:pt x="4344880" y="1771260"/>
                  </a:lnTo>
                  <a:close/>
                </a:path>
                <a:path w="4363084" h="2044700">
                  <a:moveTo>
                    <a:pt x="4342049" y="1749302"/>
                  </a:moveTo>
                  <a:lnTo>
                    <a:pt x="4344880" y="1771260"/>
                  </a:lnTo>
                  <a:lnTo>
                    <a:pt x="4342663" y="1752600"/>
                  </a:lnTo>
                  <a:lnTo>
                    <a:pt x="4342049" y="1749302"/>
                  </a:lnTo>
                  <a:close/>
                </a:path>
                <a:path w="4363084" h="2044700">
                  <a:moveTo>
                    <a:pt x="20518" y="1750016"/>
                  </a:moveTo>
                  <a:lnTo>
                    <a:pt x="20037" y="1752600"/>
                  </a:lnTo>
                  <a:lnTo>
                    <a:pt x="18409" y="1766310"/>
                  </a:lnTo>
                  <a:lnTo>
                    <a:pt x="20518" y="1750016"/>
                  </a:lnTo>
                  <a:close/>
                </a:path>
                <a:path w="4363084" h="2044700">
                  <a:moveTo>
                    <a:pt x="32648" y="1680049"/>
                  </a:moveTo>
                  <a:lnTo>
                    <a:pt x="31103" y="1689100"/>
                  </a:lnTo>
                  <a:lnTo>
                    <a:pt x="23472" y="1727200"/>
                  </a:lnTo>
                  <a:lnTo>
                    <a:pt x="20518" y="1750016"/>
                  </a:lnTo>
                  <a:lnTo>
                    <a:pt x="27129" y="1714500"/>
                  </a:lnTo>
                  <a:lnTo>
                    <a:pt x="32648" y="1680049"/>
                  </a:lnTo>
                  <a:close/>
                </a:path>
                <a:path w="4363084" h="2044700">
                  <a:moveTo>
                    <a:pt x="4329857" y="1678837"/>
                  </a:moveTo>
                  <a:lnTo>
                    <a:pt x="4335571" y="1714500"/>
                  </a:lnTo>
                  <a:lnTo>
                    <a:pt x="4342049" y="1749302"/>
                  </a:lnTo>
                  <a:lnTo>
                    <a:pt x="4339200" y="1727200"/>
                  </a:lnTo>
                  <a:lnTo>
                    <a:pt x="4331602" y="1689100"/>
                  </a:lnTo>
                  <a:lnTo>
                    <a:pt x="4329857" y="1678837"/>
                  </a:lnTo>
                  <a:close/>
                </a:path>
                <a:path w="4363084" h="2044700">
                  <a:moveTo>
                    <a:pt x="35859" y="1661240"/>
                  </a:moveTo>
                  <a:lnTo>
                    <a:pt x="35267" y="1663700"/>
                  </a:lnTo>
                  <a:lnTo>
                    <a:pt x="32648" y="1680049"/>
                  </a:lnTo>
                  <a:lnTo>
                    <a:pt x="35859" y="1661240"/>
                  </a:lnTo>
                  <a:close/>
                </a:path>
                <a:path w="4363084" h="2044700">
                  <a:moveTo>
                    <a:pt x="4326927" y="1661603"/>
                  </a:moveTo>
                  <a:lnTo>
                    <a:pt x="4329857" y="1678837"/>
                  </a:lnTo>
                  <a:lnTo>
                    <a:pt x="4327432" y="1663700"/>
                  </a:lnTo>
                  <a:lnTo>
                    <a:pt x="4326927" y="1661603"/>
                  </a:lnTo>
                  <a:close/>
                </a:path>
                <a:path w="4363084" h="2044700">
                  <a:moveTo>
                    <a:pt x="4310183" y="1585358"/>
                  </a:moveTo>
                  <a:lnTo>
                    <a:pt x="4318259" y="1625600"/>
                  </a:lnTo>
                  <a:lnTo>
                    <a:pt x="4326927" y="1661603"/>
                  </a:lnTo>
                  <a:lnTo>
                    <a:pt x="4322965" y="1638300"/>
                  </a:lnTo>
                  <a:lnTo>
                    <a:pt x="4313303" y="1600200"/>
                  </a:lnTo>
                  <a:lnTo>
                    <a:pt x="4310183" y="1585358"/>
                  </a:lnTo>
                  <a:close/>
                </a:path>
                <a:path w="4363084" h="2044700">
                  <a:moveTo>
                    <a:pt x="50644" y="1594675"/>
                  </a:moveTo>
                  <a:lnTo>
                    <a:pt x="49478" y="1600200"/>
                  </a:lnTo>
                  <a:lnTo>
                    <a:pt x="39775" y="1638300"/>
                  </a:lnTo>
                  <a:lnTo>
                    <a:pt x="35859" y="1661240"/>
                  </a:lnTo>
                  <a:lnTo>
                    <a:pt x="44439" y="1625600"/>
                  </a:lnTo>
                  <a:lnTo>
                    <a:pt x="50644" y="1594675"/>
                  </a:lnTo>
                  <a:close/>
                </a:path>
                <a:path w="4363084" h="2044700">
                  <a:moveTo>
                    <a:pt x="55362" y="1572317"/>
                  </a:moveTo>
                  <a:lnTo>
                    <a:pt x="54632" y="1574800"/>
                  </a:lnTo>
                  <a:lnTo>
                    <a:pt x="50644" y="1594675"/>
                  </a:lnTo>
                  <a:lnTo>
                    <a:pt x="55362" y="1572317"/>
                  </a:lnTo>
                  <a:close/>
                </a:path>
                <a:path w="4363084" h="2044700">
                  <a:moveTo>
                    <a:pt x="4307713" y="1573605"/>
                  </a:moveTo>
                  <a:lnTo>
                    <a:pt x="4310183" y="1585358"/>
                  </a:lnTo>
                  <a:lnTo>
                    <a:pt x="4308064" y="1574800"/>
                  </a:lnTo>
                  <a:lnTo>
                    <a:pt x="4307713" y="1573605"/>
                  </a:lnTo>
                  <a:close/>
                </a:path>
                <a:path w="4363084" h="2044700">
                  <a:moveTo>
                    <a:pt x="4290269" y="1509263"/>
                  </a:moveTo>
                  <a:lnTo>
                    <a:pt x="4296860" y="1536700"/>
                  </a:lnTo>
                  <a:lnTo>
                    <a:pt x="4307713" y="1573605"/>
                  </a:lnTo>
                  <a:lnTo>
                    <a:pt x="4302626" y="1549400"/>
                  </a:lnTo>
                  <a:lnTo>
                    <a:pt x="4290904" y="1511173"/>
                  </a:lnTo>
                  <a:lnTo>
                    <a:pt x="4290269" y="1509263"/>
                  </a:lnTo>
                  <a:close/>
                </a:path>
                <a:path w="4363084" h="2044700">
                  <a:moveTo>
                    <a:pt x="71967" y="1511173"/>
                  </a:moveTo>
                  <a:lnTo>
                    <a:pt x="60199" y="1549400"/>
                  </a:lnTo>
                  <a:lnTo>
                    <a:pt x="55362" y="1572317"/>
                  </a:lnTo>
                  <a:lnTo>
                    <a:pt x="65836" y="1536700"/>
                  </a:lnTo>
                  <a:lnTo>
                    <a:pt x="71967" y="1511173"/>
                  </a:lnTo>
                  <a:close/>
                </a:path>
                <a:path w="4363084" h="2044700">
                  <a:moveTo>
                    <a:pt x="92209" y="1445152"/>
                  </a:moveTo>
                  <a:lnTo>
                    <a:pt x="91225" y="1447800"/>
                  </a:lnTo>
                  <a:lnTo>
                    <a:pt x="78037" y="1485900"/>
                  </a:lnTo>
                  <a:lnTo>
                    <a:pt x="71967" y="1511173"/>
                  </a:lnTo>
                  <a:lnTo>
                    <a:pt x="84644" y="1473200"/>
                  </a:lnTo>
                  <a:lnTo>
                    <a:pt x="92209" y="1445152"/>
                  </a:lnTo>
                  <a:close/>
                </a:path>
                <a:path w="4363084" h="2044700">
                  <a:moveTo>
                    <a:pt x="4271410" y="1447643"/>
                  </a:moveTo>
                  <a:lnTo>
                    <a:pt x="4278276" y="1473200"/>
                  </a:lnTo>
                  <a:lnTo>
                    <a:pt x="4290269" y="1509263"/>
                  </a:lnTo>
                  <a:lnTo>
                    <a:pt x="4284657" y="1485900"/>
                  </a:lnTo>
                  <a:lnTo>
                    <a:pt x="4271410" y="1447643"/>
                  </a:lnTo>
                  <a:close/>
                </a:path>
                <a:path w="4363084" h="2044700">
                  <a:moveTo>
                    <a:pt x="4249021" y="1381873"/>
                  </a:moveTo>
                  <a:lnTo>
                    <a:pt x="4257305" y="1409700"/>
                  </a:lnTo>
                  <a:lnTo>
                    <a:pt x="4271410" y="1447643"/>
                  </a:lnTo>
                  <a:lnTo>
                    <a:pt x="4264628" y="1422400"/>
                  </a:lnTo>
                  <a:lnTo>
                    <a:pt x="4250012" y="1384300"/>
                  </a:lnTo>
                  <a:lnTo>
                    <a:pt x="4249021" y="1381873"/>
                  </a:lnTo>
                  <a:close/>
                </a:path>
                <a:path w="4363084" h="2044700">
                  <a:moveTo>
                    <a:pt x="112717" y="1385074"/>
                  </a:moveTo>
                  <a:lnTo>
                    <a:pt x="98345" y="1422400"/>
                  </a:lnTo>
                  <a:lnTo>
                    <a:pt x="92209" y="1445152"/>
                  </a:lnTo>
                  <a:lnTo>
                    <a:pt x="105386" y="1409700"/>
                  </a:lnTo>
                  <a:lnTo>
                    <a:pt x="112717" y="1385074"/>
                  </a:lnTo>
                  <a:close/>
                </a:path>
                <a:path w="4363084" h="2044700">
                  <a:moveTo>
                    <a:pt x="137867" y="1317921"/>
                  </a:moveTo>
                  <a:lnTo>
                    <a:pt x="136582" y="1320800"/>
                  </a:lnTo>
                  <a:lnTo>
                    <a:pt x="120509" y="1358900"/>
                  </a:lnTo>
                  <a:lnTo>
                    <a:pt x="112717" y="1385074"/>
                  </a:lnTo>
                  <a:lnTo>
                    <a:pt x="113015" y="1384300"/>
                  </a:lnTo>
                  <a:lnTo>
                    <a:pt x="128642" y="1346200"/>
                  </a:lnTo>
                  <a:lnTo>
                    <a:pt x="137867" y="1317921"/>
                  </a:lnTo>
                  <a:close/>
                </a:path>
                <a:path w="4363084" h="2044700">
                  <a:moveTo>
                    <a:pt x="4226451" y="1321616"/>
                  </a:moveTo>
                  <a:lnTo>
                    <a:pt x="4234442" y="1346200"/>
                  </a:lnTo>
                  <a:lnTo>
                    <a:pt x="4249021" y="1381873"/>
                  </a:lnTo>
                  <a:lnTo>
                    <a:pt x="4242181" y="1358900"/>
                  </a:lnTo>
                  <a:lnTo>
                    <a:pt x="4226451" y="1321616"/>
                  </a:lnTo>
                  <a:close/>
                </a:path>
                <a:path w="4363084" h="2044700">
                  <a:moveTo>
                    <a:pt x="4180653" y="1216296"/>
                  </a:moveTo>
                  <a:lnTo>
                    <a:pt x="4191156" y="1244600"/>
                  </a:lnTo>
                  <a:lnTo>
                    <a:pt x="4209094" y="1282700"/>
                  </a:lnTo>
                  <a:lnTo>
                    <a:pt x="4226106" y="1320800"/>
                  </a:lnTo>
                  <a:lnTo>
                    <a:pt x="4226451" y="1321616"/>
                  </a:lnTo>
                  <a:lnTo>
                    <a:pt x="4217929" y="1295400"/>
                  </a:lnTo>
                  <a:lnTo>
                    <a:pt x="4200485" y="1257300"/>
                  </a:lnTo>
                  <a:lnTo>
                    <a:pt x="4182122" y="1219200"/>
                  </a:lnTo>
                  <a:lnTo>
                    <a:pt x="4180653" y="1216296"/>
                  </a:lnTo>
                  <a:close/>
                </a:path>
                <a:path w="4363084" h="2044700">
                  <a:moveTo>
                    <a:pt x="180330" y="1220882"/>
                  </a:moveTo>
                  <a:lnTo>
                    <a:pt x="162718" y="1257300"/>
                  </a:lnTo>
                  <a:lnTo>
                    <a:pt x="145214" y="1295400"/>
                  </a:lnTo>
                  <a:lnTo>
                    <a:pt x="137867" y="1317921"/>
                  </a:lnTo>
                  <a:lnTo>
                    <a:pt x="153593" y="1282700"/>
                  </a:lnTo>
                  <a:lnTo>
                    <a:pt x="171529" y="1244600"/>
                  </a:lnTo>
                  <a:lnTo>
                    <a:pt x="180330" y="1220882"/>
                  </a:lnTo>
                  <a:close/>
                </a:path>
                <a:path w="4363084" h="2044700">
                  <a:moveTo>
                    <a:pt x="254267" y="1076136"/>
                  </a:moveTo>
                  <a:lnTo>
                    <a:pt x="230772" y="1117600"/>
                  </a:lnTo>
                  <a:lnTo>
                    <a:pt x="210131" y="1155700"/>
                  </a:lnTo>
                  <a:lnTo>
                    <a:pt x="190379" y="1193800"/>
                  </a:lnTo>
                  <a:lnTo>
                    <a:pt x="180330" y="1220882"/>
                  </a:lnTo>
                  <a:lnTo>
                    <a:pt x="181143" y="1219200"/>
                  </a:lnTo>
                  <a:lnTo>
                    <a:pt x="200476" y="1181100"/>
                  </a:lnTo>
                  <a:lnTo>
                    <a:pt x="220706" y="1143000"/>
                  </a:lnTo>
                  <a:lnTo>
                    <a:pt x="241819" y="1104900"/>
                  </a:lnTo>
                  <a:lnTo>
                    <a:pt x="254267" y="1076136"/>
                  </a:lnTo>
                  <a:close/>
                </a:path>
                <a:path w="4363084" h="2044700">
                  <a:moveTo>
                    <a:pt x="3978750" y="878191"/>
                  </a:moveTo>
                  <a:lnTo>
                    <a:pt x="4003554" y="914400"/>
                  </a:lnTo>
                  <a:lnTo>
                    <a:pt x="4028842" y="952500"/>
                  </a:lnTo>
                  <a:lnTo>
                    <a:pt x="4053306" y="990600"/>
                  </a:lnTo>
                  <a:lnTo>
                    <a:pt x="4076935" y="1028700"/>
                  </a:lnTo>
                  <a:lnTo>
                    <a:pt x="4099715" y="1066800"/>
                  </a:lnTo>
                  <a:lnTo>
                    <a:pt x="4121636" y="1104900"/>
                  </a:lnTo>
                  <a:lnTo>
                    <a:pt x="4142685" y="1143000"/>
                  </a:lnTo>
                  <a:lnTo>
                    <a:pt x="4162851" y="1181100"/>
                  </a:lnTo>
                  <a:lnTo>
                    <a:pt x="4180653" y="1216296"/>
                  </a:lnTo>
                  <a:lnTo>
                    <a:pt x="4172305" y="1193800"/>
                  </a:lnTo>
                  <a:lnTo>
                    <a:pt x="4152551" y="1155700"/>
                  </a:lnTo>
                  <a:lnTo>
                    <a:pt x="4131908" y="1117600"/>
                  </a:lnTo>
                  <a:lnTo>
                    <a:pt x="4110388" y="1079500"/>
                  </a:lnTo>
                  <a:lnTo>
                    <a:pt x="4088001" y="1041400"/>
                  </a:lnTo>
                  <a:lnTo>
                    <a:pt x="4064761" y="1003300"/>
                  </a:lnTo>
                  <a:lnTo>
                    <a:pt x="4040680" y="965200"/>
                  </a:lnTo>
                  <a:lnTo>
                    <a:pt x="4015769" y="927100"/>
                  </a:lnTo>
                  <a:lnTo>
                    <a:pt x="3990041" y="889000"/>
                  </a:lnTo>
                  <a:lnTo>
                    <a:pt x="3978750" y="878191"/>
                  </a:lnTo>
                  <a:close/>
                </a:path>
                <a:path w="4363084" h="2044700">
                  <a:moveTo>
                    <a:pt x="296815" y="1005100"/>
                  </a:moveTo>
                  <a:lnTo>
                    <a:pt x="286648" y="1016000"/>
                  </a:lnTo>
                  <a:lnTo>
                    <a:pt x="263804" y="1054100"/>
                  </a:lnTo>
                  <a:lnTo>
                    <a:pt x="254267" y="1076136"/>
                  </a:lnTo>
                  <a:lnTo>
                    <a:pt x="274675" y="1041400"/>
                  </a:lnTo>
                  <a:lnTo>
                    <a:pt x="296815" y="1005100"/>
                  </a:lnTo>
                  <a:close/>
                </a:path>
                <a:path w="4363084" h="2044700">
                  <a:moveTo>
                    <a:pt x="387399" y="874859"/>
                  </a:moveTo>
                  <a:lnTo>
                    <a:pt x="346902" y="927100"/>
                  </a:lnTo>
                  <a:lnTo>
                    <a:pt x="321993" y="965200"/>
                  </a:lnTo>
                  <a:lnTo>
                    <a:pt x="297913" y="1003300"/>
                  </a:lnTo>
                  <a:lnTo>
                    <a:pt x="296815" y="1005100"/>
                  </a:lnTo>
                  <a:lnTo>
                    <a:pt x="310340" y="990600"/>
                  </a:lnTo>
                  <a:lnTo>
                    <a:pt x="334868" y="952500"/>
                  </a:lnTo>
                  <a:lnTo>
                    <a:pt x="360218" y="914400"/>
                  </a:lnTo>
                  <a:lnTo>
                    <a:pt x="386380" y="876300"/>
                  </a:lnTo>
                  <a:lnTo>
                    <a:pt x="387399" y="874859"/>
                  </a:lnTo>
                  <a:close/>
                </a:path>
                <a:path w="4363084" h="2044700">
                  <a:moveTo>
                    <a:pt x="3935071" y="823996"/>
                  </a:moveTo>
                  <a:lnTo>
                    <a:pt x="3936180" y="825500"/>
                  </a:lnTo>
                  <a:lnTo>
                    <a:pt x="3963507" y="863600"/>
                  </a:lnTo>
                  <a:lnTo>
                    <a:pt x="3978750" y="878191"/>
                  </a:lnTo>
                  <a:lnTo>
                    <a:pt x="3977454" y="876300"/>
                  </a:lnTo>
                  <a:lnTo>
                    <a:pt x="3950554" y="838200"/>
                  </a:lnTo>
                  <a:lnTo>
                    <a:pt x="3935071" y="823996"/>
                  </a:lnTo>
                  <a:close/>
                </a:path>
                <a:path w="4363084" h="2044700">
                  <a:moveTo>
                    <a:pt x="453146" y="789361"/>
                  </a:moveTo>
                  <a:lnTo>
                    <a:pt x="441087" y="800100"/>
                  </a:lnTo>
                  <a:lnTo>
                    <a:pt x="413340" y="838200"/>
                  </a:lnTo>
                  <a:lnTo>
                    <a:pt x="387399" y="874859"/>
                  </a:lnTo>
                  <a:lnTo>
                    <a:pt x="399160" y="863600"/>
                  </a:lnTo>
                  <a:lnTo>
                    <a:pt x="426486" y="825500"/>
                  </a:lnTo>
                  <a:lnTo>
                    <a:pt x="453146" y="789361"/>
                  </a:lnTo>
                  <a:close/>
                </a:path>
                <a:path w="4363084" h="2044700">
                  <a:moveTo>
                    <a:pt x="3866698" y="738589"/>
                  </a:moveTo>
                  <a:lnTo>
                    <a:pt x="3894401" y="774700"/>
                  </a:lnTo>
                  <a:lnTo>
                    <a:pt x="3922866" y="812800"/>
                  </a:lnTo>
                  <a:lnTo>
                    <a:pt x="3935071" y="823996"/>
                  </a:lnTo>
                  <a:lnTo>
                    <a:pt x="3908072" y="787400"/>
                  </a:lnTo>
                  <a:lnTo>
                    <a:pt x="3879194" y="749300"/>
                  </a:lnTo>
                  <a:lnTo>
                    <a:pt x="3866698" y="738589"/>
                  </a:lnTo>
                  <a:close/>
                </a:path>
                <a:path w="4363084" h="2044700">
                  <a:moveTo>
                    <a:pt x="500157" y="734995"/>
                  </a:moveTo>
                  <a:lnTo>
                    <a:pt x="483469" y="749300"/>
                  </a:lnTo>
                  <a:lnTo>
                    <a:pt x="454592" y="787400"/>
                  </a:lnTo>
                  <a:lnTo>
                    <a:pt x="453146" y="789361"/>
                  </a:lnTo>
                  <a:lnTo>
                    <a:pt x="469609" y="774700"/>
                  </a:lnTo>
                  <a:lnTo>
                    <a:pt x="498892" y="736600"/>
                  </a:lnTo>
                  <a:lnTo>
                    <a:pt x="500157" y="734995"/>
                  </a:lnTo>
                  <a:close/>
                </a:path>
                <a:path w="4363084" h="2044700">
                  <a:moveTo>
                    <a:pt x="3848265" y="722277"/>
                  </a:moveTo>
                  <a:lnTo>
                    <a:pt x="3849559" y="723900"/>
                  </a:lnTo>
                  <a:lnTo>
                    <a:pt x="3866698" y="738589"/>
                  </a:lnTo>
                  <a:lnTo>
                    <a:pt x="3865172" y="736600"/>
                  </a:lnTo>
                  <a:lnTo>
                    <a:pt x="3848265" y="722277"/>
                  </a:lnTo>
                  <a:close/>
                </a:path>
                <a:path w="4363084" h="2044700">
                  <a:moveTo>
                    <a:pt x="541880" y="687807"/>
                  </a:moveTo>
                  <a:lnTo>
                    <a:pt x="528926" y="698500"/>
                  </a:lnTo>
                  <a:lnTo>
                    <a:pt x="500157" y="734995"/>
                  </a:lnTo>
                  <a:lnTo>
                    <a:pt x="513102" y="723900"/>
                  </a:lnTo>
                  <a:lnTo>
                    <a:pt x="541880" y="687807"/>
                  </a:lnTo>
                  <a:close/>
                </a:path>
                <a:path w="4363084" h="2044700">
                  <a:moveTo>
                    <a:pt x="3806095" y="675119"/>
                  </a:moveTo>
                  <a:lnTo>
                    <a:pt x="3835190" y="711200"/>
                  </a:lnTo>
                  <a:lnTo>
                    <a:pt x="3848265" y="722277"/>
                  </a:lnTo>
                  <a:lnTo>
                    <a:pt x="3819179" y="685800"/>
                  </a:lnTo>
                  <a:lnTo>
                    <a:pt x="3806095" y="675119"/>
                  </a:lnTo>
                  <a:close/>
                </a:path>
                <a:path w="4363084" h="2044700">
                  <a:moveTo>
                    <a:pt x="561071" y="671439"/>
                  </a:moveTo>
                  <a:lnTo>
                    <a:pt x="543481" y="685800"/>
                  </a:lnTo>
                  <a:lnTo>
                    <a:pt x="541880" y="687807"/>
                  </a:lnTo>
                  <a:lnTo>
                    <a:pt x="559698" y="673100"/>
                  </a:lnTo>
                  <a:lnTo>
                    <a:pt x="561071" y="671439"/>
                  </a:lnTo>
                  <a:close/>
                </a:path>
                <a:path w="4363084" h="2044700">
                  <a:moveTo>
                    <a:pt x="3722189" y="595182"/>
                  </a:moveTo>
                  <a:lnTo>
                    <a:pt x="3723687" y="596900"/>
                  </a:lnTo>
                  <a:lnTo>
                    <a:pt x="3756231" y="622300"/>
                  </a:lnTo>
                  <a:lnTo>
                    <a:pt x="3788066" y="660400"/>
                  </a:lnTo>
                  <a:lnTo>
                    <a:pt x="3806095" y="675119"/>
                  </a:lnTo>
                  <a:lnTo>
                    <a:pt x="3804467" y="673100"/>
                  </a:lnTo>
                  <a:lnTo>
                    <a:pt x="3773016" y="635000"/>
                  </a:lnTo>
                  <a:lnTo>
                    <a:pt x="3740848" y="609600"/>
                  </a:lnTo>
                  <a:lnTo>
                    <a:pt x="3722189" y="595182"/>
                  </a:lnTo>
                  <a:close/>
                </a:path>
                <a:path w="4363084" h="2044700">
                  <a:moveTo>
                    <a:pt x="604735" y="624323"/>
                  </a:moveTo>
                  <a:lnTo>
                    <a:pt x="591196" y="635000"/>
                  </a:lnTo>
                  <a:lnTo>
                    <a:pt x="561071" y="671439"/>
                  </a:lnTo>
                  <a:lnTo>
                    <a:pt x="574593" y="660400"/>
                  </a:lnTo>
                  <a:lnTo>
                    <a:pt x="604735" y="624323"/>
                  </a:lnTo>
                  <a:close/>
                </a:path>
                <a:path w="4363084" h="2044700">
                  <a:moveTo>
                    <a:pt x="624876" y="607899"/>
                  </a:moveTo>
                  <a:lnTo>
                    <a:pt x="606426" y="622300"/>
                  </a:lnTo>
                  <a:lnTo>
                    <a:pt x="604735" y="624323"/>
                  </a:lnTo>
                  <a:lnTo>
                    <a:pt x="623407" y="609600"/>
                  </a:lnTo>
                  <a:lnTo>
                    <a:pt x="624876" y="607899"/>
                  </a:lnTo>
                  <a:close/>
                </a:path>
                <a:path w="4363084" h="2044700">
                  <a:moveTo>
                    <a:pt x="670440" y="560826"/>
                  </a:moveTo>
                  <a:lnTo>
                    <a:pt x="656320" y="571500"/>
                  </a:lnTo>
                  <a:lnTo>
                    <a:pt x="624876" y="607899"/>
                  </a:lnTo>
                  <a:lnTo>
                    <a:pt x="638968" y="596900"/>
                  </a:lnTo>
                  <a:lnTo>
                    <a:pt x="670440" y="560826"/>
                  </a:lnTo>
                  <a:close/>
                </a:path>
                <a:path w="4363084" h="2044700">
                  <a:moveTo>
                    <a:pt x="3676202" y="548135"/>
                  </a:moveTo>
                  <a:lnTo>
                    <a:pt x="3707975" y="584200"/>
                  </a:lnTo>
                  <a:lnTo>
                    <a:pt x="3722189" y="595182"/>
                  </a:lnTo>
                  <a:lnTo>
                    <a:pt x="3690446" y="558800"/>
                  </a:lnTo>
                  <a:lnTo>
                    <a:pt x="3676202" y="548135"/>
                  </a:lnTo>
                  <a:close/>
                </a:path>
                <a:path w="4363084" h="2044700">
                  <a:moveTo>
                    <a:pt x="760762" y="493569"/>
                  </a:moveTo>
                  <a:lnTo>
                    <a:pt x="740730" y="508000"/>
                  </a:lnTo>
                  <a:lnTo>
                    <a:pt x="706133" y="533400"/>
                  </a:lnTo>
                  <a:lnTo>
                    <a:pt x="672208" y="558800"/>
                  </a:lnTo>
                  <a:lnTo>
                    <a:pt x="670440" y="560826"/>
                  </a:lnTo>
                  <a:lnTo>
                    <a:pt x="689922" y="546100"/>
                  </a:lnTo>
                  <a:lnTo>
                    <a:pt x="724201" y="520700"/>
                  </a:lnTo>
                  <a:lnTo>
                    <a:pt x="759145" y="495300"/>
                  </a:lnTo>
                  <a:lnTo>
                    <a:pt x="760762" y="493569"/>
                  </a:lnTo>
                  <a:close/>
                </a:path>
                <a:path w="4363084" h="2044700">
                  <a:moveTo>
                    <a:pt x="3220043" y="240735"/>
                  </a:moveTo>
                  <a:lnTo>
                    <a:pt x="3241562" y="254000"/>
                  </a:lnTo>
                  <a:lnTo>
                    <a:pt x="3322345" y="304800"/>
                  </a:lnTo>
                  <a:lnTo>
                    <a:pt x="3361895" y="317500"/>
                  </a:lnTo>
                  <a:lnTo>
                    <a:pt x="3439252" y="368300"/>
                  </a:lnTo>
                  <a:lnTo>
                    <a:pt x="3477036" y="393700"/>
                  </a:lnTo>
                  <a:lnTo>
                    <a:pt x="3514207" y="419100"/>
                  </a:lnTo>
                  <a:lnTo>
                    <a:pt x="3550752" y="444500"/>
                  </a:lnTo>
                  <a:lnTo>
                    <a:pt x="3586661" y="482600"/>
                  </a:lnTo>
                  <a:lnTo>
                    <a:pt x="3621921" y="508000"/>
                  </a:lnTo>
                  <a:lnTo>
                    <a:pt x="3656520" y="533400"/>
                  </a:lnTo>
                  <a:lnTo>
                    <a:pt x="3676202" y="548135"/>
                  </a:lnTo>
                  <a:lnTo>
                    <a:pt x="3674409" y="546100"/>
                  </a:lnTo>
                  <a:lnTo>
                    <a:pt x="3640161" y="520700"/>
                  </a:lnTo>
                  <a:lnTo>
                    <a:pt x="3605245" y="495300"/>
                  </a:lnTo>
                  <a:lnTo>
                    <a:pt x="3569671" y="457200"/>
                  </a:lnTo>
                  <a:lnTo>
                    <a:pt x="3533451" y="431800"/>
                  </a:lnTo>
                  <a:lnTo>
                    <a:pt x="3496598" y="406400"/>
                  </a:lnTo>
                  <a:lnTo>
                    <a:pt x="3459124" y="381000"/>
                  </a:lnTo>
                  <a:lnTo>
                    <a:pt x="3421039" y="355600"/>
                  </a:lnTo>
                  <a:lnTo>
                    <a:pt x="3343088" y="304800"/>
                  </a:lnTo>
                  <a:lnTo>
                    <a:pt x="3303246" y="292100"/>
                  </a:lnTo>
                  <a:lnTo>
                    <a:pt x="3221886" y="241300"/>
                  </a:lnTo>
                  <a:lnTo>
                    <a:pt x="3220043" y="240735"/>
                  </a:lnTo>
                  <a:close/>
                </a:path>
                <a:path w="4363084" h="2044700">
                  <a:moveTo>
                    <a:pt x="810022" y="446490"/>
                  </a:moveTo>
                  <a:lnTo>
                    <a:pt x="794742" y="457200"/>
                  </a:lnTo>
                  <a:lnTo>
                    <a:pt x="760762" y="493569"/>
                  </a:lnTo>
                  <a:lnTo>
                    <a:pt x="775989" y="482600"/>
                  </a:lnTo>
                  <a:lnTo>
                    <a:pt x="810022" y="446490"/>
                  </a:lnTo>
                  <a:close/>
                </a:path>
                <a:path w="4363084" h="2044700">
                  <a:moveTo>
                    <a:pt x="1002679" y="316881"/>
                  </a:moveTo>
                  <a:lnTo>
                    <a:pt x="923395" y="368300"/>
                  </a:lnTo>
                  <a:lnTo>
                    <a:pt x="885612" y="393700"/>
                  </a:lnTo>
                  <a:lnTo>
                    <a:pt x="848442" y="419100"/>
                  </a:lnTo>
                  <a:lnTo>
                    <a:pt x="811897" y="444500"/>
                  </a:lnTo>
                  <a:lnTo>
                    <a:pt x="810022" y="446490"/>
                  </a:lnTo>
                  <a:lnTo>
                    <a:pt x="830980" y="431800"/>
                  </a:lnTo>
                  <a:lnTo>
                    <a:pt x="867846" y="406400"/>
                  </a:lnTo>
                  <a:lnTo>
                    <a:pt x="905328" y="381000"/>
                  </a:lnTo>
                  <a:lnTo>
                    <a:pt x="943415" y="355600"/>
                  </a:lnTo>
                  <a:lnTo>
                    <a:pt x="1002679" y="316881"/>
                  </a:lnTo>
                  <a:close/>
                </a:path>
                <a:path w="4363084" h="2044700">
                  <a:moveTo>
                    <a:pt x="1059529" y="292626"/>
                  </a:moveTo>
                  <a:lnTo>
                    <a:pt x="1021352" y="304800"/>
                  </a:lnTo>
                  <a:lnTo>
                    <a:pt x="1002679" y="316881"/>
                  </a:lnTo>
                  <a:lnTo>
                    <a:pt x="1040302" y="304800"/>
                  </a:lnTo>
                  <a:lnTo>
                    <a:pt x="1059529" y="292626"/>
                  </a:lnTo>
                  <a:close/>
                </a:path>
                <a:path w="4363084" h="2044700">
                  <a:moveTo>
                    <a:pt x="1290720" y="177307"/>
                  </a:moveTo>
                  <a:lnTo>
                    <a:pt x="1246283" y="190500"/>
                  </a:lnTo>
                  <a:lnTo>
                    <a:pt x="1204030" y="215900"/>
                  </a:lnTo>
                  <a:lnTo>
                    <a:pt x="1162292" y="228600"/>
                  </a:lnTo>
                  <a:lnTo>
                    <a:pt x="1121084" y="254000"/>
                  </a:lnTo>
                  <a:lnTo>
                    <a:pt x="1059529" y="292626"/>
                  </a:lnTo>
                  <a:lnTo>
                    <a:pt x="1061178" y="292100"/>
                  </a:lnTo>
                  <a:lnTo>
                    <a:pt x="1142485" y="241300"/>
                  </a:lnTo>
                  <a:lnTo>
                    <a:pt x="1183941" y="228600"/>
                  </a:lnTo>
                  <a:lnTo>
                    <a:pt x="1225916" y="203200"/>
                  </a:lnTo>
                  <a:lnTo>
                    <a:pt x="1268398" y="190500"/>
                  </a:lnTo>
                  <a:lnTo>
                    <a:pt x="1290720" y="177307"/>
                  </a:lnTo>
                  <a:close/>
                </a:path>
                <a:path w="4363084" h="2044700">
                  <a:moveTo>
                    <a:pt x="3160159" y="216368"/>
                  </a:moveTo>
                  <a:lnTo>
                    <a:pt x="3180393" y="228600"/>
                  </a:lnTo>
                  <a:lnTo>
                    <a:pt x="3220043" y="240735"/>
                  </a:lnTo>
                  <a:lnTo>
                    <a:pt x="3200354" y="228600"/>
                  </a:lnTo>
                  <a:lnTo>
                    <a:pt x="3160159" y="216368"/>
                  </a:lnTo>
                  <a:close/>
                </a:path>
                <a:path w="4363084" h="2044700">
                  <a:moveTo>
                    <a:pt x="3136621" y="202676"/>
                  </a:moveTo>
                  <a:lnTo>
                    <a:pt x="3158618" y="215900"/>
                  </a:lnTo>
                  <a:lnTo>
                    <a:pt x="3160159" y="216368"/>
                  </a:lnTo>
                  <a:lnTo>
                    <a:pt x="3138373" y="203200"/>
                  </a:lnTo>
                  <a:lnTo>
                    <a:pt x="3136621" y="202676"/>
                  </a:lnTo>
                  <a:close/>
                </a:path>
                <a:path w="4363084" h="2044700">
                  <a:moveTo>
                    <a:pt x="3075043" y="178226"/>
                  </a:moveTo>
                  <a:lnTo>
                    <a:pt x="3095839" y="190500"/>
                  </a:lnTo>
                  <a:lnTo>
                    <a:pt x="3136621" y="202676"/>
                  </a:lnTo>
                  <a:lnTo>
                    <a:pt x="3116365" y="190500"/>
                  </a:lnTo>
                  <a:lnTo>
                    <a:pt x="3075043" y="178226"/>
                  </a:lnTo>
                  <a:close/>
                </a:path>
                <a:path w="4363084" h="2044700">
                  <a:moveTo>
                    <a:pt x="3007718" y="151951"/>
                  </a:moveTo>
                  <a:lnTo>
                    <a:pt x="3030356" y="165100"/>
                  </a:lnTo>
                  <a:lnTo>
                    <a:pt x="3075043" y="178226"/>
                  </a:lnTo>
                  <a:lnTo>
                    <a:pt x="3052802" y="165100"/>
                  </a:lnTo>
                  <a:lnTo>
                    <a:pt x="3007718" y="151951"/>
                  </a:lnTo>
                  <a:close/>
                </a:path>
                <a:path w="4363084" h="2044700">
                  <a:moveTo>
                    <a:pt x="1353476" y="152796"/>
                  </a:moveTo>
                  <a:lnTo>
                    <a:pt x="1311374" y="165100"/>
                  </a:lnTo>
                  <a:lnTo>
                    <a:pt x="1290720" y="177307"/>
                  </a:lnTo>
                  <a:lnTo>
                    <a:pt x="1332293" y="165100"/>
                  </a:lnTo>
                  <a:lnTo>
                    <a:pt x="1353476" y="152796"/>
                  </a:lnTo>
                  <a:close/>
                </a:path>
                <a:path w="4363084" h="2044700">
                  <a:moveTo>
                    <a:pt x="1421679" y="126586"/>
                  </a:moveTo>
                  <a:lnTo>
                    <a:pt x="1376025" y="139700"/>
                  </a:lnTo>
                  <a:lnTo>
                    <a:pt x="1353476" y="152796"/>
                  </a:lnTo>
                  <a:lnTo>
                    <a:pt x="1398763" y="139700"/>
                  </a:lnTo>
                  <a:lnTo>
                    <a:pt x="1421679" y="126586"/>
                  </a:lnTo>
                  <a:close/>
                </a:path>
                <a:path w="4363084" h="2044700">
                  <a:moveTo>
                    <a:pt x="2943641" y="127349"/>
                  </a:moveTo>
                  <a:lnTo>
                    <a:pt x="2965267" y="139700"/>
                  </a:lnTo>
                  <a:lnTo>
                    <a:pt x="3007718" y="151951"/>
                  </a:lnTo>
                  <a:lnTo>
                    <a:pt x="2986626" y="139700"/>
                  </a:lnTo>
                  <a:lnTo>
                    <a:pt x="2943641" y="127349"/>
                  </a:lnTo>
                  <a:close/>
                </a:path>
                <a:path w="4363084" h="2044700">
                  <a:moveTo>
                    <a:pt x="2691835" y="50800"/>
                  </a:moveTo>
                  <a:lnTo>
                    <a:pt x="2668068" y="50800"/>
                  </a:lnTo>
                  <a:lnTo>
                    <a:pt x="2943641" y="127349"/>
                  </a:lnTo>
                  <a:lnTo>
                    <a:pt x="2920793" y="114300"/>
                  </a:lnTo>
                  <a:lnTo>
                    <a:pt x="2691835" y="50800"/>
                  </a:lnTo>
                  <a:close/>
                </a:path>
                <a:path w="4363084" h="2044700">
                  <a:moveTo>
                    <a:pt x="1694596" y="50800"/>
                  </a:moveTo>
                  <a:lnTo>
                    <a:pt x="1671535" y="50800"/>
                  </a:lnTo>
                  <a:lnTo>
                    <a:pt x="1443150" y="114300"/>
                  </a:lnTo>
                  <a:lnTo>
                    <a:pt x="1421679" y="126586"/>
                  </a:lnTo>
                  <a:lnTo>
                    <a:pt x="1694596" y="50800"/>
                  </a:lnTo>
                  <a:close/>
                </a:path>
                <a:path w="4363084" h="2044700">
                  <a:moveTo>
                    <a:pt x="1765670" y="38100"/>
                  </a:moveTo>
                  <a:lnTo>
                    <a:pt x="1741740" y="38100"/>
                  </a:lnTo>
                  <a:lnTo>
                    <a:pt x="1694596" y="50800"/>
                  </a:lnTo>
                  <a:lnTo>
                    <a:pt x="1718416" y="50800"/>
                  </a:lnTo>
                  <a:lnTo>
                    <a:pt x="1765670" y="38100"/>
                  </a:lnTo>
                  <a:close/>
                </a:path>
                <a:path w="4363084" h="2044700">
                  <a:moveTo>
                    <a:pt x="2620927" y="38100"/>
                  </a:moveTo>
                  <a:lnTo>
                    <a:pt x="2597399" y="38100"/>
                  </a:lnTo>
                  <a:lnTo>
                    <a:pt x="2644809" y="50800"/>
                  </a:lnTo>
                  <a:lnTo>
                    <a:pt x="2668068" y="50800"/>
                  </a:lnTo>
                  <a:lnTo>
                    <a:pt x="2620927" y="38100"/>
                  </a:lnTo>
                  <a:close/>
                </a:path>
                <a:path w="4363084" h="2044700">
                  <a:moveTo>
                    <a:pt x="1837133" y="25400"/>
                  </a:moveTo>
                  <a:lnTo>
                    <a:pt x="1813285" y="25400"/>
                  </a:lnTo>
                  <a:lnTo>
                    <a:pt x="1765670" y="38100"/>
                  </a:lnTo>
                  <a:lnTo>
                    <a:pt x="1789257" y="38100"/>
                  </a:lnTo>
                  <a:lnTo>
                    <a:pt x="1837133" y="25400"/>
                  </a:lnTo>
                  <a:close/>
                </a:path>
                <a:path w="4363084" h="2044700">
                  <a:moveTo>
                    <a:pt x="2549618" y="25400"/>
                  </a:moveTo>
                  <a:lnTo>
                    <a:pt x="2525539" y="25400"/>
                  </a:lnTo>
                  <a:lnTo>
                    <a:pt x="2573413" y="38100"/>
                  </a:lnTo>
                  <a:lnTo>
                    <a:pt x="2597399" y="38100"/>
                  </a:lnTo>
                  <a:lnTo>
                    <a:pt x="2549618" y="25400"/>
                  </a:lnTo>
                  <a:close/>
                </a:path>
                <a:path w="4363084" h="2044700">
                  <a:moveTo>
                    <a:pt x="1909549" y="12700"/>
                  </a:moveTo>
                  <a:lnTo>
                    <a:pt x="1885359" y="12700"/>
                  </a:lnTo>
                  <a:lnTo>
                    <a:pt x="1837133" y="25400"/>
                  </a:lnTo>
                  <a:lnTo>
                    <a:pt x="1861249" y="25400"/>
                  </a:lnTo>
                  <a:lnTo>
                    <a:pt x="1909549" y="12700"/>
                  </a:lnTo>
                  <a:close/>
                </a:path>
                <a:path w="4363084" h="2044700">
                  <a:moveTo>
                    <a:pt x="2477318" y="12700"/>
                  </a:moveTo>
                  <a:lnTo>
                    <a:pt x="2452987" y="12700"/>
                  </a:lnTo>
                  <a:lnTo>
                    <a:pt x="2501476" y="25400"/>
                  </a:lnTo>
                  <a:lnTo>
                    <a:pt x="2525539" y="25400"/>
                  </a:lnTo>
                  <a:lnTo>
                    <a:pt x="2477318" y="12700"/>
                  </a:lnTo>
                  <a:close/>
                </a:path>
                <a:path w="4363084" h="2044700">
                  <a:moveTo>
                    <a:pt x="2032004" y="0"/>
                  </a:moveTo>
                  <a:lnTo>
                    <a:pt x="2007110" y="0"/>
                  </a:lnTo>
                  <a:lnTo>
                    <a:pt x="1958174" y="12700"/>
                  </a:lnTo>
                  <a:lnTo>
                    <a:pt x="1982806" y="12700"/>
                  </a:lnTo>
                  <a:lnTo>
                    <a:pt x="2032004" y="0"/>
                  </a:lnTo>
                  <a:close/>
                </a:path>
                <a:path w="4363084" h="2044700">
                  <a:moveTo>
                    <a:pt x="2355011" y="0"/>
                  </a:moveTo>
                  <a:lnTo>
                    <a:pt x="2330684" y="0"/>
                  </a:lnTo>
                  <a:lnTo>
                    <a:pt x="2379878" y="12700"/>
                  </a:lnTo>
                  <a:lnTo>
                    <a:pt x="2404161" y="12700"/>
                  </a:lnTo>
                  <a:lnTo>
                    <a:pt x="2355011" y="0"/>
                  </a:lnTo>
                  <a:close/>
                </a:path>
              </a:pathLst>
            </a:custGeom>
            <a:solidFill>
              <a:srgbClr val="004A61"/>
            </a:solidFill>
          </p:spPr>
          <p:txBody>
            <a:bodyPr wrap="square" lIns="0" tIns="0" rIns="0" bIns="0" rtlCol="0"/>
            <a:lstStyle/>
            <a:p>
              <a:endParaRPr/>
            </a:p>
          </p:txBody>
        </p:sp>
        <p:sp>
          <p:nvSpPr>
            <p:cNvPr id="14" name="object 14"/>
            <p:cNvSpPr/>
            <p:nvPr/>
          </p:nvSpPr>
          <p:spPr>
            <a:xfrm>
              <a:off x="6462648" y="2757550"/>
              <a:ext cx="4725035" cy="2051685"/>
            </a:xfrm>
            <a:custGeom>
              <a:avLst/>
              <a:gdLst/>
              <a:ahLst/>
              <a:cxnLst/>
              <a:rect l="l" t="t" r="r" b="b"/>
              <a:pathLst>
                <a:path w="4725034" h="2051685">
                  <a:moveTo>
                    <a:pt x="126" y="2028825"/>
                  </a:moveTo>
                  <a:lnTo>
                    <a:pt x="690" y="1982261"/>
                  </a:lnTo>
                  <a:lnTo>
                    <a:pt x="2371" y="1935954"/>
                  </a:lnTo>
                  <a:lnTo>
                    <a:pt x="5158" y="1889915"/>
                  </a:lnTo>
                  <a:lnTo>
                    <a:pt x="9040" y="1844155"/>
                  </a:lnTo>
                  <a:lnTo>
                    <a:pt x="14004" y="1798686"/>
                  </a:lnTo>
                  <a:lnTo>
                    <a:pt x="20037" y="1753518"/>
                  </a:lnTo>
                  <a:lnTo>
                    <a:pt x="27129" y="1708663"/>
                  </a:lnTo>
                  <a:lnTo>
                    <a:pt x="35267" y="1664132"/>
                  </a:lnTo>
                  <a:lnTo>
                    <a:pt x="44439" y="1619936"/>
                  </a:lnTo>
                  <a:lnTo>
                    <a:pt x="54632" y="1576087"/>
                  </a:lnTo>
                  <a:lnTo>
                    <a:pt x="65836" y="1532595"/>
                  </a:lnTo>
                  <a:lnTo>
                    <a:pt x="78037" y="1489471"/>
                  </a:lnTo>
                  <a:lnTo>
                    <a:pt x="91225" y="1446728"/>
                  </a:lnTo>
                  <a:lnTo>
                    <a:pt x="105386" y="1404376"/>
                  </a:lnTo>
                  <a:lnTo>
                    <a:pt x="120509" y="1362425"/>
                  </a:lnTo>
                  <a:lnTo>
                    <a:pt x="136582" y="1320889"/>
                  </a:lnTo>
                  <a:lnTo>
                    <a:pt x="153593" y="1279777"/>
                  </a:lnTo>
                  <a:lnTo>
                    <a:pt x="171529" y="1239101"/>
                  </a:lnTo>
                  <a:lnTo>
                    <a:pt x="190379" y="1198872"/>
                  </a:lnTo>
                  <a:lnTo>
                    <a:pt x="210131" y="1159101"/>
                  </a:lnTo>
                  <a:lnTo>
                    <a:pt x="230772" y="1119799"/>
                  </a:lnTo>
                  <a:lnTo>
                    <a:pt x="252291" y="1080979"/>
                  </a:lnTo>
                  <a:lnTo>
                    <a:pt x="274675" y="1042650"/>
                  </a:lnTo>
                  <a:lnTo>
                    <a:pt x="297913" y="1004824"/>
                  </a:lnTo>
                  <a:lnTo>
                    <a:pt x="321993" y="967512"/>
                  </a:lnTo>
                  <a:lnTo>
                    <a:pt x="346902" y="930725"/>
                  </a:lnTo>
                  <a:lnTo>
                    <a:pt x="372628" y="894475"/>
                  </a:lnTo>
                  <a:lnTo>
                    <a:pt x="399160" y="858773"/>
                  </a:lnTo>
                  <a:lnTo>
                    <a:pt x="426486" y="823630"/>
                  </a:lnTo>
                  <a:lnTo>
                    <a:pt x="454592" y="789056"/>
                  </a:lnTo>
                  <a:lnTo>
                    <a:pt x="483469" y="755065"/>
                  </a:lnTo>
                  <a:lnTo>
                    <a:pt x="513102" y="721665"/>
                  </a:lnTo>
                  <a:lnTo>
                    <a:pt x="543481" y="688870"/>
                  </a:lnTo>
                  <a:lnTo>
                    <a:pt x="574593" y="656689"/>
                  </a:lnTo>
                  <a:lnTo>
                    <a:pt x="606426" y="625134"/>
                  </a:lnTo>
                  <a:lnTo>
                    <a:pt x="638968" y="594217"/>
                  </a:lnTo>
                  <a:lnTo>
                    <a:pt x="672208" y="563948"/>
                  </a:lnTo>
                  <a:lnTo>
                    <a:pt x="706133" y="534338"/>
                  </a:lnTo>
                  <a:lnTo>
                    <a:pt x="740730" y="505400"/>
                  </a:lnTo>
                  <a:lnTo>
                    <a:pt x="775989" y="477143"/>
                  </a:lnTo>
                  <a:lnTo>
                    <a:pt x="811897" y="449580"/>
                  </a:lnTo>
                  <a:lnTo>
                    <a:pt x="848442" y="422721"/>
                  </a:lnTo>
                  <a:lnTo>
                    <a:pt x="885612" y="396578"/>
                  </a:lnTo>
                  <a:lnTo>
                    <a:pt x="923395" y="371161"/>
                  </a:lnTo>
                  <a:lnTo>
                    <a:pt x="961779" y="346483"/>
                  </a:lnTo>
                  <a:lnTo>
                    <a:pt x="1000752" y="322553"/>
                  </a:lnTo>
                  <a:lnTo>
                    <a:pt x="1040302" y="299384"/>
                  </a:lnTo>
                  <a:lnTo>
                    <a:pt x="1080417" y="276986"/>
                  </a:lnTo>
                  <a:lnTo>
                    <a:pt x="1121084" y="255372"/>
                  </a:lnTo>
                  <a:lnTo>
                    <a:pt x="1162292" y="234551"/>
                  </a:lnTo>
                  <a:lnTo>
                    <a:pt x="1204030" y="214535"/>
                  </a:lnTo>
                  <a:lnTo>
                    <a:pt x="1246283" y="195335"/>
                  </a:lnTo>
                  <a:lnTo>
                    <a:pt x="1289042" y="176963"/>
                  </a:lnTo>
                  <a:lnTo>
                    <a:pt x="1332293" y="159430"/>
                  </a:lnTo>
                  <a:lnTo>
                    <a:pt x="1376025" y="142747"/>
                  </a:lnTo>
                  <a:lnTo>
                    <a:pt x="1420225" y="126924"/>
                  </a:lnTo>
                  <a:lnTo>
                    <a:pt x="1464882" y="111974"/>
                  </a:lnTo>
                  <a:lnTo>
                    <a:pt x="1509984" y="97907"/>
                  </a:lnTo>
                  <a:lnTo>
                    <a:pt x="1555518" y="84735"/>
                  </a:lnTo>
                  <a:lnTo>
                    <a:pt x="1601473" y="72469"/>
                  </a:lnTo>
                  <a:lnTo>
                    <a:pt x="1647836" y="61120"/>
                  </a:lnTo>
                  <a:lnTo>
                    <a:pt x="1694596" y="50698"/>
                  </a:lnTo>
                  <a:lnTo>
                    <a:pt x="1741740" y="41217"/>
                  </a:lnTo>
                  <a:lnTo>
                    <a:pt x="1789257" y="32686"/>
                  </a:lnTo>
                  <a:lnTo>
                    <a:pt x="1837133" y="25116"/>
                  </a:lnTo>
                  <a:lnTo>
                    <a:pt x="1885359" y="18520"/>
                  </a:lnTo>
                  <a:lnTo>
                    <a:pt x="1933920" y="12907"/>
                  </a:lnTo>
                  <a:lnTo>
                    <a:pt x="1982806" y="8290"/>
                  </a:lnTo>
                  <a:lnTo>
                    <a:pt x="2032004" y="4680"/>
                  </a:lnTo>
                  <a:lnTo>
                    <a:pt x="2081502" y="2087"/>
                  </a:lnTo>
                  <a:lnTo>
                    <a:pt x="2131289" y="523"/>
                  </a:lnTo>
                  <a:lnTo>
                    <a:pt x="2181352" y="0"/>
                  </a:lnTo>
                  <a:lnTo>
                    <a:pt x="2231409" y="523"/>
                  </a:lnTo>
                  <a:lnTo>
                    <a:pt x="2281191" y="2087"/>
                  </a:lnTo>
                  <a:lnTo>
                    <a:pt x="2330684" y="4680"/>
                  </a:lnTo>
                  <a:lnTo>
                    <a:pt x="2379878" y="8290"/>
                  </a:lnTo>
                  <a:lnTo>
                    <a:pt x="2428760" y="12907"/>
                  </a:lnTo>
                  <a:lnTo>
                    <a:pt x="2477318" y="18520"/>
                  </a:lnTo>
                  <a:lnTo>
                    <a:pt x="2525539" y="25116"/>
                  </a:lnTo>
                  <a:lnTo>
                    <a:pt x="2573413" y="32686"/>
                  </a:lnTo>
                  <a:lnTo>
                    <a:pt x="2620927" y="41217"/>
                  </a:lnTo>
                  <a:lnTo>
                    <a:pt x="2668068" y="50698"/>
                  </a:lnTo>
                  <a:lnTo>
                    <a:pt x="2714825" y="61120"/>
                  </a:lnTo>
                  <a:lnTo>
                    <a:pt x="2761186" y="72469"/>
                  </a:lnTo>
                  <a:lnTo>
                    <a:pt x="2807139" y="84735"/>
                  </a:lnTo>
                  <a:lnTo>
                    <a:pt x="2852671" y="97907"/>
                  </a:lnTo>
                  <a:lnTo>
                    <a:pt x="2897771" y="111974"/>
                  </a:lnTo>
                  <a:lnTo>
                    <a:pt x="2942426" y="126924"/>
                  </a:lnTo>
                  <a:lnTo>
                    <a:pt x="2986626" y="142747"/>
                  </a:lnTo>
                  <a:lnTo>
                    <a:pt x="3030356" y="159430"/>
                  </a:lnTo>
                  <a:lnTo>
                    <a:pt x="3073607" y="176963"/>
                  </a:lnTo>
                  <a:lnTo>
                    <a:pt x="3116365" y="195335"/>
                  </a:lnTo>
                  <a:lnTo>
                    <a:pt x="3158618" y="214535"/>
                  </a:lnTo>
                  <a:lnTo>
                    <a:pt x="3200354" y="234551"/>
                  </a:lnTo>
                  <a:lnTo>
                    <a:pt x="3241562" y="255372"/>
                  </a:lnTo>
                  <a:lnTo>
                    <a:pt x="3282230" y="276987"/>
                  </a:lnTo>
                  <a:lnTo>
                    <a:pt x="3322345" y="299384"/>
                  </a:lnTo>
                  <a:lnTo>
                    <a:pt x="3361895" y="322553"/>
                  </a:lnTo>
                  <a:lnTo>
                    <a:pt x="3400868" y="346483"/>
                  </a:lnTo>
                  <a:lnTo>
                    <a:pt x="3439252" y="371161"/>
                  </a:lnTo>
                  <a:lnTo>
                    <a:pt x="3477036" y="396578"/>
                  </a:lnTo>
                  <a:lnTo>
                    <a:pt x="3514207" y="422721"/>
                  </a:lnTo>
                  <a:lnTo>
                    <a:pt x="3550752" y="449580"/>
                  </a:lnTo>
                  <a:lnTo>
                    <a:pt x="3586661" y="477143"/>
                  </a:lnTo>
                  <a:lnTo>
                    <a:pt x="3621921" y="505400"/>
                  </a:lnTo>
                  <a:lnTo>
                    <a:pt x="3656520" y="534338"/>
                  </a:lnTo>
                  <a:lnTo>
                    <a:pt x="3690446" y="563948"/>
                  </a:lnTo>
                  <a:lnTo>
                    <a:pt x="3723687" y="594217"/>
                  </a:lnTo>
                  <a:lnTo>
                    <a:pt x="3756231" y="625134"/>
                  </a:lnTo>
                  <a:lnTo>
                    <a:pt x="3788066" y="656689"/>
                  </a:lnTo>
                  <a:lnTo>
                    <a:pt x="3819179" y="688870"/>
                  </a:lnTo>
                  <a:lnTo>
                    <a:pt x="3849559" y="721665"/>
                  </a:lnTo>
                  <a:lnTo>
                    <a:pt x="3879194" y="755065"/>
                  </a:lnTo>
                  <a:lnTo>
                    <a:pt x="3908072" y="789056"/>
                  </a:lnTo>
                  <a:lnTo>
                    <a:pt x="3936180" y="823630"/>
                  </a:lnTo>
                  <a:lnTo>
                    <a:pt x="3963507" y="858773"/>
                  </a:lnTo>
                  <a:lnTo>
                    <a:pt x="3990041" y="894475"/>
                  </a:lnTo>
                  <a:lnTo>
                    <a:pt x="4015769" y="930725"/>
                  </a:lnTo>
                  <a:lnTo>
                    <a:pt x="4040680" y="967512"/>
                  </a:lnTo>
                  <a:lnTo>
                    <a:pt x="4064761" y="1004824"/>
                  </a:lnTo>
                  <a:lnTo>
                    <a:pt x="4088001" y="1042650"/>
                  </a:lnTo>
                  <a:lnTo>
                    <a:pt x="4110388" y="1080979"/>
                  </a:lnTo>
                  <a:lnTo>
                    <a:pt x="4131908" y="1119799"/>
                  </a:lnTo>
                  <a:lnTo>
                    <a:pt x="4152551" y="1159101"/>
                  </a:lnTo>
                  <a:lnTo>
                    <a:pt x="4172305" y="1198872"/>
                  </a:lnTo>
                  <a:lnTo>
                    <a:pt x="4191156" y="1239101"/>
                  </a:lnTo>
                  <a:lnTo>
                    <a:pt x="4209094" y="1279777"/>
                  </a:lnTo>
                  <a:lnTo>
                    <a:pt x="4226106" y="1320889"/>
                  </a:lnTo>
                  <a:lnTo>
                    <a:pt x="4242181" y="1362425"/>
                  </a:lnTo>
                  <a:lnTo>
                    <a:pt x="4257305" y="1404376"/>
                  </a:lnTo>
                  <a:lnTo>
                    <a:pt x="4271468" y="1446728"/>
                  </a:lnTo>
                  <a:lnTo>
                    <a:pt x="4284657" y="1489471"/>
                  </a:lnTo>
                  <a:lnTo>
                    <a:pt x="4296860" y="1532595"/>
                  </a:lnTo>
                  <a:lnTo>
                    <a:pt x="4308064" y="1576087"/>
                  </a:lnTo>
                  <a:lnTo>
                    <a:pt x="4318259" y="1619936"/>
                  </a:lnTo>
                  <a:lnTo>
                    <a:pt x="4327432" y="1664132"/>
                  </a:lnTo>
                  <a:lnTo>
                    <a:pt x="4335571" y="1708663"/>
                  </a:lnTo>
                  <a:lnTo>
                    <a:pt x="4342663" y="1753518"/>
                  </a:lnTo>
                  <a:lnTo>
                    <a:pt x="4348698" y="1798686"/>
                  </a:lnTo>
                  <a:lnTo>
                    <a:pt x="4353662" y="1844155"/>
                  </a:lnTo>
                  <a:lnTo>
                    <a:pt x="4357544" y="1889915"/>
                  </a:lnTo>
                  <a:lnTo>
                    <a:pt x="4360332" y="1935954"/>
                  </a:lnTo>
                  <a:lnTo>
                    <a:pt x="4362013" y="1982261"/>
                  </a:lnTo>
                  <a:lnTo>
                    <a:pt x="4362577" y="2028825"/>
                  </a:lnTo>
                  <a:lnTo>
                    <a:pt x="4362577" y="2036318"/>
                  </a:lnTo>
                  <a:lnTo>
                    <a:pt x="4362450" y="2043938"/>
                  </a:lnTo>
                  <a:lnTo>
                    <a:pt x="4362323" y="2051558"/>
                  </a:lnTo>
                  <a:lnTo>
                    <a:pt x="4362324" y="2004988"/>
                  </a:lnTo>
                  <a:lnTo>
                    <a:pt x="4361204" y="1958664"/>
                  </a:lnTo>
                  <a:lnTo>
                    <a:pt x="4358975" y="1912596"/>
                  </a:lnTo>
                  <a:lnTo>
                    <a:pt x="4355648" y="1866796"/>
                  </a:lnTo>
                  <a:lnTo>
                    <a:pt x="4351235" y="1821275"/>
                  </a:lnTo>
                  <a:lnTo>
                    <a:pt x="4345749" y="1776044"/>
                  </a:lnTo>
                  <a:lnTo>
                    <a:pt x="4339200" y="1731115"/>
                  </a:lnTo>
                  <a:lnTo>
                    <a:pt x="4331602" y="1686500"/>
                  </a:lnTo>
                  <a:lnTo>
                    <a:pt x="4322965" y="1642208"/>
                  </a:lnTo>
                  <a:lnTo>
                    <a:pt x="4313303" y="1598253"/>
                  </a:lnTo>
                  <a:lnTo>
                    <a:pt x="4302626" y="1554644"/>
                  </a:lnTo>
                  <a:lnTo>
                    <a:pt x="4290946" y="1511394"/>
                  </a:lnTo>
                  <a:lnTo>
                    <a:pt x="4278276" y="1468513"/>
                  </a:lnTo>
                  <a:lnTo>
                    <a:pt x="4264628" y="1426013"/>
                  </a:lnTo>
                  <a:lnTo>
                    <a:pt x="4250012" y="1383906"/>
                  </a:lnTo>
                  <a:lnTo>
                    <a:pt x="4234442" y="1342202"/>
                  </a:lnTo>
                  <a:lnTo>
                    <a:pt x="4217929" y="1300913"/>
                  </a:lnTo>
                  <a:lnTo>
                    <a:pt x="4200485" y="1260050"/>
                  </a:lnTo>
                  <a:lnTo>
                    <a:pt x="4182122" y="1219625"/>
                  </a:lnTo>
                  <a:lnTo>
                    <a:pt x="4162851" y="1179648"/>
                  </a:lnTo>
                  <a:lnTo>
                    <a:pt x="4142685" y="1140132"/>
                  </a:lnTo>
                  <a:lnTo>
                    <a:pt x="4121636" y="1101087"/>
                  </a:lnTo>
                  <a:lnTo>
                    <a:pt x="4099715" y="1062525"/>
                  </a:lnTo>
                  <a:lnTo>
                    <a:pt x="4076935" y="1024457"/>
                  </a:lnTo>
                  <a:lnTo>
                    <a:pt x="4053306" y="986894"/>
                  </a:lnTo>
                  <a:lnTo>
                    <a:pt x="4028842" y="949848"/>
                  </a:lnTo>
                  <a:lnTo>
                    <a:pt x="4003554" y="913330"/>
                  </a:lnTo>
                  <a:lnTo>
                    <a:pt x="3977454" y="877352"/>
                  </a:lnTo>
                  <a:lnTo>
                    <a:pt x="3950554" y="841924"/>
                  </a:lnTo>
                  <a:lnTo>
                    <a:pt x="3922866" y="807058"/>
                  </a:lnTo>
                  <a:lnTo>
                    <a:pt x="3894401" y="772766"/>
                  </a:lnTo>
                  <a:lnTo>
                    <a:pt x="3865172" y="739058"/>
                  </a:lnTo>
                  <a:lnTo>
                    <a:pt x="3835190" y="705946"/>
                  </a:lnTo>
                  <a:lnTo>
                    <a:pt x="3804467" y="673441"/>
                  </a:lnTo>
                  <a:lnTo>
                    <a:pt x="3773016" y="641554"/>
                  </a:lnTo>
                  <a:lnTo>
                    <a:pt x="3740848" y="610298"/>
                  </a:lnTo>
                  <a:lnTo>
                    <a:pt x="3707975" y="579683"/>
                  </a:lnTo>
                  <a:lnTo>
                    <a:pt x="3674409" y="549720"/>
                  </a:lnTo>
                  <a:lnTo>
                    <a:pt x="3640161" y="520421"/>
                  </a:lnTo>
                  <a:lnTo>
                    <a:pt x="3605245" y="491797"/>
                  </a:lnTo>
                  <a:lnTo>
                    <a:pt x="3569671" y="463860"/>
                  </a:lnTo>
                  <a:lnTo>
                    <a:pt x="3533451" y="436620"/>
                  </a:lnTo>
                  <a:lnTo>
                    <a:pt x="3496598" y="410089"/>
                  </a:lnTo>
                  <a:lnTo>
                    <a:pt x="3459124" y="384279"/>
                  </a:lnTo>
                  <a:lnTo>
                    <a:pt x="3421039" y="359201"/>
                  </a:lnTo>
                  <a:lnTo>
                    <a:pt x="3382357" y="334865"/>
                  </a:lnTo>
                  <a:lnTo>
                    <a:pt x="3343088" y="311284"/>
                  </a:lnTo>
                  <a:lnTo>
                    <a:pt x="3303246" y="288468"/>
                  </a:lnTo>
                  <a:lnTo>
                    <a:pt x="3262841" y="266430"/>
                  </a:lnTo>
                  <a:lnTo>
                    <a:pt x="3221886" y="245179"/>
                  </a:lnTo>
                  <a:lnTo>
                    <a:pt x="3180393" y="224728"/>
                  </a:lnTo>
                  <a:lnTo>
                    <a:pt x="3138373" y="205088"/>
                  </a:lnTo>
                  <a:lnTo>
                    <a:pt x="3095839" y="186271"/>
                  </a:lnTo>
                  <a:lnTo>
                    <a:pt x="3052802" y="168286"/>
                  </a:lnTo>
                  <a:lnTo>
                    <a:pt x="3009274" y="151147"/>
                  </a:lnTo>
                  <a:lnTo>
                    <a:pt x="2965267" y="134864"/>
                  </a:lnTo>
                  <a:lnTo>
                    <a:pt x="2920793" y="119448"/>
                  </a:lnTo>
                  <a:lnTo>
                    <a:pt x="2875864" y="104911"/>
                  </a:lnTo>
                  <a:lnTo>
                    <a:pt x="2830492" y="91264"/>
                  </a:lnTo>
                  <a:lnTo>
                    <a:pt x="2784689" y="78518"/>
                  </a:lnTo>
                  <a:lnTo>
                    <a:pt x="2738466" y="66686"/>
                  </a:lnTo>
                  <a:lnTo>
                    <a:pt x="2691835" y="55777"/>
                  </a:lnTo>
                  <a:lnTo>
                    <a:pt x="2644809" y="45803"/>
                  </a:lnTo>
                  <a:lnTo>
                    <a:pt x="2597399" y="36777"/>
                  </a:lnTo>
                  <a:lnTo>
                    <a:pt x="2549618" y="28708"/>
                  </a:lnTo>
                  <a:lnTo>
                    <a:pt x="2501476" y="21608"/>
                  </a:lnTo>
                  <a:lnTo>
                    <a:pt x="2452987" y="15489"/>
                  </a:lnTo>
                  <a:lnTo>
                    <a:pt x="2404161" y="10362"/>
                  </a:lnTo>
                  <a:lnTo>
                    <a:pt x="2355011" y="6238"/>
                  </a:lnTo>
                  <a:lnTo>
                    <a:pt x="2305549" y="3129"/>
                  </a:lnTo>
                  <a:lnTo>
                    <a:pt x="2255787" y="1046"/>
                  </a:lnTo>
                  <a:lnTo>
                    <a:pt x="2205735" y="0"/>
                  </a:lnTo>
                  <a:lnTo>
                    <a:pt x="2155672" y="6"/>
                  </a:lnTo>
                  <a:lnTo>
                    <a:pt x="2105872" y="1055"/>
                  </a:lnTo>
                  <a:lnTo>
                    <a:pt x="2056347" y="3136"/>
                  </a:lnTo>
                  <a:lnTo>
                    <a:pt x="2007110" y="6237"/>
                  </a:lnTo>
                  <a:lnTo>
                    <a:pt x="1958174" y="10348"/>
                  </a:lnTo>
                  <a:lnTo>
                    <a:pt x="1909549" y="15458"/>
                  </a:lnTo>
                  <a:lnTo>
                    <a:pt x="1861249" y="21555"/>
                  </a:lnTo>
                  <a:lnTo>
                    <a:pt x="1813285" y="28628"/>
                  </a:lnTo>
                  <a:lnTo>
                    <a:pt x="1765670" y="36666"/>
                  </a:lnTo>
                  <a:lnTo>
                    <a:pt x="1718416" y="45659"/>
                  </a:lnTo>
                  <a:lnTo>
                    <a:pt x="1671535" y="55595"/>
                  </a:lnTo>
                  <a:lnTo>
                    <a:pt x="1625039" y="66463"/>
                  </a:lnTo>
                  <a:lnTo>
                    <a:pt x="1578941" y="78252"/>
                  </a:lnTo>
                  <a:lnTo>
                    <a:pt x="1533251" y="90951"/>
                  </a:lnTo>
                  <a:lnTo>
                    <a:pt x="1487984" y="104549"/>
                  </a:lnTo>
                  <a:lnTo>
                    <a:pt x="1443150" y="119035"/>
                  </a:lnTo>
                  <a:lnTo>
                    <a:pt x="1398763" y="134397"/>
                  </a:lnTo>
                  <a:lnTo>
                    <a:pt x="1354834" y="150625"/>
                  </a:lnTo>
                  <a:lnTo>
                    <a:pt x="1311374" y="167708"/>
                  </a:lnTo>
                  <a:lnTo>
                    <a:pt x="1268398" y="185635"/>
                  </a:lnTo>
                  <a:lnTo>
                    <a:pt x="1225916" y="204394"/>
                  </a:lnTo>
                  <a:lnTo>
                    <a:pt x="1183941" y="223975"/>
                  </a:lnTo>
                  <a:lnTo>
                    <a:pt x="1142485" y="244366"/>
                  </a:lnTo>
                  <a:lnTo>
                    <a:pt x="1101560" y="265557"/>
                  </a:lnTo>
                  <a:lnTo>
                    <a:pt x="1061178" y="287535"/>
                  </a:lnTo>
                  <a:lnTo>
                    <a:pt x="1021352" y="310291"/>
                  </a:lnTo>
                  <a:lnTo>
                    <a:pt x="982094" y="333814"/>
                  </a:lnTo>
                  <a:lnTo>
                    <a:pt x="943415" y="358091"/>
                  </a:lnTo>
                  <a:lnTo>
                    <a:pt x="905328" y="383112"/>
                  </a:lnTo>
                  <a:lnTo>
                    <a:pt x="867846" y="408867"/>
                  </a:lnTo>
                  <a:lnTo>
                    <a:pt x="830980" y="435343"/>
                  </a:lnTo>
                  <a:lnTo>
                    <a:pt x="794742" y="462530"/>
                  </a:lnTo>
                  <a:lnTo>
                    <a:pt x="759145" y="490417"/>
                  </a:lnTo>
                  <a:lnTo>
                    <a:pt x="724201" y="518993"/>
                  </a:lnTo>
                  <a:lnTo>
                    <a:pt x="689922" y="548247"/>
                  </a:lnTo>
                  <a:lnTo>
                    <a:pt x="656320" y="578167"/>
                  </a:lnTo>
                  <a:lnTo>
                    <a:pt x="623407" y="608743"/>
                  </a:lnTo>
                  <a:lnTo>
                    <a:pt x="591196" y="639963"/>
                  </a:lnTo>
                  <a:lnTo>
                    <a:pt x="559698" y="671817"/>
                  </a:lnTo>
                  <a:lnTo>
                    <a:pt x="528926" y="704293"/>
                  </a:lnTo>
                  <a:lnTo>
                    <a:pt x="498892" y="737380"/>
                  </a:lnTo>
                  <a:lnTo>
                    <a:pt x="469609" y="771068"/>
                  </a:lnTo>
                  <a:lnTo>
                    <a:pt x="441087" y="805345"/>
                  </a:lnTo>
                  <a:lnTo>
                    <a:pt x="413340" y="840200"/>
                  </a:lnTo>
                  <a:lnTo>
                    <a:pt x="386380" y="875622"/>
                  </a:lnTo>
                  <a:lnTo>
                    <a:pt x="360218" y="911601"/>
                  </a:lnTo>
                  <a:lnTo>
                    <a:pt x="334868" y="948124"/>
                  </a:lnTo>
                  <a:lnTo>
                    <a:pt x="310340" y="985181"/>
                  </a:lnTo>
                  <a:lnTo>
                    <a:pt x="286648" y="1022761"/>
                  </a:lnTo>
                  <a:lnTo>
                    <a:pt x="263804" y="1060852"/>
                  </a:lnTo>
                  <a:lnTo>
                    <a:pt x="241819" y="1099445"/>
                  </a:lnTo>
                  <a:lnTo>
                    <a:pt x="220706" y="1138527"/>
                  </a:lnTo>
                  <a:lnTo>
                    <a:pt x="200476" y="1178088"/>
                  </a:lnTo>
                  <a:lnTo>
                    <a:pt x="181143" y="1218116"/>
                  </a:lnTo>
                  <a:lnTo>
                    <a:pt x="162718" y="1258601"/>
                  </a:lnTo>
                  <a:lnTo>
                    <a:pt x="145214" y="1299531"/>
                  </a:lnTo>
                  <a:lnTo>
                    <a:pt x="128642" y="1340895"/>
                  </a:lnTo>
                  <a:lnTo>
                    <a:pt x="113015" y="1382683"/>
                  </a:lnTo>
                  <a:lnTo>
                    <a:pt x="98345" y="1424883"/>
                  </a:lnTo>
                  <a:lnTo>
                    <a:pt x="84644" y="1467485"/>
                  </a:lnTo>
                  <a:lnTo>
                    <a:pt x="71925" y="1510476"/>
                  </a:lnTo>
                  <a:lnTo>
                    <a:pt x="60199" y="1553846"/>
                  </a:lnTo>
                  <a:lnTo>
                    <a:pt x="49478" y="1597585"/>
                  </a:lnTo>
                  <a:lnTo>
                    <a:pt x="39775" y="1641680"/>
                  </a:lnTo>
                  <a:lnTo>
                    <a:pt x="31103" y="1686121"/>
                  </a:lnTo>
                  <a:lnTo>
                    <a:pt x="23472" y="1730897"/>
                  </a:lnTo>
                  <a:lnTo>
                    <a:pt x="16896" y="1775997"/>
                  </a:lnTo>
                  <a:lnTo>
                    <a:pt x="11386" y="1821409"/>
                  </a:lnTo>
                  <a:lnTo>
                    <a:pt x="6954" y="1867123"/>
                  </a:lnTo>
                  <a:lnTo>
                    <a:pt x="3614" y="1913128"/>
                  </a:lnTo>
                  <a:lnTo>
                    <a:pt x="1376" y="1959412"/>
                  </a:lnTo>
                  <a:lnTo>
                    <a:pt x="253" y="2005965"/>
                  </a:lnTo>
                  <a:lnTo>
                    <a:pt x="126" y="2013585"/>
                  </a:lnTo>
                  <a:lnTo>
                    <a:pt x="0" y="2021205"/>
                  </a:lnTo>
                  <a:lnTo>
                    <a:pt x="0" y="2028825"/>
                  </a:lnTo>
                  <a:close/>
                </a:path>
                <a:path w="4725034" h="2051685">
                  <a:moveTo>
                    <a:pt x="4381627" y="847725"/>
                  </a:moveTo>
                  <a:lnTo>
                    <a:pt x="4395092" y="814345"/>
                  </a:lnTo>
                  <a:lnTo>
                    <a:pt x="4431823" y="787098"/>
                  </a:lnTo>
                  <a:lnTo>
                    <a:pt x="4486318" y="768732"/>
                  </a:lnTo>
                  <a:lnTo>
                    <a:pt x="4553077" y="762000"/>
                  </a:lnTo>
                  <a:lnTo>
                    <a:pt x="4619781" y="768732"/>
                  </a:lnTo>
                  <a:lnTo>
                    <a:pt x="4674282" y="787098"/>
                  </a:lnTo>
                  <a:lnTo>
                    <a:pt x="4711043" y="814345"/>
                  </a:lnTo>
                  <a:lnTo>
                    <a:pt x="4724527" y="847725"/>
                  </a:lnTo>
                  <a:lnTo>
                    <a:pt x="4711043" y="881050"/>
                  </a:lnTo>
                  <a:lnTo>
                    <a:pt x="4674282" y="908304"/>
                  </a:lnTo>
                  <a:lnTo>
                    <a:pt x="4619781" y="926699"/>
                  </a:lnTo>
                  <a:lnTo>
                    <a:pt x="4553077" y="933450"/>
                  </a:lnTo>
                  <a:lnTo>
                    <a:pt x="4486318" y="926699"/>
                  </a:lnTo>
                  <a:lnTo>
                    <a:pt x="4431823" y="908303"/>
                  </a:lnTo>
                  <a:lnTo>
                    <a:pt x="4395092" y="881050"/>
                  </a:lnTo>
                  <a:lnTo>
                    <a:pt x="4381627" y="847725"/>
                  </a:lnTo>
                  <a:close/>
                </a:path>
              </a:pathLst>
            </a:custGeom>
            <a:ln w="12700">
              <a:solidFill>
                <a:srgbClr val="EBB700"/>
              </a:solidFill>
            </a:ln>
          </p:spPr>
          <p:txBody>
            <a:bodyPr wrap="square" lIns="0" tIns="0" rIns="0" bIns="0" rtlCol="0"/>
            <a:lstStyle/>
            <a:p>
              <a:endParaRPr/>
            </a:p>
          </p:txBody>
        </p:sp>
        <p:pic>
          <p:nvPicPr>
            <p:cNvPr id="15" name="object 15"/>
            <p:cNvPicPr/>
            <p:nvPr/>
          </p:nvPicPr>
          <p:blipFill>
            <a:blip r:embed="rId3" cstate="print"/>
            <a:stretch>
              <a:fillRect/>
            </a:stretch>
          </p:blipFill>
          <p:spPr>
            <a:xfrm>
              <a:off x="10648950" y="3152774"/>
              <a:ext cx="714375" cy="676275"/>
            </a:xfrm>
            <a:prstGeom prst="rect">
              <a:avLst/>
            </a:prstGeom>
          </p:spPr>
        </p:pic>
        <p:sp>
          <p:nvSpPr>
            <p:cNvPr id="16" name="object 16"/>
            <p:cNvSpPr/>
            <p:nvPr/>
          </p:nvSpPr>
          <p:spPr>
            <a:xfrm>
              <a:off x="6272276" y="5024500"/>
              <a:ext cx="342900" cy="171450"/>
            </a:xfrm>
            <a:custGeom>
              <a:avLst/>
              <a:gdLst/>
              <a:ahLst/>
              <a:cxnLst/>
              <a:rect l="l" t="t" r="r" b="b"/>
              <a:pathLst>
                <a:path w="342900" h="171450">
                  <a:moveTo>
                    <a:pt x="0" y="85725"/>
                  </a:moveTo>
                  <a:lnTo>
                    <a:pt x="13465" y="52345"/>
                  </a:lnTo>
                  <a:lnTo>
                    <a:pt x="50196" y="25098"/>
                  </a:lnTo>
                  <a:lnTo>
                    <a:pt x="104691" y="6732"/>
                  </a:lnTo>
                  <a:lnTo>
                    <a:pt x="171450" y="0"/>
                  </a:lnTo>
                  <a:lnTo>
                    <a:pt x="238154" y="6732"/>
                  </a:lnTo>
                  <a:lnTo>
                    <a:pt x="292655" y="25098"/>
                  </a:lnTo>
                  <a:lnTo>
                    <a:pt x="329416" y="52345"/>
                  </a:lnTo>
                  <a:lnTo>
                    <a:pt x="342900" y="85725"/>
                  </a:lnTo>
                  <a:lnTo>
                    <a:pt x="329416" y="119050"/>
                  </a:lnTo>
                  <a:lnTo>
                    <a:pt x="292655" y="146304"/>
                  </a:lnTo>
                  <a:lnTo>
                    <a:pt x="238154" y="164699"/>
                  </a:lnTo>
                  <a:lnTo>
                    <a:pt x="171450" y="171450"/>
                  </a:lnTo>
                  <a:lnTo>
                    <a:pt x="104691" y="164699"/>
                  </a:lnTo>
                  <a:lnTo>
                    <a:pt x="50196" y="146303"/>
                  </a:lnTo>
                  <a:lnTo>
                    <a:pt x="13465" y="119050"/>
                  </a:lnTo>
                  <a:lnTo>
                    <a:pt x="0" y="85725"/>
                  </a:lnTo>
                  <a:close/>
                </a:path>
              </a:pathLst>
            </a:custGeom>
            <a:ln w="12700">
              <a:solidFill>
                <a:srgbClr val="EBB700"/>
              </a:solidFill>
            </a:ln>
          </p:spPr>
          <p:txBody>
            <a:bodyPr wrap="square" lIns="0" tIns="0" rIns="0" bIns="0" rtlCol="0"/>
            <a:lstStyle/>
            <a:p>
              <a:endParaRPr/>
            </a:p>
          </p:txBody>
        </p:sp>
        <p:pic>
          <p:nvPicPr>
            <p:cNvPr id="17" name="object 17"/>
            <p:cNvPicPr/>
            <p:nvPr/>
          </p:nvPicPr>
          <p:blipFill>
            <a:blip r:embed="rId3" cstate="print"/>
            <a:stretch>
              <a:fillRect/>
            </a:stretch>
          </p:blipFill>
          <p:spPr>
            <a:xfrm>
              <a:off x="6076950" y="4657724"/>
              <a:ext cx="714375" cy="676275"/>
            </a:xfrm>
            <a:prstGeom prst="rect">
              <a:avLst/>
            </a:prstGeom>
          </p:spPr>
        </p:pic>
        <p:pic>
          <p:nvPicPr>
            <p:cNvPr id="18" name="object 18"/>
            <p:cNvPicPr/>
            <p:nvPr/>
          </p:nvPicPr>
          <p:blipFill>
            <a:blip r:embed="rId4" cstate="print"/>
            <a:stretch>
              <a:fillRect/>
            </a:stretch>
          </p:blipFill>
          <p:spPr>
            <a:xfrm>
              <a:off x="2333625" y="2962274"/>
              <a:ext cx="2990850" cy="3057525"/>
            </a:xfrm>
            <a:prstGeom prst="rect">
              <a:avLst/>
            </a:prstGeom>
          </p:spPr>
        </p:pic>
      </p:grpSp>
      <p:sp>
        <p:nvSpPr>
          <p:cNvPr id="19" name="object 19"/>
          <p:cNvSpPr txBox="1">
            <a:spLocks noGrp="1"/>
          </p:cNvSpPr>
          <p:nvPr>
            <p:ph type="title"/>
          </p:nvPr>
        </p:nvSpPr>
        <p:spPr>
          <a:prstGeom prst="rect">
            <a:avLst/>
          </a:prstGeom>
        </p:spPr>
        <p:txBody>
          <a:bodyPr vert="horz" wrap="square" lIns="0" tIns="116522" rIns="0" bIns="0" rtlCol="0">
            <a:spAutoFit/>
          </a:bodyPr>
          <a:lstStyle/>
          <a:p>
            <a:pPr marL="62865">
              <a:lnSpc>
                <a:spcPct val="100000"/>
              </a:lnSpc>
              <a:spcBef>
                <a:spcPts val="125"/>
              </a:spcBef>
            </a:pPr>
            <a:r>
              <a:rPr sz="3200" spc="-10" dirty="0"/>
              <a:t>Various</a:t>
            </a:r>
            <a:r>
              <a:rPr sz="3200" spc="-95" dirty="0"/>
              <a:t> </a:t>
            </a:r>
            <a:r>
              <a:rPr sz="3200" dirty="0"/>
              <a:t>eVTOL</a:t>
            </a:r>
            <a:r>
              <a:rPr sz="3200" spc="-165" dirty="0"/>
              <a:t> </a:t>
            </a:r>
            <a:r>
              <a:rPr sz="3200" dirty="0"/>
              <a:t>Business</a:t>
            </a:r>
            <a:r>
              <a:rPr sz="3200" spc="-90" dirty="0"/>
              <a:t> </a:t>
            </a:r>
            <a:r>
              <a:rPr sz="3200" spc="-10" dirty="0"/>
              <a:t>Models</a:t>
            </a:r>
            <a:endParaRPr sz="3200"/>
          </a:p>
        </p:txBody>
      </p:sp>
      <p:sp>
        <p:nvSpPr>
          <p:cNvPr id="20" name="object 20"/>
          <p:cNvSpPr txBox="1"/>
          <p:nvPr/>
        </p:nvSpPr>
        <p:spPr>
          <a:xfrm>
            <a:off x="7113016" y="5895975"/>
            <a:ext cx="3339465" cy="34607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BB700"/>
                </a:solidFill>
                <a:latin typeface="Calibri"/>
                <a:cs typeface="Calibri"/>
              </a:rPr>
              <a:t>INTRA-AIRLINE</a:t>
            </a:r>
            <a:r>
              <a:rPr sz="2100" b="1" spc="20" dirty="0">
                <a:solidFill>
                  <a:srgbClr val="EBB700"/>
                </a:solidFill>
                <a:latin typeface="Calibri"/>
                <a:cs typeface="Calibri"/>
              </a:rPr>
              <a:t> </a:t>
            </a:r>
            <a:r>
              <a:rPr sz="2100" b="1" dirty="0">
                <a:latin typeface="Calibri"/>
                <a:cs typeface="Calibri"/>
              </a:rPr>
              <a:t>&lt;50</a:t>
            </a:r>
            <a:r>
              <a:rPr sz="2100" b="1" spc="-30" dirty="0">
                <a:latin typeface="Calibri"/>
                <a:cs typeface="Calibri"/>
              </a:rPr>
              <a:t> </a:t>
            </a:r>
            <a:r>
              <a:rPr sz="2100" b="1" dirty="0">
                <a:latin typeface="Calibri"/>
                <a:cs typeface="Calibri"/>
              </a:rPr>
              <a:t>to</a:t>
            </a:r>
            <a:r>
              <a:rPr sz="2100" b="1" spc="55" dirty="0">
                <a:latin typeface="Calibri"/>
                <a:cs typeface="Calibri"/>
              </a:rPr>
              <a:t> </a:t>
            </a:r>
            <a:r>
              <a:rPr sz="2100" b="1" dirty="0">
                <a:latin typeface="Calibri"/>
                <a:cs typeface="Calibri"/>
              </a:rPr>
              <a:t>150</a:t>
            </a:r>
            <a:r>
              <a:rPr sz="2100" b="1" spc="45" dirty="0">
                <a:latin typeface="Calibri"/>
                <a:cs typeface="Calibri"/>
              </a:rPr>
              <a:t> </a:t>
            </a:r>
            <a:r>
              <a:rPr sz="2100" b="1" spc="-25" dirty="0">
                <a:latin typeface="Calibri"/>
                <a:cs typeface="Calibri"/>
              </a:rPr>
              <a:t>km</a:t>
            </a:r>
            <a:endParaRPr sz="2100">
              <a:latin typeface="Calibri"/>
              <a:cs typeface="Calibri"/>
            </a:endParaRPr>
          </a:p>
        </p:txBody>
      </p:sp>
      <p:sp>
        <p:nvSpPr>
          <p:cNvPr id="21" name="object 21"/>
          <p:cNvSpPr txBox="1"/>
          <p:nvPr/>
        </p:nvSpPr>
        <p:spPr>
          <a:xfrm>
            <a:off x="3113785" y="5895975"/>
            <a:ext cx="2089150" cy="34607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BB700"/>
                </a:solidFill>
                <a:latin typeface="Calibri"/>
                <a:cs typeface="Calibri"/>
              </a:rPr>
              <a:t>INTRACITY</a:t>
            </a:r>
            <a:r>
              <a:rPr sz="2100" b="1" spc="40" dirty="0">
                <a:solidFill>
                  <a:srgbClr val="EBB700"/>
                </a:solidFill>
                <a:latin typeface="Calibri"/>
                <a:cs typeface="Calibri"/>
              </a:rPr>
              <a:t> </a:t>
            </a:r>
            <a:r>
              <a:rPr sz="2100" b="1" dirty="0">
                <a:latin typeface="Calibri"/>
                <a:cs typeface="Calibri"/>
              </a:rPr>
              <a:t>&lt;50</a:t>
            </a:r>
            <a:r>
              <a:rPr sz="2100" b="1" spc="-25" dirty="0">
                <a:latin typeface="Calibri"/>
                <a:cs typeface="Calibri"/>
              </a:rPr>
              <a:t> km</a:t>
            </a:r>
            <a:endParaRPr sz="2100">
              <a:latin typeface="Calibri"/>
              <a:cs typeface="Calibri"/>
            </a:endParaRPr>
          </a:p>
        </p:txBody>
      </p:sp>
      <p:pic>
        <p:nvPicPr>
          <p:cNvPr id="22" name="object 22"/>
          <p:cNvPicPr/>
          <p:nvPr/>
        </p:nvPicPr>
        <p:blipFill>
          <a:blip r:embed="rId5" cstate="print"/>
          <a:stretch>
            <a:fillRect/>
          </a:stretch>
        </p:blipFill>
        <p:spPr>
          <a:xfrm>
            <a:off x="10125075" y="180975"/>
            <a:ext cx="1666875" cy="571500"/>
          </a:xfrm>
          <a:prstGeom prst="rect">
            <a:avLst/>
          </a:prstGeom>
        </p:spPr>
      </p:pic>
      <p:sp>
        <p:nvSpPr>
          <p:cNvPr id="23" name="object 23"/>
          <p:cNvSpPr txBox="1">
            <a:spLocks noGrp="1"/>
          </p:cNvSpPr>
          <p:nvPr>
            <p:ph type="sldNum" sz="quarter" idx="7"/>
          </p:nvPr>
        </p:nvSpPr>
        <p:spPr>
          <a:xfrm>
            <a:off x="11540359" y="6633527"/>
            <a:ext cx="393195" cy="180370"/>
          </a:xfrm>
          <a:prstGeom prst="rect">
            <a:avLst/>
          </a:prstGeom>
        </p:spPr>
        <p:txBody>
          <a:bodyPr vert="horz" wrap="square" lIns="0" tIns="0" rIns="0" bIns="0" rtlCol="0">
            <a:spAutoFit/>
          </a:bodyPr>
          <a:lstStyle>
            <a:defPPr>
              <a:defRPr kern="0"/>
            </a:defPPr>
            <a:lvl1pPr>
              <a:defRPr sz="1350" b="0" i="0">
                <a:solidFill>
                  <a:schemeClr val="tx1"/>
                </a:solidFill>
                <a:latin typeface="Calibri"/>
                <a:cs typeface="Calibri"/>
              </a:defRPr>
            </a:lvl1pPr>
          </a:lstStyle>
          <a:p>
            <a:pPr marL="38100">
              <a:lnSpc>
                <a:spcPts val="1385"/>
              </a:lnSpc>
            </a:pPr>
            <a:fld id="{81D60167-4931-47E6-BA6A-407CBD079E47}" type="slidenum">
              <a:rPr lang="en-US" spc="-50" smtClean="0"/>
              <a:pPr marL="38100">
                <a:lnSpc>
                  <a:spcPts val="1385"/>
                </a:lnSpc>
              </a:pPr>
              <a:t>19</a:t>
            </a:fld>
            <a:endParaRPr spc="-50" dirty="0"/>
          </a:p>
        </p:txBody>
      </p:sp>
      <p:sp>
        <p:nvSpPr>
          <p:cNvPr id="24" name="object 24"/>
          <p:cNvSpPr txBox="1">
            <a:spLocks noGrp="1"/>
          </p:cNvSpPr>
          <p:nvPr>
            <p:ph type="ftr" sz="quarter" idx="5"/>
          </p:nvPr>
        </p:nvSpPr>
        <p:spPr>
          <a:xfrm>
            <a:off x="5183251" y="6664245"/>
            <a:ext cx="1646554" cy="130809"/>
          </a:xfrm>
          <a:prstGeom prst="rect">
            <a:avLst/>
          </a:prstGeom>
        </p:spPr>
        <p:txBody>
          <a:bodyPr vert="horz" wrap="square" lIns="0" tIns="0" rIns="0" bIns="0" rtlCol="0">
            <a:spAutoFit/>
          </a:bodyPr>
          <a:lstStyle>
            <a:defPPr>
              <a:defRPr kern="0"/>
            </a:defPPr>
            <a:lvl1pPr>
              <a:defRPr sz="800" b="1" i="0">
                <a:solidFill>
                  <a:srgbClr val="FFC000"/>
                </a:solidFill>
                <a:latin typeface="Calibri"/>
                <a:cs typeface="Calibri"/>
              </a:defRPr>
            </a:lvl1pPr>
          </a:lstStyle>
          <a:p>
            <a:pPr marL="12700">
              <a:lnSpc>
                <a:spcPts val="880"/>
              </a:lnSpc>
            </a:pPr>
            <a:r>
              <a:rPr lang="en-US"/>
              <a:t>Property</a:t>
            </a:r>
            <a:r>
              <a:rPr lang="en-US" spc="-10"/>
              <a:t> </a:t>
            </a:r>
            <a:r>
              <a:rPr lang="en-US"/>
              <a:t>of</a:t>
            </a:r>
            <a:r>
              <a:rPr lang="en-US" spc="-35"/>
              <a:t> </a:t>
            </a:r>
            <a:r>
              <a:rPr lang="en-US"/>
              <a:t>Ferrovial</a:t>
            </a:r>
            <a:r>
              <a:rPr lang="en-US" spc="40"/>
              <a:t> </a:t>
            </a:r>
            <a:r>
              <a:rPr lang="en-US" spc="-10"/>
              <a:t>Vertiports—</a:t>
            </a:r>
            <a:r>
              <a:rPr lang="en-US" spc="-20"/>
              <a:t>2024</a:t>
            </a:r>
            <a:endParaRPr spc="-20" dirty="0"/>
          </a:p>
        </p:txBody>
      </p:sp>
    </p:spTree>
    <p:extLst>
      <p:ext uri="{BB962C8B-B14F-4D97-AF65-F5344CB8AC3E}">
        <p14:creationId xmlns:p14="http://schemas.microsoft.com/office/powerpoint/2010/main" val="179262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men holding papers&#10;&#10;Description automatically generated">
            <a:extLst>
              <a:ext uri="{FF2B5EF4-FFF2-40B4-BE49-F238E27FC236}">
                <a16:creationId xmlns:a16="http://schemas.microsoft.com/office/drawing/2014/main" id="{9892FA57-97F2-4F55-0538-0A2531860B23}"/>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34831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75260" rIns="0" bIns="0" rtlCol="0">
            <a:spAutoFit/>
          </a:bodyPr>
          <a:lstStyle/>
          <a:p>
            <a:pPr marL="16510">
              <a:lnSpc>
                <a:spcPct val="100000"/>
              </a:lnSpc>
              <a:spcBef>
                <a:spcPts val="105"/>
              </a:spcBef>
            </a:pPr>
            <a:r>
              <a:rPr spc="-25" dirty="0"/>
              <a:t>Ferrovial’s</a:t>
            </a:r>
            <a:r>
              <a:rPr spc="-110" dirty="0"/>
              <a:t> </a:t>
            </a:r>
            <a:r>
              <a:rPr spc="-10" dirty="0"/>
              <a:t>Approach</a:t>
            </a:r>
          </a:p>
        </p:txBody>
      </p:sp>
      <p:grpSp>
        <p:nvGrpSpPr>
          <p:cNvPr id="3" name="object 3"/>
          <p:cNvGrpSpPr/>
          <p:nvPr/>
        </p:nvGrpSpPr>
        <p:grpSpPr>
          <a:xfrm>
            <a:off x="876300" y="1438275"/>
            <a:ext cx="10677525" cy="5419725"/>
            <a:chOff x="876300" y="1438275"/>
            <a:chExt cx="10677525" cy="5419725"/>
          </a:xfrm>
        </p:grpSpPr>
        <p:pic>
          <p:nvPicPr>
            <p:cNvPr id="4" name="object 4"/>
            <p:cNvPicPr/>
            <p:nvPr/>
          </p:nvPicPr>
          <p:blipFill>
            <a:blip r:embed="rId2" cstate="print"/>
            <a:stretch>
              <a:fillRect/>
            </a:stretch>
          </p:blipFill>
          <p:spPr>
            <a:xfrm>
              <a:off x="7077075" y="5219700"/>
              <a:ext cx="3467100" cy="1400175"/>
            </a:xfrm>
            <a:prstGeom prst="rect">
              <a:avLst/>
            </a:prstGeom>
          </p:spPr>
        </p:pic>
        <p:pic>
          <p:nvPicPr>
            <p:cNvPr id="5" name="object 5"/>
            <p:cNvPicPr/>
            <p:nvPr/>
          </p:nvPicPr>
          <p:blipFill>
            <a:blip r:embed="rId3" cstate="print"/>
            <a:stretch>
              <a:fillRect/>
            </a:stretch>
          </p:blipFill>
          <p:spPr>
            <a:xfrm>
              <a:off x="8439150" y="6010275"/>
              <a:ext cx="1333500" cy="409575"/>
            </a:xfrm>
            <a:prstGeom prst="rect">
              <a:avLst/>
            </a:prstGeom>
          </p:spPr>
        </p:pic>
        <p:pic>
          <p:nvPicPr>
            <p:cNvPr id="6" name="object 6"/>
            <p:cNvPicPr/>
            <p:nvPr/>
          </p:nvPicPr>
          <p:blipFill>
            <a:blip r:embed="rId4" cstate="print"/>
            <a:stretch>
              <a:fillRect/>
            </a:stretch>
          </p:blipFill>
          <p:spPr>
            <a:xfrm>
              <a:off x="8382000" y="3190875"/>
              <a:ext cx="3171825" cy="2114550"/>
            </a:xfrm>
            <a:prstGeom prst="rect">
              <a:avLst/>
            </a:prstGeom>
          </p:spPr>
        </p:pic>
        <p:pic>
          <p:nvPicPr>
            <p:cNvPr id="7" name="object 7"/>
            <p:cNvPicPr/>
            <p:nvPr/>
          </p:nvPicPr>
          <p:blipFill>
            <a:blip r:embed="rId5" cstate="print"/>
            <a:stretch>
              <a:fillRect/>
            </a:stretch>
          </p:blipFill>
          <p:spPr>
            <a:xfrm>
              <a:off x="9296400" y="4610100"/>
              <a:ext cx="1504950" cy="485775"/>
            </a:xfrm>
            <a:prstGeom prst="rect">
              <a:avLst/>
            </a:prstGeom>
          </p:spPr>
        </p:pic>
        <p:pic>
          <p:nvPicPr>
            <p:cNvPr id="8" name="object 8"/>
            <p:cNvPicPr/>
            <p:nvPr/>
          </p:nvPicPr>
          <p:blipFill>
            <a:blip r:embed="rId6" cstate="print"/>
            <a:stretch>
              <a:fillRect/>
            </a:stretch>
          </p:blipFill>
          <p:spPr>
            <a:xfrm>
              <a:off x="1657350" y="4991100"/>
              <a:ext cx="1285875" cy="180975"/>
            </a:xfrm>
            <a:prstGeom prst="rect">
              <a:avLst/>
            </a:prstGeom>
          </p:spPr>
        </p:pic>
        <p:pic>
          <p:nvPicPr>
            <p:cNvPr id="9" name="object 9"/>
            <p:cNvPicPr/>
            <p:nvPr/>
          </p:nvPicPr>
          <p:blipFill>
            <a:blip r:embed="rId7" cstate="print"/>
            <a:stretch>
              <a:fillRect/>
            </a:stretch>
          </p:blipFill>
          <p:spPr>
            <a:xfrm>
              <a:off x="876300" y="3743325"/>
              <a:ext cx="2362200" cy="1057275"/>
            </a:xfrm>
            <a:prstGeom prst="rect">
              <a:avLst/>
            </a:prstGeom>
          </p:spPr>
        </p:pic>
        <p:pic>
          <p:nvPicPr>
            <p:cNvPr id="10" name="object 10"/>
            <p:cNvPicPr/>
            <p:nvPr/>
          </p:nvPicPr>
          <p:blipFill>
            <a:blip r:embed="rId8" cstate="print"/>
            <a:stretch>
              <a:fillRect/>
            </a:stretch>
          </p:blipFill>
          <p:spPr>
            <a:xfrm>
              <a:off x="3467100" y="3790950"/>
              <a:ext cx="2428875" cy="1038225"/>
            </a:xfrm>
            <a:prstGeom prst="rect">
              <a:avLst/>
            </a:prstGeom>
          </p:spPr>
        </p:pic>
        <p:pic>
          <p:nvPicPr>
            <p:cNvPr id="11" name="object 11"/>
            <p:cNvPicPr/>
            <p:nvPr/>
          </p:nvPicPr>
          <p:blipFill>
            <a:blip r:embed="rId9" cstate="print"/>
            <a:stretch>
              <a:fillRect/>
            </a:stretch>
          </p:blipFill>
          <p:spPr>
            <a:xfrm>
              <a:off x="4105275" y="4857750"/>
              <a:ext cx="1266825" cy="314325"/>
            </a:xfrm>
            <a:prstGeom prst="rect">
              <a:avLst/>
            </a:prstGeom>
          </p:spPr>
        </p:pic>
        <p:pic>
          <p:nvPicPr>
            <p:cNvPr id="12" name="object 12"/>
            <p:cNvPicPr/>
            <p:nvPr/>
          </p:nvPicPr>
          <p:blipFill>
            <a:blip r:embed="rId10" cstate="print"/>
            <a:stretch>
              <a:fillRect/>
            </a:stretch>
          </p:blipFill>
          <p:spPr>
            <a:xfrm>
              <a:off x="6000750" y="3495675"/>
              <a:ext cx="2276475" cy="1762125"/>
            </a:xfrm>
            <a:prstGeom prst="rect">
              <a:avLst/>
            </a:prstGeom>
          </p:spPr>
        </p:pic>
        <p:pic>
          <p:nvPicPr>
            <p:cNvPr id="13" name="object 13"/>
            <p:cNvPicPr/>
            <p:nvPr/>
          </p:nvPicPr>
          <p:blipFill>
            <a:blip r:embed="rId11" cstate="print"/>
            <a:stretch>
              <a:fillRect/>
            </a:stretch>
          </p:blipFill>
          <p:spPr>
            <a:xfrm>
              <a:off x="2809875" y="5905500"/>
              <a:ext cx="1676400" cy="952498"/>
            </a:xfrm>
            <a:prstGeom prst="rect">
              <a:avLst/>
            </a:prstGeom>
          </p:spPr>
        </p:pic>
        <p:pic>
          <p:nvPicPr>
            <p:cNvPr id="14" name="object 14"/>
            <p:cNvPicPr/>
            <p:nvPr/>
          </p:nvPicPr>
          <p:blipFill>
            <a:blip r:embed="rId12" cstate="print"/>
            <a:stretch>
              <a:fillRect/>
            </a:stretch>
          </p:blipFill>
          <p:spPr>
            <a:xfrm>
              <a:off x="2095500" y="5095875"/>
              <a:ext cx="2743200" cy="1076325"/>
            </a:xfrm>
            <a:prstGeom prst="rect">
              <a:avLst/>
            </a:prstGeom>
          </p:spPr>
        </p:pic>
        <p:pic>
          <p:nvPicPr>
            <p:cNvPr id="15" name="object 15"/>
            <p:cNvPicPr/>
            <p:nvPr/>
          </p:nvPicPr>
          <p:blipFill>
            <a:blip r:embed="rId13" cstate="print"/>
            <a:stretch>
              <a:fillRect/>
            </a:stretch>
          </p:blipFill>
          <p:spPr>
            <a:xfrm>
              <a:off x="4991100" y="5257800"/>
              <a:ext cx="2305050" cy="1295400"/>
            </a:xfrm>
            <a:prstGeom prst="rect">
              <a:avLst/>
            </a:prstGeom>
          </p:spPr>
        </p:pic>
        <p:pic>
          <p:nvPicPr>
            <p:cNvPr id="16" name="object 16"/>
            <p:cNvPicPr/>
            <p:nvPr/>
          </p:nvPicPr>
          <p:blipFill>
            <a:blip r:embed="rId14" cstate="print"/>
            <a:stretch>
              <a:fillRect/>
            </a:stretch>
          </p:blipFill>
          <p:spPr>
            <a:xfrm>
              <a:off x="952500" y="1438275"/>
              <a:ext cx="10229850" cy="2371725"/>
            </a:xfrm>
            <a:prstGeom prst="rect">
              <a:avLst/>
            </a:prstGeom>
          </p:spPr>
        </p:pic>
      </p:grpSp>
      <p:pic>
        <p:nvPicPr>
          <p:cNvPr id="17" name="object 17"/>
          <p:cNvPicPr/>
          <p:nvPr/>
        </p:nvPicPr>
        <p:blipFill>
          <a:blip r:embed="rId15" cstate="print"/>
          <a:stretch>
            <a:fillRect/>
          </a:stretch>
        </p:blipFill>
        <p:spPr>
          <a:xfrm>
            <a:off x="10125075" y="180975"/>
            <a:ext cx="1666875" cy="571500"/>
          </a:xfrm>
          <a:prstGeom prst="rect">
            <a:avLst/>
          </a:prstGeom>
        </p:spPr>
      </p:pic>
      <p:sp>
        <p:nvSpPr>
          <p:cNvPr id="18" name="object 18"/>
          <p:cNvSpPr txBox="1">
            <a:spLocks noGrp="1"/>
          </p:cNvSpPr>
          <p:nvPr>
            <p:ph type="sldNum" sz="quarter" idx="7"/>
          </p:nvPr>
        </p:nvSpPr>
        <p:spPr>
          <a:xfrm>
            <a:off x="11620501" y="6630385"/>
            <a:ext cx="313054" cy="180370"/>
          </a:xfrm>
          <a:prstGeom prst="rect">
            <a:avLst/>
          </a:prstGeom>
        </p:spPr>
        <p:txBody>
          <a:bodyPr vert="horz" wrap="square" lIns="0" tIns="0" rIns="0" bIns="0" rtlCol="0">
            <a:spAutoFit/>
          </a:bodyPr>
          <a:lstStyle>
            <a:defPPr>
              <a:defRPr kern="0"/>
            </a:defPPr>
            <a:lvl1pPr>
              <a:defRPr sz="1350" b="0" i="0">
                <a:solidFill>
                  <a:schemeClr val="tx1"/>
                </a:solidFill>
                <a:latin typeface="Calibri"/>
                <a:cs typeface="Calibri"/>
              </a:defRPr>
            </a:lvl1pPr>
          </a:lstStyle>
          <a:p>
            <a:pPr marL="38100">
              <a:lnSpc>
                <a:spcPts val="1385"/>
              </a:lnSpc>
            </a:pPr>
            <a:fld id="{81D60167-4931-47E6-BA6A-407CBD079E47}" type="slidenum">
              <a:rPr lang="en-US" spc="-50" smtClean="0"/>
              <a:pPr marL="38100">
                <a:lnSpc>
                  <a:spcPts val="1385"/>
                </a:lnSpc>
              </a:pPr>
              <a:t>20</a:t>
            </a:fld>
            <a:endParaRPr spc="-50" dirty="0"/>
          </a:p>
        </p:txBody>
      </p:sp>
      <p:sp>
        <p:nvSpPr>
          <p:cNvPr id="19" name="object 19"/>
          <p:cNvSpPr txBox="1">
            <a:spLocks noGrp="1"/>
          </p:cNvSpPr>
          <p:nvPr>
            <p:ph type="ftr" sz="quarter" idx="5"/>
          </p:nvPr>
        </p:nvSpPr>
        <p:spPr>
          <a:xfrm>
            <a:off x="5183251" y="6664245"/>
            <a:ext cx="1646554" cy="130809"/>
          </a:xfrm>
          <a:prstGeom prst="rect">
            <a:avLst/>
          </a:prstGeom>
        </p:spPr>
        <p:txBody>
          <a:bodyPr vert="horz" wrap="square" lIns="0" tIns="0" rIns="0" bIns="0" rtlCol="0">
            <a:spAutoFit/>
          </a:bodyPr>
          <a:lstStyle>
            <a:defPPr>
              <a:defRPr kern="0"/>
            </a:defPPr>
            <a:lvl1pPr>
              <a:defRPr sz="800" b="1" i="0">
                <a:solidFill>
                  <a:srgbClr val="FFC000"/>
                </a:solidFill>
                <a:latin typeface="Calibri"/>
                <a:cs typeface="Calibri"/>
              </a:defRPr>
            </a:lvl1pPr>
          </a:lstStyle>
          <a:p>
            <a:pPr marL="12700">
              <a:lnSpc>
                <a:spcPts val="880"/>
              </a:lnSpc>
            </a:pPr>
            <a:r>
              <a:rPr lang="en-US"/>
              <a:t>Property</a:t>
            </a:r>
            <a:r>
              <a:rPr lang="en-US" spc="-10"/>
              <a:t> </a:t>
            </a:r>
            <a:r>
              <a:rPr lang="en-US"/>
              <a:t>of</a:t>
            </a:r>
            <a:r>
              <a:rPr lang="en-US" spc="-35"/>
              <a:t> </a:t>
            </a:r>
            <a:r>
              <a:rPr lang="en-US"/>
              <a:t>Ferrovial</a:t>
            </a:r>
            <a:r>
              <a:rPr lang="en-US" spc="40"/>
              <a:t> </a:t>
            </a:r>
            <a:r>
              <a:rPr lang="en-US" spc="-10"/>
              <a:t>Vertiports—</a:t>
            </a:r>
            <a:r>
              <a:rPr lang="en-US" spc="-20"/>
              <a:t>2024</a:t>
            </a:r>
            <a:endParaRPr spc="-20" dirty="0"/>
          </a:p>
        </p:txBody>
      </p:sp>
    </p:spTree>
    <p:extLst>
      <p:ext uri="{BB962C8B-B14F-4D97-AF65-F5344CB8AC3E}">
        <p14:creationId xmlns:p14="http://schemas.microsoft.com/office/powerpoint/2010/main" val="2080031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66725" y="1876425"/>
            <a:ext cx="3919854" cy="3586479"/>
            <a:chOff x="466725" y="1876425"/>
            <a:chExt cx="3919854" cy="3586479"/>
          </a:xfrm>
        </p:grpSpPr>
        <p:pic>
          <p:nvPicPr>
            <p:cNvPr id="3" name="object 3"/>
            <p:cNvPicPr/>
            <p:nvPr/>
          </p:nvPicPr>
          <p:blipFill>
            <a:blip r:embed="rId2" cstate="print"/>
            <a:stretch>
              <a:fillRect/>
            </a:stretch>
          </p:blipFill>
          <p:spPr>
            <a:xfrm>
              <a:off x="466725" y="1876425"/>
              <a:ext cx="3862451" cy="3586226"/>
            </a:xfrm>
            <a:prstGeom prst="rect">
              <a:avLst/>
            </a:prstGeom>
          </p:spPr>
        </p:pic>
        <p:pic>
          <p:nvPicPr>
            <p:cNvPr id="4" name="object 4"/>
            <p:cNvPicPr/>
            <p:nvPr/>
          </p:nvPicPr>
          <p:blipFill>
            <a:blip r:embed="rId3" cstate="print"/>
            <a:stretch>
              <a:fillRect/>
            </a:stretch>
          </p:blipFill>
          <p:spPr>
            <a:xfrm>
              <a:off x="685800" y="2095500"/>
              <a:ext cx="3429000" cy="3152775"/>
            </a:xfrm>
            <a:prstGeom prst="rect">
              <a:avLst/>
            </a:prstGeom>
          </p:spPr>
        </p:pic>
        <p:sp>
          <p:nvSpPr>
            <p:cNvPr id="5" name="object 5"/>
            <p:cNvSpPr/>
            <p:nvPr/>
          </p:nvSpPr>
          <p:spPr>
            <a:xfrm>
              <a:off x="676275" y="2085975"/>
              <a:ext cx="3448050" cy="3171825"/>
            </a:xfrm>
            <a:custGeom>
              <a:avLst/>
              <a:gdLst/>
              <a:ahLst/>
              <a:cxnLst/>
              <a:rect l="l" t="t" r="r" b="b"/>
              <a:pathLst>
                <a:path w="3448050" h="3171825">
                  <a:moveTo>
                    <a:pt x="0" y="3171825"/>
                  </a:moveTo>
                  <a:lnTo>
                    <a:pt x="3448050" y="3171825"/>
                  </a:lnTo>
                  <a:lnTo>
                    <a:pt x="3448050" y="0"/>
                  </a:lnTo>
                  <a:lnTo>
                    <a:pt x="0" y="0"/>
                  </a:lnTo>
                  <a:lnTo>
                    <a:pt x="0" y="3171825"/>
                  </a:lnTo>
                  <a:close/>
                </a:path>
              </a:pathLst>
            </a:custGeom>
            <a:ln w="19050">
              <a:solidFill>
                <a:srgbClr val="000000"/>
              </a:solidFill>
            </a:ln>
          </p:spPr>
          <p:txBody>
            <a:bodyPr wrap="square" lIns="0" tIns="0" rIns="0" bIns="0" rtlCol="0"/>
            <a:lstStyle/>
            <a:p>
              <a:endParaRPr/>
            </a:p>
          </p:txBody>
        </p:sp>
        <p:sp>
          <p:nvSpPr>
            <p:cNvPr id="6" name="object 6"/>
            <p:cNvSpPr/>
            <p:nvPr/>
          </p:nvSpPr>
          <p:spPr>
            <a:xfrm>
              <a:off x="2623185" y="2492882"/>
              <a:ext cx="1763395" cy="2283460"/>
            </a:xfrm>
            <a:custGeom>
              <a:avLst/>
              <a:gdLst/>
              <a:ahLst/>
              <a:cxnLst/>
              <a:rect l="l" t="t" r="r" b="b"/>
              <a:pathLst>
                <a:path w="1763395" h="2283460">
                  <a:moveTo>
                    <a:pt x="1698015" y="1538478"/>
                  </a:moveTo>
                  <a:lnTo>
                    <a:pt x="1637284" y="1538478"/>
                  </a:lnTo>
                  <a:lnTo>
                    <a:pt x="1624622" y="1538478"/>
                  </a:lnTo>
                  <a:lnTo>
                    <a:pt x="1622171" y="1569085"/>
                  </a:lnTo>
                  <a:lnTo>
                    <a:pt x="1698015" y="1538478"/>
                  </a:lnTo>
                  <a:close/>
                </a:path>
                <a:path w="1763395" h="2283460">
                  <a:moveTo>
                    <a:pt x="1700276" y="2256917"/>
                  </a:moveTo>
                  <a:lnTo>
                    <a:pt x="1695589" y="2253615"/>
                  </a:lnTo>
                  <a:lnTo>
                    <a:pt x="1630680" y="2207768"/>
                  </a:lnTo>
                  <a:lnTo>
                    <a:pt x="1625917" y="2239149"/>
                  </a:lnTo>
                  <a:lnTo>
                    <a:pt x="1905" y="1991868"/>
                  </a:lnTo>
                  <a:lnTo>
                    <a:pt x="0" y="2004441"/>
                  </a:lnTo>
                  <a:lnTo>
                    <a:pt x="1623999" y="2251722"/>
                  </a:lnTo>
                  <a:lnTo>
                    <a:pt x="1619250" y="2283079"/>
                  </a:lnTo>
                  <a:lnTo>
                    <a:pt x="1700276" y="2256917"/>
                  </a:lnTo>
                  <a:close/>
                </a:path>
                <a:path w="1763395" h="2283460">
                  <a:moveTo>
                    <a:pt x="1701165" y="1537208"/>
                  </a:moveTo>
                  <a:lnTo>
                    <a:pt x="1628267" y="1493139"/>
                  </a:lnTo>
                  <a:lnTo>
                    <a:pt x="1625727" y="1524774"/>
                  </a:lnTo>
                  <a:lnTo>
                    <a:pt x="563499" y="1439418"/>
                  </a:lnTo>
                  <a:lnTo>
                    <a:pt x="562356" y="1451991"/>
                  </a:lnTo>
                  <a:lnTo>
                    <a:pt x="1624698" y="1537474"/>
                  </a:lnTo>
                  <a:lnTo>
                    <a:pt x="1637360" y="1537474"/>
                  </a:lnTo>
                  <a:lnTo>
                    <a:pt x="1700517" y="1537474"/>
                  </a:lnTo>
                  <a:lnTo>
                    <a:pt x="1701165" y="1537208"/>
                  </a:lnTo>
                  <a:close/>
                </a:path>
                <a:path w="1763395" h="2283460">
                  <a:moveTo>
                    <a:pt x="1737487" y="7493"/>
                  </a:moveTo>
                  <a:lnTo>
                    <a:pt x="1652651" y="0"/>
                  </a:lnTo>
                  <a:lnTo>
                    <a:pt x="1664284" y="29527"/>
                  </a:lnTo>
                  <a:lnTo>
                    <a:pt x="217678" y="600583"/>
                  </a:lnTo>
                  <a:lnTo>
                    <a:pt x="222377" y="612394"/>
                  </a:lnTo>
                  <a:lnTo>
                    <a:pt x="1668945" y="41351"/>
                  </a:lnTo>
                  <a:lnTo>
                    <a:pt x="1680591" y="70866"/>
                  </a:lnTo>
                  <a:lnTo>
                    <a:pt x="1721866" y="24892"/>
                  </a:lnTo>
                  <a:lnTo>
                    <a:pt x="1737487" y="7493"/>
                  </a:lnTo>
                  <a:close/>
                </a:path>
                <a:path w="1763395" h="2283460">
                  <a:moveTo>
                    <a:pt x="1763395" y="683768"/>
                  </a:moveTo>
                  <a:lnTo>
                    <a:pt x="1679448" y="669036"/>
                  </a:lnTo>
                  <a:lnTo>
                    <a:pt x="1688553" y="699503"/>
                  </a:lnTo>
                  <a:lnTo>
                    <a:pt x="475361" y="1062748"/>
                  </a:lnTo>
                  <a:lnTo>
                    <a:pt x="479044" y="1074928"/>
                  </a:lnTo>
                  <a:lnTo>
                    <a:pt x="1692198" y="711695"/>
                  </a:lnTo>
                  <a:lnTo>
                    <a:pt x="1701292" y="742061"/>
                  </a:lnTo>
                  <a:lnTo>
                    <a:pt x="1750529" y="695833"/>
                  </a:lnTo>
                  <a:lnTo>
                    <a:pt x="1763395" y="683768"/>
                  </a:lnTo>
                  <a:close/>
                </a:path>
              </a:pathLst>
            </a:custGeom>
            <a:solidFill>
              <a:srgbClr val="000000"/>
            </a:solidFill>
          </p:spPr>
          <p:txBody>
            <a:bodyPr wrap="square" lIns="0" tIns="0" rIns="0" bIns="0" rtlCol="0"/>
            <a:lstStyle/>
            <a:p>
              <a:endParaRPr/>
            </a:p>
          </p:txBody>
        </p:sp>
        <p:sp>
          <p:nvSpPr>
            <p:cNvPr id="7" name="object 7"/>
            <p:cNvSpPr/>
            <p:nvPr/>
          </p:nvSpPr>
          <p:spPr>
            <a:xfrm>
              <a:off x="1371600" y="1885950"/>
              <a:ext cx="2133600" cy="304800"/>
            </a:xfrm>
            <a:custGeom>
              <a:avLst/>
              <a:gdLst/>
              <a:ahLst/>
              <a:cxnLst/>
              <a:rect l="l" t="t" r="r" b="b"/>
              <a:pathLst>
                <a:path w="2133600" h="304800">
                  <a:moveTo>
                    <a:pt x="2133600" y="0"/>
                  </a:moveTo>
                  <a:lnTo>
                    <a:pt x="0" y="0"/>
                  </a:lnTo>
                  <a:lnTo>
                    <a:pt x="0" y="304800"/>
                  </a:lnTo>
                  <a:lnTo>
                    <a:pt x="2133600" y="304800"/>
                  </a:lnTo>
                  <a:lnTo>
                    <a:pt x="2133600" y="0"/>
                  </a:lnTo>
                  <a:close/>
                </a:path>
              </a:pathLst>
            </a:custGeom>
            <a:solidFill>
              <a:srgbClr val="FFC000"/>
            </a:solidFill>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220979" rIns="0" bIns="0" rtlCol="0">
            <a:spAutoFit/>
          </a:bodyPr>
          <a:lstStyle/>
          <a:p>
            <a:pPr marL="34925">
              <a:lnSpc>
                <a:spcPct val="100000"/>
              </a:lnSpc>
              <a:spcBef>
                <a:spcPts val="105"/>
              </a:spcBef>
            </a:pPr>
            <a:r>
              <a:rPr dirty="0"/>
              <a:t>Florida</a:t>
            </a:r>
            <a:r>
              <a:rPr spc="-90" dirty="0"/>
              <a:t> </a:t>
            </a:r>
            <a:r>
              <a:rPr spc="-10" dirty="0"/>
              <a:t>Vertiport</a:t>
            </a:r>
            <a:r>
              <a:rPr spc="-80" dirty="0"/>
              <a:t> </a:t>
            </a:r>
            <a:r>
              <a:rPr spc="-10" dirty="0"/>
              <a:t>Network</a:t>
            </a:r>
          </a:p>
        </p:txBody>
      </p:sp>
      <p:sp>
        <p:nvSpPr>
          <p:cNvPr id="9" name="object 9"/>
          <p:cNvSpPr/>
          <p:nvPr/>
        </p:nvSpPr>
        <p:spPr>
          <a:xfrm>
            <a:off x="804862" y="4825"/>
            <a:ext cx="0" cy="1072515"/>
          </a:xfrm>
          <a:custGeom>
            <a:avLst/>
            <a:gdLst/>
            <a:ahLst/>
            <a:cxnLst/>
            <a:rect l="l" t="t" r="r" b="b"/>
            <a:pathLst>
              <a:path h="1072515">
                <a:moveTo>
                  <a:pt x="0" y="0"/>
                </a:moveTo>
                <a:lnTo>
                  <a:pt x="0" y="1072134"/>
                </a:lnTo>
              </a:path>
            </a:pathLst>
          </a:custGeom>
          <a:ln w="28575">
            <a:solidFill>
              <a:srgbClr val="FFC000"/>
            </a:solidFill>
          </a:ln>
        </p:spPr>
        <p:txBody>
          <a:bodyPr wrap="square" lIns="0" tIns="0" rIns="0" bIns="0" rtlCol="0"/>
          <a:lstStyle/>
          <a:p>
            <a:endParaRPr/>
          </a:p>
        </p:txBody>
      </p:sp>
      <p:sp>
        <p:nvSpPr>
          <p:cNvPr id="10" name="object 10"/>
          <p:cNvSpPr txBox="1"/>
          <p:nvPr/>
        </p:nvSpPr>
        <p:spPr>
          <a:xfrm>
            <a:off x="1371600" y="1885950"/>
            <a:ext cx="2133600" cy="190500"/>
          </a:xfrm>
          <a:prstGeom prst="rect">
            <a:avLst/>
          </a:prstGeom>
          <a:solidFill>
            <a:srgbClr val="FFC000"/>
          </a:solidFill>
        </p:spPr>
        <p:txBody>
          <a:bodyPr vert="horz" wrap="square" lIns="0" tIns="33655" rIns="0" bIns="0" rtlCol="0">
            <a:spAutoFit/>
          </a:bodyPr>
          <a:lstStyle/>
          <a:p>
            <a:pPr marL="265430">
              <a:lnSpc>
                <a:spcPts val="1235"/>
              </a:lnSpc>
              <a:spcBef>
                <a:spcPts val="265"/>
              </a:spcBef>
            </a:pPr>
            <a:r>
              <a:rPr sz="1400" dirty="0">
                <a:latin typeface="Calibri"/>
                <a:cs typeface="Calibri"/>
              </a:rPr>
              <a:t>Initial</a:t>
            </a:r>
            <a:r>
              <a:rPr sz="1400" spc="-60" dirty="0">
                <a:latin typeface="Calibri"/>
                <a:cs typeface="Calibri"/>
              </a:rPr>
              <a:t> </a:t>
            </a:r>
            <a:r>
              <a:rPr sz="1400" dirty="0">
                <a:latin typeface="Calibri"/>
                <a:cs typeface="Calibri"/>
              </a:rPr>
              <a:t>Florida</a:t>
            </a:r>
            <a:r>
              <a:rPr sz="1400" spc="25" dirty="0">
                <a:latin typeface="Calibri"/>
                <a:cs typeface="Calibri"/>
              </a:rPr>
              <a:t> </a:t>
            </a:r>
            <a:r>
              <a:rPr sz="1400" spc="-10" dirty="0">
                <a:latin typeface="Calibri"/>
                <a:cs typeface="Calibri"/>
              </a:rPr>
              <a:t>Network</a:t>
            </a:r>
            <a:endParaRPr sz="1400">
              <a:latin typeface="Calibri"/>
              <a:cs typeface="Calibri"/>
            </a:endParaRPr>
          </a:p>
        </p:txBody>
      </p:sp>
      <p:grpSp>
        <p:nvGrpSpPr>
          <p:cNvPr id="11" name="object 11"/>
          <p:cNvGrpSpPr/>
          <p:nvPr/>
        </p:nvGrpSpPr>
        <p:grpSpPr>
          <a:xfrm>
            <a:off x="7248525" y="1771650"/>
            <a:ext cx="4367530" cy="3662679"/>
            <a:chOff x="7248525" y="1771650"/>
            <a:chExt cx="4367530" cy="3662679"/>
          </a:xfrm>
        </p:grpSpPr>
        <p:pic>
          <p:nvPicPr>
            <p:cNvPr id="12" name="object 12"/>
            <p:cNvPicPr/>
            <p:nvPr/>
          </p:nvPicPr>
          <p:blipFill>
            <a:blip r:embed="rId4" cstate="print"/>
            <a:stretch>
              <a:fillRect/>
            </a:stretch>
          </p:blipFill>
          <p:spPr>
            <a:xfrm>
              <a:off x="7248525" y="1771650"/>
              <a:ext cx="4367276" cy="3662426"/>
            </a:xfrm>
            <a:prstGeom prst="rect">
              <a:avLst/>
            </a:prstGeom>
          </p:spPr>
        </p:pic>
        <p:pic>
          <p:nvPicPr>
            <p:cNvPr id="13" name="object 13"/>
            <p:cNvPicPr/>
            <p:nvPr/>
          </p:nvPicPr>
          <p:blipFill>
            <a:blip r:embed="rId5" cstate="print"/>
            <a:stretch>
              <a:fillRect/>
            </a:stretch>
          </p:blipFill>
          <p:spPr>
            <a:xfrm>
              <a:off x="7448550" y="1971675"/>
              <a:ext cx="3971925" cy="3267075"/>
            </a:xfrm>
            <a:prstGeom prst="rect">
              <a:avLst/>
            </a:prstGeom>
          </p:spPr>
        </p:pic>
      </p:grpSp>
      <p:sp>
        <p:nvSpPr>
          <p:cNvPr id="14" name="object 14"/>
          <p:cNvSpPr txBox="1"/>
          <p:nvPr/>
        </p:nvSpPr>
        <p:spPr>
          <a:xfrm>
            <a:off x="8229600" y="1819275"/>
            <a:ext cx="2438400" cy="304800"/>
          </a:xfrm>
          <a:prstGeom prst="rect">
            <a:avLst/>
          </a:prstGeom>
          <a:solidFill>
            <a:srgbClr val="FFC000"/>
          </a:solidFill>
        </p:spPr>
        <p:txBody>
          <a:bodyPr vert="horz" wrap="square" lIns="0" tIns="29845" rIns="0" bIns="0" rtlCol="0">
            <a:spAutoFit/>
          </a:bodyPr>
          <a:lstStyle/>
          <a:p>
            <a:pPr marL="241300">
              <a:lnSpc>
                <a:spcPct val="100000"/>
              </a:lnSpc>
              <a:spcBef>
                <a:spcPts val="235"/>
              </a:spcBef>
            </a:pPr>
            <a:r>
              <a:rPr sz="1400" spc="-10" dirty="0">
                <a:latin typeface="Calibri"/>
                <a:cs typeface="Calibri"/>
              </a:rPr>
              <a:t>Illustrative</a:t>
            </a:r>
            <a:r>
              <a:rPr sz="1400" spc="-65" dirty="0">
                <a:latin typeface="Calibri"/>
                <a:cs typeface="Calibri"/>
              </a:rPr>
              <a:t> </a:t>
            </a:r>
            <a:r>
              <a:rPr sz="1400" dirty="0">
                <a:latin typeface="Calibri"/>
                <a:cs typeface="Calibri"/>
              </a:rPr>
              <a:t>Florida</a:t>
            </a:r>
            <a:r>
              <a:rPr sz="1400" spc="40" dirty="0">
                <a:latin typeface="Calibri"/>
                <a:cs typeface="Calibri"/>
              </a:rPr>
              <a:t> </a:t>
            </a:r>
            <a:r>
              <a:rPr sz="1400" spc="-10" dirty="0">
                <a:latin typeface="Calibri"/>
                <a:cs typeface="Calibri"/>
              </a:rPr>
              <a:t>Network</a:t>
            </a:r>
            <a:endParaRPr sz="1400">
              <a:latin typeface="Calibri"/>
              <a:cs typeface="Calibri"/>
            </a:endParaRPr>
          </a:p>
        </p:txBody>
      </p:sp>
      <p:grpSp>
        <p:nvGrpSpPr>
          <p:cNvPr id="15" name="object 15"/>
          <p:cNvGrpSpPr/>
          <p:nvPr/>
        </p:nvGrpSpPr>
        <p:grpSpPr>
          <a:xfrm>
            <a:off x="2436876" y="1800225"/>
            <a:ext cx="7134225" cy="4516755"/>
            <a:chOff x="2436876" y="1800225"/>
            <a:chExt cx="7134225" cy="4516755"/>
          </a:xfrm>
        </p:grpSpPr>
        <p:sp>
          <p:nvSpPr>
            <p:cNvPr id="16" name="object 16"/>
            <p:cNvSpPr/>
            <p:nvPr/>
          </p:nvSpPr>
          <p:spPr>
            <a:xfrm>
              <a:off x="2443226" y="5186426"/>
              <a:ext cx="7121525" cy="1123950"/>
            </a:xfrm>
            <a:custGeom>
              <a:avLst/>
              <a:gdLst/>
              <a:ahLst/>
              <a:cxnLst/>
              <a:rect l="l" t="t" r="r" b="b"/>
              <a:pathLst>
                <a:path w="7121525" h="1123950">
                  <a:moveTo>
                    <a:pt x="7121271" y="280924"/>
                  </a:moveTo>
                  <a:lnTo>
                    <a:pt x="6948424" y="0"/>
                  </a:lnTo>
                  <a:lnTo>
                    <a:pt x="6559296" y="280924"/>
                  </a:lnTo>
                  <a:lnTo>
                    <a:pt x="6699885" y="280924"/>
                  </a:lnTo>
                  <a:lnTo>
                    <a:pt x="6682753" y="301993"/>
                  </a:lnTo>
                  <a:lnTo>
                    <a:pt x="6645008" y="343585"/>
                  </a:lnTo>
                  <a:lnTo>
                    <a:pt x="6602717" y="384416"/>
                  </a:lnTo>
                  <a:lnTo>
                    <a:pt x="6555994" y="424459"/>
                  </a:lnTo>
                  <a:lnTo>
                    <a:pt x="6504927" y="463689"/>
                  </a:lnTo>
                  <a:lnTo>
                    <a:pt x="6449619" y="502081"/>
                  </a:lnTo>
                  <a:lnTo>
                    <a:pt x="6390195" y="539610"/>
                  </a:lnTo>
                  <a:lnTo>
                    <a:pt x="6326746" y="576237"/>
                  </a:lnTo>
                  <a:lnTo>
                    <a:pt x="6259385" y="611936"/>
                  </a:lnTo>
                  <a:lnTo>
                    <a:pt x="6224270" y="629437"/>
                  </a:lnTo>
                  <a:lnTo>
                    <a:pt x="6188202" y="646696"/>
                  </a:lnTo>
                  <a:lnTo>
                    <a:pt x="6151219" y="663702"/>
                  </a:lnTo>
                  <a:lnTo>
                    <a:pt x="6113323" y="680466"/>
                  </a:lnTo>
                  <a:lnTo>
                    <a:pt x="6074524" y="696963"/>
                  </a:lnTo>
                  <a:lnTo>
                    <a:pt x="6034849" y="713219"/>
                  </a:lnTo>
                  <a:lnTo>
                    <a:pt x="5994285" y="729208"/>
                  </a:lnTo>
                  <a:lnTo>
                    <a:pt x="5952871" y="744943"/>
                  </a:lnTo>
                  <a:lnTo>
                    <a:pt x="5910605" y="760412"/>
                  </a:lnTo>
                  <a:lnTo>
                    <a:pt x="5867501" y="775601"/>
                  </a:lnTo>
                  <a:lnTo>
                    <a:pt x="5823585" y="790524"/>
                  </a:lnTo>
                  <a:lnTo>
                    <a:pt x="5778855" y="805167"/>
                  </a:lnTo>
                  <a:lnTo>
                    <a:pt x="5733326" y="819531"/>
                  </a:lnTo>
                  <a:lnTo>
                    <a:pt x="5687022" y="833602"/>
                  </a:lnTo>
                  <a:lnTo>
                    <a:pt x="5639943" y="847394"/>
                  </a:lnTo>
                  <a:lnTo>
                    <a:pt x="5592115" y="860907"/>
                  </a:lnTo>
                  <a:lnTo>
                    <a:pt x="5543550" y="874102"/>
                  </a:lnTo>
                  <a:lnTo>
                    <a:pt x="5494248" y="887018"/>
                  </a:lnTo>
                  <a:lnTo>
                    <a:pt x="5444223" y="899629"/>
                  </a:lnTo>
                  <a:lnTo>
                    <a:pt x="5393499" y="911923"/>
                  </a:lnTo>
                  <a:lnTo>
                    <a:pt x="5342090" y="923925"/>
                  </a:lnTo>
                  <a:lnTo>
                    <a:pt x="5290007" y="935609"/>
                  </a:lnTo>
                  <a:lnTo>
                    <a:pt x="5237264" y="946975"/>
                  </a:lnTo>
                  <a:lnTo>
                    <a:pt x="5183860" y="958024"/>
                  </a:lnTo>
                  <a:lnTo>
                    <a:pt x="5129822" y="968743"/>
                  </a:lnTo>
                  <a:lnTo>
                    <a:pt x="5075161" y="979144"/>
                  </a:lnTo>
                  <a:lnTo>
                    <a:pt x="5019891" y="989215"/>
                  </a:lnTo>
                  <a:lnTo>
                    <a:pt x="4964023" y="998956"/>
                  </a:lnTo>
                  <a:lnTo>
                    <a:pt x="4907572" y="1008354"/>
                  </a:lnTo>
                  <a:lnTo>
                    <a:pt x="4850549" y="1017422"/>
                  </a:lnTo>
                  <a:lnTo>
                    <a:pt x="4792967" y="1026134"/>
                  </a:lnTo>
                  <a:lnTo>
                    <a:pt x="4734839" y="1034503"/>
                  </a:lnTo>
                  <a:lnTo>
                    <a:pt x="4676191" y="1042530"/>
                  </a:lnTo>
                  <a:lnTo>
                    <a:pt x="4617009" y="1050188"/>
                  </a:lnTo>
                  <a:lnTo>
                    <a:pt x="4557331" y="1057503"/>
                  </a:lnTo>
                  <a:lnTo>
                    <a:pt x="4497159" y="1064450"/>
                  </a:lnTo>
                  <a:lnTo>
                    <a:pt x="4436503" y="1071029"/>
                  </a:lnTo>
                  <a:lnTo>
                    <a:pt x="4375378" y="1077239"/>
                  </a:lnTo>
                  <a:lnTo>
                    <a:pt x="4313809" y="1083081"/>
                  </a:lnTo>
                  <a:lnTo>
                    <a:pt x="4251807" y="1088555"/>
                  </a:lnTo>
                  <a:lnTo>
                    <a:pt x="4189361" y="1093647"/>
                  </a:lnTo>
                  <a:lnTo>
                    <a:pt x="4126509" y="1098346"/>
                  </a:lnTo>
                  <a:lnTo>
                    <a:pt x="4063263" y="1102677"/>
                  </a:lnTo>
                  <a:lnTo>
                    <a:pt x="3999623" y="1106601"/>
                  </a:lnTo>
                  <a:lnTo>
                    <a:pt x="3935615" y="1110145"/>
                  </a:lnTo>
                  <a:lnTo>
                    <a:pt x="3871239" y="1113282"/>
                  </a:lnTo>
                  <a:lnTo>
                    <a:pt x="3806520" y="1116037"/>
                  </a:lnTo>
                  <a:lnTo>
                    <a:pt x="3741470" y="1118374"/>
                  </a:lnTo>
                  <a:lnTo>
                    <a:pt x="3676091" y="1120305"/>
                  </a:lnTo>
                  <a:lnTo>
                    <a:pt x="3610419" y="1121829"/>
                  </a:lnTo>
                  <a:lnTo>
                    <a:pt x="3544443" y="1122934"/>
                  </a:lnTo>
                  <a:lnTo>
                    <a:pt x="3572535" y="1123238"/>
                  </a:lnTo>
                  <a:lnTo>
                    <a:pt x="3477539" y="1121841"/>
                  </a:lnTo>
                  <a:lnTo>
                    <a:pt x="3409124" y="1120254"/>
                  </a:lnTo>
                  <a:lnTo>
                    <a:pt x="3341103" y="1118235"/>
                  </a:lnTo>
                  <a:lnTo>
                    <a:pt x="3273463" y="1115771"/>
                  </a:lnTo>
                  <a:lnTo>
                    <a:pt x="3206229" y="1112862"/>
                  </a:lnTo>
                  <a:lnTo>
                    <a:pt x="3139414" y="1109535"/>
                  </a:lnTo>
                  <a:lnTo>
                    <a:pt x="3073019" y="1105789"/>
                  </a:lnTo>
                  <a:lnTo>
                    <a:pt x="3007080" y="1101610"/>
                  </a:lnTo>
                  <a:lnTo>
                    <a:pt x="2941599" y="1097013"/>
                  </a:lnTo>
                  <a:lnTo>
                    <a:pt x="2876588" y="1092009"/>
                  </a:lnTo>
                  <a:lnTo>
                    <a:pt x="2812059" y="1086599"/>
                  </a:lnTo>
                  <a:lnTo>
                    <a:pt x="2748026" y="1080782"/>
                  </a:lnTo>
                  <a:lnTo>
                    <a:pt x="2684500" y="1074572"/>
                  </a:lnTo>
                  <a:lnTo>
                    <a:pt x="2621508" y="1067968"/>
                  </a:lnTo>
                  <a:lnTo>
                    <a:pt x="2559050" y="1060958"/>
                  </a:lnTo>
                  <a:lnTo>
                    <a:pt x="2497137" y="1053579"/>
                  </a:lnTo>
                  <a:lnTo>
                    <a:pt x="2435783" y="1045806"/>
                  </a:lnTo>
                  <a:lnTo>
                    <a:pt x="2375014" y="1037666"/>
                  </a:lnTo>
                  <a:lnTo>
                    <a:pt x="2314829" y="1029144"/>
                  </a:lnTo>
                  <a:lnTo>
                    <a:pt x="2255240" y="1020254"/>
                  </a:lnTo>
                  <a:lnTo>
                    <a:pt x="2196274" y="1011008"/>
                  </a:lnTo>
                  <a:lnTo>
                    <a:pt x="2137943" y="1001395"/>
                  </a:lnTo>
                  <a:lnTo>
                    <a:pt x="2080247" y="991425"/>
                  </a:lnTo>
                  <a:lnTo>
                    <a:pt x="2023211" y="981113"/>
                  </a:lnTo>
                  <a:lnTo>
                    <a:pt x="1966836" y="970445"/>
                  </a:lnTo>
                  <a:lnTo>
                    <a:pt x="1911146" y="959434"/>
                  </a:lnTo>
                  <a:lnTo>
                    <a:pt x="1856155" y="948093"/>
                  </a:lnTo>
                  <a:lnTo>
                    <a:pt x="1801863" y="936409"/>
                  </a:lnTo>
                  <a:lnTo>
                    <a:pt x="1748294" y="924394"/>
                  </a:lnTo>
                  <a:lnTo>
                    <a:pt x="1695475" y="912063"/>
                  </a:lnTo>
                  <a:lnTo>
                    <a:pt x="1643380" y="899401"/>
                  </a:lnTo>
                  <a:lnTo>
                    <a:pt x="1592059" y="886434"/>
                  </a:lnTo>
                  <a:lnTo>
                    <a:pt x="1541513" y="873150"/>
                  </a:lnTo>
                  <a:lnTo>
                    <a:pt x="1491754" y="859561"/>
                  </a:lnTo>
                  <a:lnTo>
                    <a:pt x="1442783" y="845667"/>
                  </a:lnTo>
                  <a:lnTo>
                    <a:pt x="1394637" y="831469"/>
                  </a:lnTo>
                  <a:lnTo>
                    <a:pt x="1347317" y="816978"/>
                  </a:lnTo>
                  <a:lnTo>
                    <a:pt x="1300835" y="802195"/>
                  </a:lnTo>
                  <a:lnTo>
                    <a:pt x="1255204" y="787133"/>
                  </a:lnTo>
                  <a:lnTo>
                    <a:pt x="1210449" y="771791"/>
                  </a:lnTo>
                  <a:lnTo>
                    <a:pt x="1166558" y="756158"/>
                  </a:lnTo>
                  <a:lnTo>
                    <a:pt x="1123569" y="740270"/>
                  </a:lnTo>
                  <a:lnTo>
                    <a:pt x="1081481" y="724103"/>
                  </a:lnTo>
                  <a:lnTo>
                    <a:pt x="1040320" y="707669"/>
                  </a:lnTo>
                  <a:lnTo>
                    <a:pt x="1000086" y="690981"/>
                  </a:lnTo>
                  <a:lnTo>
                    <a:pt x="960793" y="674039"/>
                  </a:lnTo>
                  <a:lnTo>
                    <a:pt x="922464" y="656831"/>
                  </a:lnTo>
                  <a:lnTo>
                    <a:pt x="885113" y="639394"/>
                  </a:lnTo>
                  <a:lnTo>
                    <a:pt x="848741" y="621703"/>
                  </a:lnTo>
                  <a:lnTo>
                    <a:pt x="813358" y="603783"/>
                  </a:lnTo>
                  <a:lnTo>
                    <a:pt x="778992" y="585622"/>
                  </a:lnTo>
                  <a:lnTo>
                    <a:pt x="713359" y="548627"/>
                  </a:lnTo>
                  <a:lnTo>
                    <a:pt x="651916" y="510743"/>
                  </a:lnTo>
                  <a:lnTo>
                    <a:pt x="594791" y="472020"/>
                  </a:lnTo>
                  <a:lnTo>
                    <a:pt x="542074" y="432473"/>
                  </a:lnTo>
                  <a:lnTo>
                    <a:pt x="493877" y="392150"/>
                  </a:lnTo>
                  <a:lnTo>
                    <a:pt x="450303" y="351091"/>
                  </a:lnTo>
                  <a:lnTo>
                    <a:pt x="411467" y="309321"/>
                  </a:lnTo>
                  <a:lnTo>
                    <a:pt x="377469" y="266877"/>
                  </a:lnTo>
                  <a:lnTo>
                    <a:pt x="348399" y="223786"/>
                  </a:lnTo>
                  <a:lnTo>
                    <a:pt x="324396" y="180098"/>
                  </a:lnTo>
                  <a:lnTo>
                    <a:pt x="305523" y="135839"/>
                  </a:lnTo>
                  <a:lnTo>
                    <a:pt x="291922" y="91046"/>
                  </a:lnTo>
                  <a:lnTo>
                    <a:pt x="283692" y="45758"/>
                  </a:lnTo>
                  <a:lnTo>
                    <a:pt x="280924" y="0"/>
                  </a:lnTo>
                  <a:lnTo>
                    <a:pt x="0" y="0"/>
                  </a:lnTo>
                  <a:lnTo>
                    <a:pt x="2768" y="45758"/>
                  </a:lnTo>
                  <a:lnTo>
                    <a:pt x="10998" y="91046"/>
                  </a:lnTo>
                  <a:lnTo>
                    <a:pt x="24599" y="135839"/>
                  </a:lnTo>
                  <a:lnTo>
                    <a:pt x="43472" y="180098"/>
                  </a:lnTo>
                  <a:lnTo>
                    <a:pt x="67475" y="223786"/>
                  </a:lnTo>
                  <a:lnTo>
                    <a:pt x="96545" y="266877"/>
                  </a:lnTo>
                  <a:lnTo>
                    <a:pt x="130543" y="309321"/>
                  </a:lnTo>
                  <a:lnTo>
                    <a:pt x="169379" y="351091"/>
                  </a:lnTo>
                  <a:lnTo>
                    <a:pt x="212953" y="392150"/>
                  </a:lnTo>
                  <a:lnTo>
                    <a:pt x="261150" y="432473"/>
                  </a:lnTo>
                  <a:lnTo>
                    <a:pt x="313867" y="472020"/>
                  </a:lnTo>
                  <a:lnTo>
                    <a:pt x="370992" y="510743"/>
                  </a:lnTo>
                  <a:lnTo>
                    <a:pt x="432435" y="548627"/>
                  </a:lnTo>
                  <a:lnTo>
                    <a:pt x="498068" y="585622"/>
                  </a:lnTo>
                  <a:lnTo>
                    <a:pt x="532434" y="603783"/>
                  </a:lnTo>
                  <a:lnTo>
                    <a:pt x="567817" y="621703"/>
                  </a:lnTo>
                  <a:lnTo>
                    <a:pt x="604189" y="639394"/>
                  </a:lnTo>
                  <a:lnTo>
                    <a:pt x="641540" y="656831"/>
                  </a:lnTo>
                  <a:lnTo>
                    <a:pt x="679869" y="674039"/>
                  </a:lnTo>
                  <a:lnTo>
                    <a:pt x="719162" y="690981"/>
                  </a:lnTo>
                  <a:lnTo>
                    <a:pt x="759396" y="707669"/>
                  </a:lnTo>
                  <a:lnTo>
                    <a:pt x="800557" y="724103"/>
                  </a:lnTo>
                  <a:lnTo>
                    <a:pt x="842645" y="740270"/>
                  </a:lnTo>
                  <a:lnTo>
                    <a:pt x="885634" y="756158"/>
                  </a:lnTo>
                  <a:lnTo>
                    <a:pt x="929525" y="771791"/>
                  </a:lnTo>
                  <a:lnTo>
                    <a:pt x="974280" y="787133"/>
                  </a:lnTo>
                  <a:lnTo>
                    <a:pt x="1019911" y="802195"/>
                  </a:lnTo>
                  <a:lnTo>
                    <a:pt x="1066393" y="816978"/>
                  </a:lnTo>
                  <a:lnTo>
                    <a:pt x="1113713" y="831469"/>
                  </a:lnTo>
                  <a:lnTo>
                    <a:pt x="1161859" y="845667"/>
                  </a:lnTo>
                  <a:lnTo>
                    <a:pt x="1210830" y="859561"/>
                  </a:lnTo>
                  <a:lnTo>
                    <a:pt x="1260589" y="873150"/>
                  </a:lnTo>
                  <a:lnTo>
                    <a:pt x="1311135" y="886434"/>
                  </a:lnTo>
                  <a:lnTo>
                    <a:pt x="1362456" y="899401"/>
                  </a:lnTo>
                  <a:lnTo>
                    <a:pt x="1414551" y="912063"/>
                  </a:lnTo>
                  <a:lnTo>
                    <a:pt x="1467370" y="924394"/>
                  </a:lnTo>
                  <a:lnTo>
                    <a:pt x="1520939" y="936409"/>
                  </a:lnTo>
                  <a:lnTo>
                    <a:pt x="1575231" y="948093"/>
                  </a:lnTo>
                  <a:lnTo>
                    <a:pt x="1630222" y="959434"/>
                  </a:lnTo>
                  <a:lnTo>
                    <a:pt x="1685912" y="970445"/>
                  </a:lnTo>
                  <a:lnTo>
                    <a:pt x="1742287" y="981113"/>
                  </a:lnTo>
                  <a:lnTo>
                    <a:pt x="1799323" y="991425"/>
                  </a:lnTo>
                  <a:lnTo>
                    <a:pt x="1857019" y="1001395"/>
                  </a:lnTo>
                  <a:lnTo>
                    <a:pt x="1915350" y="1011008"/>
                  </a:lnTo>
                  <a:lnTo>
                    <a:pt x="1974316" y="1020254"/>
                  </a:lnTo>
                  <a:lnTo>
                    <a:pt x="2033905" y="1029144"/>
                  </a:lnTo>
                  <a:lnTo>
                    <a:pt x="2094090" y="1037666"/>
                  </a:lnTo>
                  <a:lnTo>
                    <a:pt x="2154859" y="1045806"/>
                  </a:lnTo>
                  <a:lnTo>
                    <a:pt x="2216213" y="1053579"/>
                  </a:lnTo>
                  <a:lnTo>
                    <a:pt x="2278126" y="1060958"/>
                  </a:lnTo>
                  <a:lnTo>
                    <a:pt x="2340584" y="1067968"/>
                  </a:lnTo>
                  <a:lnTo>
                    <a:pt x="2403576" y="1074572"/>
                  </a:lnTo>
                  <a:lnTo>
                    <a:pt x="2467102" y="1080782"/>
                  </a:lnTo>
                  <a:lnTo>
                    <a:pt x="2531135" y="1086599"/>
                  </a:lnTo>
                  <a:lnTo>
                    <a:pt x="2595664" y="1092009"/>
                  </a:lnTo>
                  <a:lnTo>
                    <a:pt x="2660675" y="1097013"/>
                  </a:lnTo>
                  <a:lnTo>
                    <a:pt x="2726156" y="1101610"/>
                  </a:lnTo>
                  <a:lnTo>
                    <a:pt x="2792095" y="1105789"/>
                  </a:lnTo>
                  <a:lnTo>
                    <a:pt x="2858490" y="1109535"/>
                  </a:lnTo>
                  <a:lnTo>
                    <a:pt x="2925305" y="1112862"/>
                  </a:lnTo>
                  <a:lnTo>
                    <a:pt x="2992539" y="1115771"/>
                  </a:lnTo>
                  <a:lnTo>
                    <a:pt x="3060179" y="1118235"/>
                  </a:lnTo>
                  <a:lnTo>
                    <a:pt x="3128200" y="1120254"/>
                  </a:lnTo>
                  <a:lnTo>
                    <a:pt x="3196615" y="1121841"/>
                  </a:lnTo>
                  <a:lnTo>
                    <a:pt x="3265386" y="1122972"/>
                  </a:lnTo>
                  <a:lnTo>
                    <a:pt x="3334512" y="1123657"/>
                  </a:lnTo>
                  <a:lnTo>
                    <a:pt x="3403981" y="1123886"/>
                  </a:lnTo>
                  <a:lnTo>
                    <a:pt x="3672687" y="1123886"/>
                  </a:lnTo>
                  <a:lnTo>
                    <a:pt x="3675811" y="1123899"/>
                  </a:lnTo>
                  <a:lnTo>
                    <a:pt x="3681742" y="1123886"/>
                  </a:lnTo>
                  <a:lnTo>
                    <a:pt x="3683660" y="1123886"/>
                  </a:lnTo>
                  <a:lnTo>
                    <a:pt x="3684905" y="1123886"/>
                  </a:lnTo>
                  <a:lnTo>
                    <a:pt x="3741178" y="1123759"/>
                  </a:lnTo>
                  <a:lnTo>
                    <a:pt x="3806317" y="1123213"/>
                  </a:lnTo>
                  <a:lnTo>
                    <a:pt x="3871201" y="1122260"/>
                  </a:lnTo>
                  <a:lnTo>
                    <a:pt x="3935831" y="1120902"/>
                  </a:lnTo>
                  <a:lnTo>
                    <a:pt x="4000195" y="1119136"/>
                  </a:lnTo>
                  <a:lnTo>
                    <a:pt x="4064266" y="1116977"/>
                  </a:lnTo>
                  <a:lnTo>
                    <a:pt x="4128033" y="1114425"/>
                  </a:lnTo>
                  <a:lnTo>
                    <a:pt x="4191495" y="1111491"/>
                  </a:lnTo>
                  <a:lnTo>
                    <a:pt x="4254627" y="1108163"/>
                  </a:lnTo>
                  <a:lnTo>
                    <a:pt x="4317416" y="1104442"/>
                  </a:lnTo>
                  <a:lnTo>
                    <a:pt x="4379861" y="1100353"/>
                  </a:lnTo>
                  <a:lnTo>
                    <a:pt x="4441939" y="1095883"/>
                  </a:lnTo>
                  <a:lnTo>
                    <a:pt x="4503636" y="1091031"/>
                  </a:lnTo>
                  <a:lnTo>
                    <a:pt x="4564939" y="1085824"/>
                  </a:lnTo>
                  <a:lnTo>
                    <a:pt x="4625835" y="1080236"/>
                  </a:lnTo>
                  <a:lnTo>
                    <a:pt x="4686325" y="1074293"/>
                  </a:lnTo>
                  <a:lnTo>
                    <a:pt x="4746371" y="1067981"/>
                  </a:lnTo>
                  <a:lnTo>
                    <a:pt x="4805972" y="1061313"/>
                  </a:lnTo>
                  <a:lnTo>
                    <a:pt x="4865128" y="1054290"/>
                  </a:lnTo>
                  <a:lnTo>
                    <a:pt x="4923802" y="1046924"/>
                  </a:lnTo>
                  <a:lnTo>
                    <a:pt x="4981994" y="1039202"/>
                  </a:lnTo>
                  <a:lnTo>
                    <a:pt x="5039690" y="1031138"/>
                  </a:lnTo>
                  <a:lnTo>
                    <a:pt x="5096865" y="1022718"/>
                  </a:lnTo>
                  <a:lnTo>
                    <a:pt x="5153520" y="1013980"/>
                  </a:lnTo>
                  <a:lnTo>
                    <a:pt x="5209641" y="1004900"/>
                  </a:lnTo>
                  <a:lnTo>
                    <a:pt x="5265217" y="995476"/>
                  </a:lnTo>
                  <a:lnTo>
                    <a:pt x="5320220" y="985735"/>
                  </a:lnTo>
                  <a:lnTo>
                    <a:pt x="5374652" y="975677"/>
                  </a:lnTo>
                  <a:lnTo>
                    <a:pt x="5428488" y="965276"/>
                  </a:lnTo>
                  <a:lnTo>
                    <a:pt x="5481713" y="954570"/>
                  </a:lnTo>
                  <a:lnTo>
                    <a:pt x="5534330" y="943546"/>
                  </a:lnTo>
                  <a:lnTo>
                    <a:pt x="5586323" y="932205"/>
                  </a:lnTo>
                  <a:lnTo>
                    <a:pt x="5637657" y="920559"/>
                  </a:lnTo>
                  <a:lnTo>
                    <a:pt x="5688342" y="908608"/>
                  </a:lnTo>
                  <a:lnTo>
                    <a:pt x="5738355" y="896353"/>
                  </a:lnTo>
                  <a:lnTo>
                    <a:pt x="5787695" y="883805"/>
                  </a:lnTo>
                  <a:lnTo>
                    <a:pt x="5836323" y="870953"/>
                  </a:lnTo>
                  <a:lnTo>
                    <a:pt x="5884253" y="857808"/>
                  </a:lnTo>
                  <a:lnTo>
                    <a:pt x="5931459" y="844372"/>
                  </a:lnTo>
                  <a:lnTo>
                    <a:pt x="5977915" y="830656"/>
                  </a:lnTo>
                  <a:lnTo>
                    <a:pt x="6023635" y="816648"/>
                  </a:lnTo>
                  <a:lnTo>
                    <a:pt x="6068593" y="802360"/>
                  </a:lnTo>
                  <a:lnTo>
                    <a:pt x="6112764" y="787806"/>
                  </a:lnTo>
                  <a:lnTo>
                    <a:pt x="6156147" y="772972"/>
                  </a:lnTo>
                  <a:lnTo>
                    <a:pt x="6198730" y="757872"/>
                  </a:lnTo>
                  <a:lnTo>
                    <a:pt x="6240500" y="742492"/>
                  </a:lnTo>
                  <a:lnTo>
                    <a:pt x="6281445" y="726859"/>
                  </a:lnTo>
                  <a:lnTo>
                    <a:pt x="6321539" y="710971"/>
                  </a:lnTo>
                  <a:lnTo>
                    <a:pt x="6360782" y="694817"/>
                  </a:lnTo>
                  <a:lnTo>
                    <a:pt x="6399162" y="678408"/>
                  </a:lnTo>
                  <a:lnTo>
                    <a:pt x="6436652" y="661746"/>
                  </a:lnTo>
                  <a:lnTo>
                    <a:pt x="6473241" y="644842"/>
                  </a:lnTo>
                  <a:lnTo>
                    <a:pt x="6508928" y="627697"/>
                  </a:lnTo>
                  <a:lnTo>
                    <a:pt x="6543688" y="610298"/>
                  </a:lnTo>
                  <a:lnTo>
                    <a:pt x="6577520" y="592670"/>
                  </a:lnTo>
                  <a:lnTo>
                    <a:pt x="6642316" y="556717"/>
                  </a:lnTo>
                  <a:lnTo>
                    <a:pt x="6703225" y="519849"/>
                  </a:lnTo>
                  <a:lnTo>
                    <a:pt x="6760121" y="482092"/>
                  </a:lnTo>
                  <a:lnTo>
                    <a:pt x="6812902" y="443471"/>
                  </a:lnTo>
                  <a:lnTo>
                    <a:pt x="6861467" y="404025"/>
                  </a:lnTo>
                  <a:lnTo>
                    <a:pt x="6905714" y="363766"/>
                  </a:lnTo>
                  <a:lnTo>
                    <a:pt x="6945528" y="322732"/>
                  </a:lnTo>
                  <a:lnTo>
                    <a:pt x="6980809" y="280924"/>
                  </a:lnTo>
                  <a:lnTo>
                    <a:pt x="7121271" y="280924"/>
                  </a:lnTo>
                  <a:close/>
                </a:path>
              </a:pathLst>
            </a:custGeom>
            <a:solidFill>
              <a:srgbClr val="000000"/>
            </a:solidFill>
          </p:spPr>
          <p:txBody>
            <a:bodyPr wrap="square" lIns="0" tIns="0" rIns="0" bIns="0" rtlCol="0"/>
            <a:lstStyle/>
            <a:p>
              <a:endParaRPr/>
            </a:p>
          </p:txBody>
        </p:sp>
        <p:sp>
          <p:nvSpPr>
            <p:cNvPr id="17" name="object 17"/>
            <p:cNvSpPr/>
            <p:nvPr/>
          </p:nvSpPr>
          <p:spPr>
            <a:xfrm>
              <a:off x="2443226" y="5186426"/>
              <a:ext cx="7121525" cy="1123950"/>
            </a:xfrm>
            <a:custGeom>
              <a:avLst/>
              <a:gdLst/>
              <a:ahLst/>
              <a:cxnLst/>
              <a:rect l="l" t="t" r="r" b="b"/>
              <a:pathLst>
                <a:path w="7121525" h="1123950">
                  <a:moveTo>
                    <a:pt x="3544443" y="1122934"/>
                  </a:moveTo>
                  <a:lnTo>
                    <a:pt x="3610420" y="1121823"/>
                  </a:lnTo>
                  <a:lnTo>
                    <a:pt x="3676102" y="1120300"/>
                  </a:lnTo>
                  <a:lnTo>
                    <a:pt x="3741477" y="1118366"/>
                  </a:lnTo>
                  <a:lnTo>
                    <a:pt x="3806530" y="1116025"/>
                  </a:lnTo>
                  <a:lnTo>
                    <a:pt x="3871250" y="1113281"/>
                  </a:lnTo>
                  <a:lnTo>
                    <a:pt x="3935621" y="1110137"/>
                  </a:lnTo>
                  <a:lnTo>
                    <a:pt x="3999632" y="1106598"/>
                  </a:lnTo>
                  <a:lnTo>
                    <a:pt x="4063270" y="1102665"/>
                  </a:lnTo>
                  <a:lnTo>
                    <a:pt x="4126520" y="1098344"/>
                  </a:lnTo>
                  <a:lnTo>
                    <a:pt x="4189371" y="1093637"/>
                  </a:lnTo>
                  <a:lnTo>
                    <a:pt x="4251808" y="1088547"/>
                  </a:lnTo>
                  <a:lnTo>
                    <a:pt x="4313819" y="1083080"/>
                  </a:lnTo>
                  <a:lnTo>
                    <a:pt x="4375390" y="1077237"/>
                  </a:lnTo>
                  <a:lnTo>
                    <a:pt x="4436509" y="1071022"/>
                  </a:lnTo>
                  <a:lnTo>
                    <a:pt x="4497162" y="1064439"/>
                  </a:lnTo>
                  <a:lnTo>
                    <a:pt x="4557335" y="1057492"/>
                  </a:lnTo>
                  <a:lnTo>
                    <a:pt x="4617017" y="1050184"/>
                  </a:lnTo>
                  <a:lnTo>
                    <a:pt x="4676193" y="1042518"/>
                  </a:lnTo>
                  <a:lnTo>
                    <a:pt x="4734851" y="1034498"/>
                  </a:lnTo>
                  <a:lnTo>
                    <a:pt x="4792977" y="1026128"/>
                  </a:lnTo>
                  <a:lnTo>
                    <a:pt x="4850558" y="1017410"/>
                  </a:lnTo>
                  <a:lnTo>
                    <a:pt x="4907582" y="1008350"/>
                  </a:lnTo>
                  <a:lnTo>
                    <a:pt x="4964034" y="998949"/>
                  </a:lnTo>
                  <a:lnTo>
                    <a:pt x="5019902" y="989211"/>
                  </a:lnTo>
                  <a:lnTo>
                    <a:pt x="5075172" y="979141"/>
                  </a:lnTo>
                  <a:lnTo>
                    <a:pt x="5129832" y="968741"/>
                  </a:lnTo>
                  <a:lnTo>
                    <a:pt x="5183868" y="958015"/>
                  </a:lnTo>
                  <a:lnTo>
                    <a:pt x="5237267" y="946967"/>
                  </a:lnTo>
                  <a:lnTo>
                    <a:pt x="5290016" y="935600"/>
                  </a:lnTo>
                  <a:lnTo>
                    <a:pt x="5342102" y="923917"/>
                  </a:lnTo>
                  <a:lnTo>
                    <a:pt x="5393511" y="911922"/>
                  </a:lnTo>
                  <a:lnTo>
                    <a:pt x="5444231" y="899620"/>
                  </a:lnTo>
                  <a:lnTo>
                    <a:pt x="5494248" y="887012"/>
                  </a:lnTo>
                  <a:lnTo>
                    <a:pt x="5543550" y="874102"/>
                  </a:lnTo>
                  <a:lnTo>
                    <a:pt x="5592122" y="860895"/>
                  </a:lnTo>
                  <a:lnTo>
                    <a:pt x="5639952" y="847394"/>
                  </a:lnTo>
                  <a:lnTo>
                    <a:pt x="5687026" y="833601"/>
                  </a:lnTo>
                  <a:lnTo>
                    <a:pt x="5733332" y="819522"/>
                  </a:lnTo>
                  <a:lnTo>
                    <a:pt x="5778857" y="805158"/>
                  </a:lnTo>
                  <a:lnTo>
                    <a:pt x="5823586" y="790514"/>
                  </a:lnTo>
                  <a:lnTo>
                    <a:pt x="5867508" y="775594"/>
                  </a:lnTo>
                  <a:lnTo>
                    <a:pt x="5910608" y="760400"/>
                  </a:lnTo>
                  <a:lnTo>
                    <a:pt x="5952874" y="744936"/>
                  </a:lnTo>
                  <a:lnTo>
                    <a:pt x="5994293" y="729206"/>
                  </a:lnTo>
                  <a:lnTo>
                    <a:pt x="6034851" y="713213"/>
                  </a:lnTo>
                  <a:lnTo>
                    <a:pt x="6074535" y="696961"/>
                  </a:lnTo>
                  <a:lnTo>
                    <a:pt x="6113333" y="680453"/>
                  </a:lnTo>
                  <a:lnTo>
                    <a:pt x="6151230" y="663693"/>
                  </a:lnTo>
                  <a:lnTo>
                    <a:pt x="6188214" y="646684"/>
                  </a:lnTo>
                  <a:lnTo>
                    <a:pt x="6224271" y="629430"/>
                  </a:lnTo>
                  <a:lnTo>
                    <a:pt x="6259389" y="611934"/>
                  </a:lnTo>
                  <a:lnTo>
                    <a:pt x="6293554" y="594200"/>
                  </a:lnTo>
                  <a:lnTo>
                    <a:pt x="6358973" y="558031"/>
                  </a:lnTo>
                  <a:lnTo>
                    <a:pt x="6420424" y="520952"/>
                  </a:lnTo>
                  <a:lnTo>
                    <a:pt x="6477800" y="482990"/>
                  </a:lnTo>
                  <a:lnTo>
                    <a:pt x="6530997" y="444173"/>
                  </a:lnTo>
                  <a:lnTo>
                    <a:pt x="6579909" y="404530"/>
                  </a:lnTo>
                  <a:lnTo>
                    <a:pt x="6624431" y="364089"/>
                  </a:lnTo>
                  <a:lnTo>
                    <a:pt x="6664458" y="322877"/>
                  </a:lnTo>
                  <a:lnTo>
                    <a:pt x="6699884" y="280924"/>
                  </a:lnTo>
                  <a:lnTo>
                    <a:pt x="6559296" y="280924"/>
                  </a:lnTo>
                  <a:lnTo>
                    <a:pt x="6948424" y="0"/>
                  </a:lnTo>
                  <a:lnTo>
                    <a:pt x="7121271" y="280924"/>
                  </a:lnTo>
                  <a:lnTo>
                    <a:pt x="6980808" y="280924"/>
                  </a:lnTo>
                  <a:lnTo>
                    <a:pt x="6963841" y="301802"/>
                  </a:lnTo>
                  <a:lnTo>
                    <a:pt x="6926502" y="343013"/>
                  </a:lnTo>
                  <a:lnTo>
                    <a:pt x="6884711" y="383472"/>
                  </a:lnTo>
                  <a:lnTo>
                    <a:pt x="6838571" y="423153"/>
                  </a:lnTo>
                  <a:lnTo>
                    <a:pt x="6788186" y="462029"/>
                  </a:lnTo>
                  <a:lnTo>
                    <a:pt x="6733659" y="500074"/>
                  </a:lnTo>
                  <a:lnTo>
                    <a:pt x="6675094" y="537262"/>
                  </a:lnTo>
                  <a:lnTo>
                    <a:pt x="6612593" y="573566"/>
                  </a:lnTo>
                  <a:lnTo>
                    <a:pt x="6546261" y="608960"/>
                  </a:lnTo>
                  <a:lnTo>
                    <a:pt x="6511690" y="626308"/>
                  </a:lnTo>
                  <a:lnTo>
                    <a:pt x="6476201" y="643417"/>
                  </a:lnTo>
                  <a:lnTo>
                    <a:pt x="6439805" y="660286"/>
                  </a:lnTo>
                  <a:lnTo>
                    <a:pt x="6402516" y="676911"/>
                  </a:lnTo>
                  <a:lnTo>
                    <a:pt x="6364346" y="693289"/>
                  </a:lnTo>
                  <a:lnTo>
                    <a:pt x="6325309" y="709416"/>
                  </a:lnTo>
                  <a:lnTo>
                    <a:pt x="6285418" y="725289"/>
                  </a:lnTo>
                  <a:lnTo>
                    <a:pt x="6244685" y="740904"/>
                  </a:lnTo>
                  <a:lnTo>
                    <a:pt x="6203124" y="756259"/>
                  </a:lnTo>
                  <a:lnTo>
                    <a:pt x="6160746" y="771350"/>
                  </a:lnTo>
                  <a:lnTo>
                    <a:pt x="6117566" y="786173"/>
                  </a:lnTo>
                  <a:lnTo>
                    <a:pt x="6073597" y="800727"/>
                  </a:lnTo>
                  <a:lnTo>
                    <a:pt x="6028850" y="815006"/>
                  </a:lnTo>
                  <a:lnTo>
                    <a:pt x="5983340" y="829008"/>
                  </a:lnTo>
                  <a:lnTo>
                    <a:pt x="5937078" y="842730"/>
                  </a:lnTo>
                  <a:lnTo>
                    <a:pt x="5890078" y="856168"/>
                  </a:lnTo>
                  <a:lnTo>
                    <a:pt x="5842354" y="869319"/>
                  </a:lnTo>
                  <a:lnTo>
                    <a:pt x="5793916" y="882179"/>
                  </a:lnTo>
                  <a:lnTo>
                    <a:pt x="5744780" y="894746"/>
                  </a:lnTo>
                  <a:lnTo>
                    <a:pt x="5694957" y="907016"/>
                  </a:lnTo>
                  <a:lnTo>
                    <a:pt x="5644461" y="918985"/>
                  </a:lnTo>
                  <a:lnTo>
                    <a:pt x="5593304" y="930651"/>
                  </a:lnTo>
                  <a:lnTo>
                    <a:pt x="5541500" y="942010"/>
                  </a:lnTo>
                  <a:lnTo>
                    <a:pt x="5489061" y="953059"/>
                  </a:lnTo>
                  <a:lnTo>
                    <a:pt x="5436000" y="963795"/>
                  </a:lnTo>
                  <a:lnTo>
                    <a:pt x="5382331" y="974213"/>
                  </a:lnTo>
                  <a:lnTo>
                    <a:pt x="5328065" y="984312"/>
                  </a:lnTo>
                  <a:lnTo>
                    <a:pt x="5273217" y="994087"/>
                  </a:lnTo>
                  <a:lnTo>
                    <a:pt x="5217799" y="1003535"/>
                  </a:lnTo>
                  <a:lnTo>
                    <a:pt x="5161823" y="1012653"/>
                  </a:lnTo>
                  <a:lnTo>
                    <a:pt x="5105304" y="1021438"/>
                  </a:lnTo>
                  <a:lnTo>
                    <a:pt x="5048253" y="1029886"/>
                  </a:lnTo>
                  <a:lnTo>
                    <a:pt x="4990684" y="1037994"/>
                  </a:lnTo>
                  <a:lnTo>
                    <a:pt x="4932609" y="1045759"/>
                  </a:lnTo>
                  <a:lnTo>
                    <a:pt x="4874042" y="1053178"/>
                  </a:lnTo>
                  <a:lnTo>
                    <a:pt x="4814996" y="1060247"/>
                  </a:lnTo>
                  <a:lnTo>
                    <a:pt x="4755483" y="1066962"/>
                  </a:lnTo>
                  <a:lnTo>
                    <a:pt x="4695516" y="1073321"/>
                  </a:lnTo>
                  <a:lnTo>
                    <a:pt x="4635109" y="1079320"/>
                  </a:lnTo>
                  <a:lnTo>
                    <a:pt x="4574274" y="1084956"/>
                  </a:lnTo>
                  <a:lnTo>
                    <a:pt x="4513024" y="1090226"/>
                  </a:lnTo>
                  <a:lnTo>
                    <a:pt x="4451372" y="1095126"/>
                  </a:lnTo>
                  <a:lnTo>
                    <a:pt x="4389331" y="1099653"/>
                  </a:lnTo>
                  <a:lnTo>
                    <a:pt x="4326914" y="1103803"/>
                  </a:lnTo>
                  <a:lnTo>
                    <a:pt x="4264134" y="1107575"/>
                  </a:lnTo>
                  <a:lnTo>
                    <a:pt x="4201003" y="1110963"/>
                  </a:lnTo>
                  <a:lnTo>
                    <a:pt x="4137536" y="1113965"/>
                  </a:lnTo>
                  <a:lnTo>
                    <a:pt x="4073744" y="1116577"/>
                  </a:lnTo>
                  <a:lnTo>
                    <a:pt x="4009640" y="1118797"/>
                  </a:lnTo>
                  <a:lnTo>
                    <a:pt x="3945238" y="1120620"/>
                  </a:lnTo>
                  <a:lnTo>
                    <a:pt x="3880551" y="1122044"/>
                  </a:lnTo>
                  <a:lnTo>
                    <a:pt x="3815591" y="1123065"/>
                  </a:lnTo>
                  <a:lnTo>
                    <a:pt x="3750371" y="1123680"/>
                  </a:lnTo>
                  <a:lnTo>
                    <a:pt x="3684904" y="1123886"/>
                  </a:lnTo>
                  <a:lnTo>
                    <a:pt x="3403981" y="1123886"/>
                  </a:lnTo>
                  <a:lnTo>
                    <a:pt x="3334517" y="1123657"/>
                  </a:lnTo>
                  <a:lnTo>
                    <a:pt x="3265391" y="1122971"/>
                  </a:lnTo>
                  <a:lnTo>
                    <a:pt x="3196618" y="1121835"/>
                  </a:lnTo>
                  <a:lnTo>
                    <a:pt x="3128210" y="1120251"/>
                  </a:lnTo>
                  <a:lnTo>
                    <a:pt x="3060180" y="1118224"/>
                  </a:lnTo>
                  <a:lnTo>
                    <a:pt x="2992541" y="1115759"/>
                  </a:lnTo>
                  <a:lnTo>
                    <a:pt x="2925308" y="1112860"/>
                  </a:lnTo>
                  <a:lnTo>
                    <a:pt x="2858492" y="1109532"/>
                  </a:lnTo>
                  <a:lnTo>
                    <a:pt x="2792107" y="1105778"/>
                  </a:lnTo>
                  <a:lnTo>
                    <a:pt x="2726166" y="1101603"/>
                  </a:lnTo>
                  <a:lnTo>
                    <a:pt x="2660683" y="1097011"/>
                  </a:lnTo>
                  <a:lnTo>
                    <a:pt x="2595670" y="1092007"/>
                  </a:lnTo>
                  <a:lnTo>
                    <a:pt x="2531141" y="1086595"/>
                  </a:lnTo>
                  <a:lnTo>
                    <a:pt x="2467110" y="1080780"/>
                  </a:lnTo>
                  <a:lnTo>
                    <a:pt x="2403588" y="1074565"/>
                  </a:lnTo>
                  <a:lnTo>
                    <a:pt x="2340589" y="1067955"/>
                  </a:lnTo>
                  <a:lnTo>
                    <a:pt x="2278128" y="1060955"/>
                  </a:lnTo>
                  <a:lnTo>
                    <a:pt x="2216216" y="1053569"/>
                  </a:lnTo>
                  <a:lnTo>
                    <a:pt x="2154866" y="1045801"/>
                  </a:lnTo>
                  <a:lnTo>
                    <a:pt x="2094093" y="1037656"/>
                  </a:lnTo>
                  <a:lnTo>
                    <a:pt x="2033909" y="1029137"/>
                  </a:lnTo>
                  <a:lnTo>
                    <a:pt x="1974328" y="1020250"/>
                  </a:lnTo>
                  <a:lnTo>
                    <a:pt x="1915362" y="1010999"/>
                  </a:lnTo>
                  <a:lnTo>
                    <a:pt x="1857025" y="1001387"/>
                  </a:lnTo>
                  <a:lnTo>
                    <a:pt x="1799331" y="991420"/>
                  </a:lnTo>
                  <a:lnTo>
                    <a:pt x="1742291" y="981101"/>
                  </a:lnTo>
                  <a:lnTo>
                    <a:pt x="1685920" y="970436"/>
                  </a:lnTo>
                  <a:lnTo>
                    <a:pt x="1630230" y="959428"/>
                  </a:lnTo>
                  <a:lnTo>
                    <a:pt x="1575235" y="948081"/>
                  </a:lnTo>
                  <a:lnTo>
                    <a:pt x="1520948" y="936401"/>
                  </a:lnTo>
                  <a:lnTo>
                    <a:pt x="1467383" y="924391"/>
                  </a:lnTo>
                  <a:lnTo>
                    <a:pt x="1414551" y="912056"/>
                  </a:lnTo>
                  <a:lnTo>
                    <a:pt x="1362468" y="899400"/>
                  </a:lnTo>
                  <a:lnTo>
                    <a:pt x="1311144" y="886428"/>
                  </a:lnTo>
                  <a:lnTo>
                    <a:pt x="1260595" y="873144"/>
                  </a:lnTo>
                  <a:lnTo>
                    <a:pt x="1210833" y="859552"/>
                  </a:lnTo>
                  <a:lnTo>
                    <a:pt x="1161871" y="845656"/>
                  </a:lnTo>
                  <a:lnTo>
                    <a:pt x="1113723" y="831462"/>
                  </a:lnTo>
                  <a:lnTo>
                    <a:pt x="1066401" y="816973"/>
                  </a:lnTo>
                  <a:lnTo>
                    <a:pt x="1019919" y="802193"/>
                  </a:lnTo>
                  <a:lnTo>
                    <a:pt x="974290" y="787127"/>
                  </a:lnTo>
                  <a:lnTo>
                    <a:pt x="929527" y="771780"/>
                  </a:lnTo>
                  <a:lnTo>
                    <a:pt x="885644" y="756156"/>
                  </a:lnTo>
                  <a:lnTo>
                    <a:pt x="842653" y="740258"/>
                  </a:lnTo>
                  <a:lnTo>
                    <a:pt x="800568" y="724093"/>
                  </a:lnTo>
                  <a:lnTo>
                    <a:pt x="759402" y="707662"/>
                  </a:lnTo>
                  <a:lnTo>
                    <a:pt x="719169" y="690972"/>
                  </a:lnTo>
                  <a:lnTo>
                    <a:pt x="679880" y="674027"/>
                  </a:lnTo>
                  <a:lnTo>
                    <a:pt x="641550" y="656830"/>
                  </a:lnTo>
                  <a:lnTo>
                    <a:pt x="604192" y="639387"/>
                  </a:lnTo>
                  <a:lnTo>
                    <a:pt x="567818" y="621701"/>
                  </a:lnTo>
                  <a:lnTo>
                    <a:pt x="532443" y="603777"/>
                  </a:lnTo>
                  <a:lnTo>
                    <a:pt x="498079" y="585620"/>
                  </a:lnTo>
                  <a:lnTo>
                    <a:pt x="432438" y="548621"/>
                  </a:lnTo>
                  <a:lnTo>
                    <a:pt x="370999" y="510739"/>
                  </a:lnTo>
                  <a:lnTo>
                    <a:pt x="313870" y="472010"/>
                  </a:lnTo>
                  <a:lnTo>
                    <a:pt x="261155" y="432468"/>
                  </a:lnTo>
                  <a:lnTo>
                    <a:pt x="212960" y="392147"/>
                  </a:lnTo>
                  <a:lnTo>
                    <a:pt x="169389" y="351084"/>
                  </a:lnTo>
                  <a:lnTo>
                    <a:pt x="130550" y="309312"/>
                  </a:lnTo>
                  <a:lnTo>
                    <a:pt x="96547" y="266866"/>
                  </a:lnTo>
                  <a:lnTo>
                    <a:pt x="67486" y="223782"/>
                  </a:lnTo>
                  <a:lnTo>
                    <a:pt x="43472" y="180094"/>
                  </a:lnTo>
                  <a:lnTo>
                    <a:pt x="24611" y="135837"/>
                  </a:lnTo>
                  <a:lnTo>
                    <a:pt x="11008" y="91045"/>
                  </a:lnTo>
                  <a:lnTo>
                    <a:pt x="2769" y="45755"/>
                  </a:lnTo>
                  <a:lnTo>
                    <a:pt x="0" y="0"/>
                  </a:lnTo>
                  <a:lnTo>
                    <a:pt x="280924" y="0"/>
                  </a:lnTo>
                  <a:lnTo>
                    <a:pt x="281618" y="22933"/>
                  </a:lnTo>
                  <a:lnTo>
                    <a:pt x="283693" y="45755"/>
                  </a:lnTo>
                  <a:lnTo>
                    <a:pt x="291932" y="91045"/>
                  </a:lnTo>
                  <a:lnTo>
                    <a:pt x="305535" y="135837"/>
                  </a:lnTo>
                  <a:lnTo>
                    <a:pt x="324396" y="180094"/>
                  </a:lnTo>
                  <a:lnTo>
                    <a:pt x="348410" y="223782"/>
                  </a:lnTo>
                  <a:lnTo>
                    <a:pt x="377471" y="266866"/>
                  </a:lnTo>
                  <a:lnTo>
                    <a:pt x="411474" y="309312"/>
                  </a:lnTo>
                  <a:lnTo>
                    <a:pt x="450313" y="351084"/>
                  </a:lnTo>
                  <a:lnTo>
                    <a:pt x="493884" y="392147"/>
                  </a:lnTo>
                  <a:lnTo>
                    <a:pt x="542079" y="432468"/>
                  </a:lnTo>
                  <a:lnTo>
                    <a:pt x="594794" y="472010"/>
                  </a:lnTo>
                  <a:lnTo>
                    <a:pt x="651923" y="510739"/>
                  </a:lnTo>
                  <a:lnTo>
                    <a:pt x="713362" y="548621"/>
                  </a:lnTo>
                  <a:lnTo>
                    <a:pt x="779003" y="585620"/>
                  </a:lnTo>
                  <a:lnTo>
                    <a:pt x="813367" y="603777"/>
                  </a:lnTo>
                  <a:lnTo>
                    <a:pt x="848742" y="621701"/>
                  </a:lnTo>
                  <a:lnTo>
                    <a:pt x="885116" y="639387"/>
                  </a:lnTo>
                  <a:lnTo>
                    <a:pt x="922474" y="656830"/>
                  </a:lnTo>
                  <a:lnTo>
                    <a:pt x="960804" y="674027"/>
                  </a:lnTo>
                  <a:lnTo>
                    <a:pt x="1000093" y="690972"/>
                  </a:lnTo>
                  <a:lnTo>
                    <a:pt x="1040326" y="707662"/>
                  </a:lnTo>
                  <a:lnTo>
                    <a:pt x="1081492" y="724093"/>
                  </a:lnTo>
                  <a:lnTo>
                    <a:pt x="1123577" y="740258"/>
                  </a:lnTo>
                  <a:lnTo>
                    <a:pt x="1166568" y="756156"/>
                  </a:lnTo>
                  <a:lnTo>
                    <a:pt x="1210451" y="771780"/>
                  </a:lnTo>
                  <a:lnTo>
                    <a:pt x="1255214" y="787127"/>
                  </a:lnTo>
                  <a:lnTo>
                    <a:pt x="1300843" y="802193"/>
                  </a:lnTo>
                  <a:lnTo>
                    <a:pt x="1347325" y="816973"/>
                  </a:lnTo>
                  <a:lnTo>
                    <a:pt x="1394647" y="831462"/>
                  </a:lnTo>
                  <a:lnTo>
                    <a:pt x="1442795" y="845656"/>
                  </a:lnTo>
                  <a:lnTo>
                    <a:pt x="1491757" y="859552"/>
                  </a:lnTo>
                  <a:lnTo>
                    <a:pt x="1541519" y="873144"/>
                  </a:lnTo>
                  <a:lnTo>
                    <a:pt x="1592068" y="886428"/>
                  </a:lnTo>
                  <a:lnTo>
                    <a:pt x="1643392" y="899400"/>
                  </a:lnTo>
                  <a:lnTo>
                    <a:pt x="1695475" y="912056"/>
                  </a:lnTo>
                  <a:lnTo>
                    <a:pt x="1748307" y="924391"/>
                  </a:lnTo>
                  <a:lnTo>
                    <a:pt x="1801872" y="936401"/>
                  </a:lnTo>
                  <a:lnTo>
                    <a:pt x="1856159" y="948081"/>
                  </a:lnTo>
                  <a:lnTo>
                    <a:pt x="1911154" y="959428"/>
                  </a:lnTo>
                  <a:lnTo>
                    <a:pt x="1966844" y="970436"/>
                  </a:lnTo>
                  <a:lnTo>
                    <a:pt x="2023215" y="981101"/>
                  </a:lnTo>
                  <a:lnTo>
                    <a:pt x="2080255" y="991420"/>
                  </a:lnTo>
                  <a:lnTo>
                    <a:pt x="2137949" y="1001387"/>
                  </a:lnTo>
                  <a:lnTo>
                    <a:pt x="2196286" y="1010999"/>
                  </a:lnTo>
                  <a:lnTo>
                    <a:pt x="2255252" y="1020250"/>
                  </a:lnTo>
                  <a:lnTo>
                    <a:pt x="2314833" y="1029137"/>
                  </a:lnTo>
                  <a:lnTo>
                    <a:pt x="2375017" y="1037656"/>
                  </a:lnTo>
                  <a:lnTo>
                    <a:pt x="2435790" y="1045801"/>
                  </a:lnTo>
                  <a:lnTo>
                    <a:pt x="2497140" y="1053569"/>
                  </a:lnTo>
                  <a:lnTo>
                    <a:pt x="2559052" y="1060955"/>
                  </a:lnTo>
                  <a:lnTo>
                    <a:pt x="2621513" y="1067955"/>
                  </a:lnTo>
                  <a:lnTo>
                    <a:pt x="2684512" y="1074565"/>
                  </a:lnTo>
                  <a:lnTo>
                    <a:pt x="2748034" y="1080780"/>
                  </a:lnTo>
                  <a:lnTo>
                    <a:pt x="2812065" y="1086595"/>
                  </a:lnTo>
                  <a:lnTo>
                    <a:pt x="2876594" y="1092007"/>
                  </a:lnTo>
                  <a:lnTo>
                    <a:pt x="2941607" y="1097011"/>
                  </a:lnTo>
                  <a:lnTo>
                    <a:pt x="3007090" y="1101603"/>
                  </a:lnTo>
                  <a:lnTo>
                    <a:pt x="3073031" y="1105778"/>
                  </a:lnTo>
                  <a:lnTo>
                    <a:pt x="3139416" y="1109532"/>
                  </a:lnTo>
                  <a:lnTo>
                    <a:pt x="3206232" y="1112860"/>
                  </a:lnTo>
                  <a:lnTo>
                    <a:pt x="3273465" y="1115759"/>
                  </a:lnTo>
                  <a:lnTo>
                    <a:pt x="3341104" y="1118224"/>
                  </a:lnTo>
                  <a:lnTo>
                    <a:pt x="3409134" y="1120251"/>
                  </a:lnTo>
                  <a:lnTo>
                    <a:pt x="3477542" y="1121835"/>
                  </a:lnTo>
                  <a:lnTo>
                    <a:pt x="3546315" y="1122971"/>
                  </a:lnTo>
                  <a:lnTo>
                    <a:pt x="3615441" y="1123657"/>
                  </a:lnTo>
                  <a:lnTo>
                    <a:pt x="3684904" y="1123886"/>
                  </a:lnTo>
                </a:path>
              </a:pathLst>
            </a:custGeom>
            <a:ln w="12700">
              <a:solidFill>
                <a:srgbClr val="003546"/>
              </a:solidFill>
            </a:ln>
          </p:spPr>
          <p:txBody>
            <a:bodyPr wrap="square" lIns="0" tIns="0" rIns="0" bIns="0" rtlCol="0"/>
            <a:lstStyle/>
            <a:p>
              <a:endParaRPr/>
            </a:p>
          </p:txBody>
        </p:sp>
        <p:pic>
          <p:nvPicPr>
            <p:cNvPr id="18" name="object 18"/>
            <p:cNvPicPr/>
            <p:nvPr/>
          </p:nvPicPr>
          <p:blipFill>
            <a:blip r:embed="rId6" cstate="print"/>
            <a:stretch>
              <a:fillRect/>
            </a:stretch>
          </p:blipFill>
          <p:spPr>
            <a:xfrm>
              <a:off x="4419600" y="1800225"/>
              <a:ext cx="2714625" cy="3581400"/>
            </a:xfrm>
            <a:prstGeom prst="rect">
              <a:avLst/>
            </a:prstGeom>
          </p:spPr>
        </p:pic>
      </p:grpSp>
      <p:pic>
        <p:nvPicPr>
          <p:cNvPr id="19" name="object 19"/>
          <p:cNvPicPr/>
          <p:nvPr/>
        </p:nvPicPr>
        <p:blipFill>
          <a:blip r:embed="rId7" cstate="print"/>
          <a:stretch>
            <a:fillRect/>
          </a:stretch>
        </p:blipFill>
        <p:spPr>
          <a:xfrm>
            <a:off x="10125075" y="180975"/>
            <a:ext cx="1666875" cy="571500"/>
          </a:xfrm>
          <a:prstGeom prst="rect">
            <a:avLst/>
          </a:prstGeom>
        </p:spPr>
      </p:pic>
      <p:sp>
        <p:nvSpPr>
          <p:cNvPr id="20" name="object 20"/>
          <p:cNvSpPr txBox="1">
            <a:spLocks noGrp="1"/>
          </p:cNvSpPr>
          <p:nvPr>
            <p:ph type="sldNum" sz="quarter" idx="7"/>
          </p:nvPr>
        </p:nvSpPr>
        <p:spPr>
          <a:xfrm>
            <a:off x="11615801" y="6633527"/>
            <a:ext cx="317753" cy="180370"/>
          </a:xfrm>
          <a:prstGeom prst="rect">
            <a:avLst/>
          </a:prstGeom>
        </p:spPr>
        <p:txBody>
          <a:bodyPr vert="horz" wrap="square" lIns="0" tIns="0" rIns="0" bIns="0" rtlCol="0">
            <a:spAutoFit/>
          </a:bodyPr>
          <a:lstStyle>
            <a:defPPr>
              <a:defRPr kern="0"/>
            </a:defPPr>
            <a:lvl1pPr>
              <a:defRPr sz="1350" b="0" i="0">
                <a:solidFill>
                  <a:schemeClr val="tx1"/>
                </a:solidFill>
                <a:latin typeface="Calibri"/>
                <a:cs typeface="Calibri"/>
              </a:defRPr>
            </a:lvl1pPr>
          </a:lstStyle>
          <a:p>
            <a:pPr marL="38100">
              <a:lnSpc>
                <a:spcPts val="1385"/>
              </a:lnSpc>
            </a:pPr>
            <a:fld id="{81D60167-4931-47E6-BA6A-407CBD079E47}" type="slidenum">
              <a:rPr lang="en-US" spc="-50" smtClean="0"/>
              <a:pPr marL="38100">
                <a:lnSpc>
                  <a:spcPts val="1385"/>
                </a:lnSpc>
              </a:pPr>
              <a:t>21</a:t>
            </a:fld>
            <a:endParaRPr spc="-50" dirty="0"/>
          </a:p>
        </p:txBody>
      </p:sp>
      <p:sp>
        <p:nvSpPr>
          <p:cNvPr id="21" name="object 21"/>
          <p:cNvSpPr txBox="1">
            <a:spLocks noGrp="1"/>
          </p:cNvSpPr>
          <p:nvPr>
            <p:ph type="ftr" sz="quarter" idx="5"/>
          </p:nvPr>
        </p:nvSpPr>
        <p:spPr>
          <a:xfrm>
            <a:off x="5183251" y="6664245"/>
            <a:ext cx="1646554" cy="130809"/>
          </a:xfrm>
          <a:prstGeom prst="rect">
            <a:avLst/>
          </a:prstGeom>
        </p:spPr>
        <p:txBody>
          <a:bodyPr vert="horz" wrap="square" lIns="0" tIns="0" rIns="0" bIns="0" rtlCol="0">
            <a:spAutoFit/>
          </a:bodyPr>
          <a:lstStyle>
            <a:defPPr>
              <a:defRPr kern="0"/>
            </a:defPPr>
            <a:lvl1pPr>
              <a:defRPr sz="800" b="1" i="0">
                <a:solidFill>
                  <a:srgbClr val="FFC000"/>
                </a:solidFill>
                <a:latin typeface="Calibri"/>
                <a:cs typeface="Calibri"/>
              </a:defRPr>
            </a:lvl1pPr>
          </a:lstStyle>
          <a:p>
            <a:pPr marL="12700">
              <a:lnSpc>
                <a:spcPts val="880"/>
              </a:lnSpc>
            </a:pPr>
            <a:r>
              <a:rPr lang="en-US"/>
              <a:t>Property</a:t>
            </a:r>
            <a:r>
              <a:rPr lang="en-US" spc="-10"/>
              <a:t> </a:t>
            </a:r>
            <a:r>
              <a:rPr lang="en-US"/>
              <a:t>of</a:t>
            </a:r>
            <a:r>
              <a:rPr lang="en-US" spc="-35"/>
              <a:t> </a:t>
            </a:r>
            <a:r>
              <a:rPr lang="en-US"/>
              <a:t>Ferrovial</a:t>
            </a:r>
            <a:r>
              <a:rPr lang="en-US" spc="40"/>
              <a:t> </a:t>
            </a:r>
            <a:r>
              <a:rPr lang="en-US" spc="-10"/>
              <a:t>Vertiports—</a:t>
            </a:r>
            <a:r>
              <a:rPr lang="en-US" spc="-20"/>
              <a:t>2024</a:t>
            </a:r>
            <a:endParaRPr spc="-20" dirty="0"/>
          </a:p>
        </p:txBody>
      </p:sp>
    </p:spTree>
    <p:extLst>
      <p:ext uri="{BB962C8B-B14F-4D97-AF65-F5344CB8AC3E}">
        <p14:creationId xmlns:p14="http://schemas.microsoft.com/office/powerpoint/2010/main" val="98254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0347" y="180975"/>
            <a:ext cx="11597005" cy="6805930"/>
            <a:chOff x="247650" y="-9461"/>
            <a:chExt cx="11597005" cy="6805930"/>
          </a:xfrm>
        </p:grpSpPr>
        <p:sp>
          <p:nvSpPr>
            <p:cNvPr id="3" name="object 3"/>
            <p:cNvSpPr/>
            <p:nvPr/>
          </p:nvSpPr>
          <p:spPr>
            <a:xfrm>
              <a:off x="804862" y="4825"/>
              <a:ext cx="0" cy="1386205"/>
            </a:xfrm>
            <a:custGeom>
              <a:avLst/>
              <a:gdLst/>
              <a:ahLst/>
              <a:cxnLst/>
              <a:rect l="l" t="t" r="r" b="b"/>
              <a:pathLst>
                <a:path h="1386205">
                  <a:moveTo>
                    <a:pt x="0" y="0"/>
                  </a:moveTo>
                  <a:lnTo>
                    <a:pt x="0" y="1385697"/>
                  </a:lnTo>
                </a:path>
              </a:pathLst>
            </a:custGeom>
            <a:ln w="28575">
              <a:solidFill>
                <a:srgbClr val="FFC000"/>
              </a:solidFill>
            </a:ln>
          </p:spPr>
          <p:txBody>
            <a:bodyPr wrap="square" lIns="0" tIns="0" rIns="0" bIns="0" rtlCol="0"/>
            <a:lstStyle/>
            <a:p>
              <a:endParaRPr/>
            </a:p>
          </p:txBody>
        </p:sp>
        <p:pic>
          <p:nvPicPr>
            <p:cNvPr id="4" name="object 4"/>
            <p:cNvPicPr/>
            <p:nvPr/>
          </p:nvPicPr>
          <p:blipFill>
            <a:blip r:embed="rId2" cstate="print"/>
            <a:stretch>
              <a:fillRect/>
            </a:stretch>
          </p:blipFill>
          <p:spPr>
            <a:xfrm>
              <a:off x="8401050" y="1352486"/>
              <a:ext cx="3443351" cy="5367401"/>
            </a:xfrm>
            <a:prstGeom prst="rect">
              <a:avLst/>
            </a:prstGeom>
          </p:spPr>
        </p:pic>
        <p:pic>
          <p:nvPicPr>
            <p:cNvPr id="5" name="object 5"/>
            <p:cNvPicPr/>
            <p:nvPr/>
          </p:nvPicPr>
          <p:blipFill>
            <a:blip r:embed="rId3" cstate="print"/>
            <a:stretch>
              <a:fillRect/>
            </a:stretch>
          </p:blipFill>
          <p:spPr>
            <a:xfrm>
              <a:off x="2914650" y="1590675"/>
              <a:ext cx="3429000" cy="5124450"/>
            </a:xfrm>
            <a:prstGeom prst="rect">
              <a:avLst/>
            </a:prstGeom>
          </p:spPr>
        </p:pic>
        <p:pic>
          <p:nvPicPr>
            <p:cNvPr id="6" name="object 6"/>
            <p:cNvPicPr/>
            <p:nvPr/>
          </p:nvPicPr>
          <p:blipFill>
            <a:blip r:embed="rId4" cstate="print"/>
            <a:stretch>
              <a:fillRect/>
            </a:stretch>
          </p:blipFill>
          <p:spPr>
            <a:xfrm>
              <a:off x="5715000" y="1419161"/>
              <a:ext cx="3443351" cy="5376926"/>
            </a:xfrm>
            <a:prstGeom prst="rect">
              <a:avLst/>
            </a:prstGeom>
          </p:spPr>
        </p:pic>
        <p:pic>
          <p:nvPicPr>
            <p:cNvPr id="7" name="object 7"/>
            <p:cNvPicPr/>
            <p:nvPr/>
          </p:nvPicPr>
          <p:blipFill>
            <a:blip r:embed="rId4" cstate="print"/>
            <a:stretch>
              <a:fillRect/>
            </a:stretch>
          </p:blipFill>
          <p:spPr>
            <a:xfrm>
              <a:off x="247650" y="1362011"/>
              <a:ext cx="3443351" cy="5376926"/>
            </a:xfrm>
            <a:prstGeom prst="rect">
              <a:avLst/>
            </a:prstGeom>
          </p:spPr>
        </p:pic>
      </p:grpSp>
      <p:sp>
        <p:nvSpPr>
          <p:cNvPr id="8" name="object 8"/>
          <p:cNvSpPr txBox="1">
            <a:spLocks noGrp="1"/>
          </p:cNvSpPr>
          <p:nvPr>
            <p:ph type="title"/>
          </p:nvPr>
        </p:nvSpPr>
        <p:spPr>
          <a:prstGeom prst="rect">
            <a:avLst/>
          </a:prstGeom>
        </p:spPr>
        <p:txBody>
          <a:bodyPr vert="horz" wrap="square" lIns="0" tIns="13335" rIns="0" bIns="0" rtlCol="0">
            <a:spAutoFit/>
          </a:bodyPr>
          <a:lstStyle/>
          <a:p>
            <a:pPr marL="22225">
              <a:lnSpc>
                <a:spcPct val="100000"/>
              </a:lnSpc>
              <a:spcBef>
                <a:spcPts val="105"/>
              </a:spcBef>
            </a:pPr>
            <a:r>
              <a:rPr dirty="0"/>
              <a:t>Success</a:t>
            </a:r>
            <a:r>
              <a:rPr spc="-65" dirty="0"/>
              <a:t> </a:t>
            </a:r>
            <a:r>
              <a:rPr dirty="0"/>
              <a:t>of</a:t>
            </a:r>
            <a:r>
              <a:rPr spc="-60" dirty="0"/>
              <a:t> </a:t>
            </a:r>
            <a:r>
              <a:rPr dirty="0"/>
              <a:t>this</a:t>
            </a:r>
            <a:r>
              <a:rPr spc="-55" dirty="0"/>
              <a:t> </a:t>
            </a:r>
            <a:r>
              <a:rPr dirty="0"/>
              <a:t>industry</a:t>
            </a:r>
            <a:r>
              <a:rPr spc="-40" dirty="0"/>
              <a:t> </a:t>
            </a:r>
            <a:r>
              <a:rPr dirty="0"/>
              <a:t>is</a:t>
            </a:r>
            <a:r>
              <a:rPr spc="-60" dirty="0"/>
              <a:t> </a:t>
            </a:r>
            <a:r>
              <a:rPr spc="-10" dirty="0"/>
              <a:t>highly</a:t>
            </a:r>
          </a:p>
          <a:p>
            <a:pPr marL="22225">
              <a:lnSpc>
                <a:spcPct val="100000"/>
              </a:lnSpc>
              <a:spcBef>
                <a:spcPts val="35"/>
              </a:spcBef>
            </a:pPr>
            <a:r>
              <a:rPr dirty="0"/>
              <a:t>dependent</a:t>
            </a:r>
            <a:r>
              <a:rPr spc="-170" dirty="0"/>
              <a:t> </a:t>
            </a:r>
            <a:r>
              <a:rPr spc="-10" dirty="0"/>
              <a:t>upon…..</a:t>
            </a:r>
          </a:p>
        </p:txBody>
      </p:sp>
      <p:sp>
        <p:nvSpPr>
          <p:cNvPr id="9" name="object 9"/>
          <p:cNvSpPr txBox="1"/>
          <p:nvPr/>
        </p:nvSpPr>
        <p:spPr>
          <a:xfrm>
            <a:off x="982027" y="4418647"/>
            <a:ext cx="1864995" cy="1487170"/>
          </a:xfrm>
          <a:prstGeom prst="rect">
            <a:avLst/>
          </a:prstGeom>
        </p:spPr>
        <p:txBody>
          <a:bodyPr vert="horz" wrap="square" lIns="0" tIns="8255" rIns="0" bIns="0" rtlCol="0">
            <a:spAutoFit/>
          </a:bodyPr>
          <a:lstStyle/>
          <a:p>
            <a:pPr marL="12700" marR="5080">
              <a:lnSpc>
                <a:spcPct val="103400"/>
              </a:lnSpc>
              <a:spcBef>
                <a:spcPts val="65"/>
              </a:spcBef>
            </a:pPr>
            <a:r>
              <a:rPr sz="1550" dirty="0">
                <a:latin typeface="Calibri"/>
                <a:cs typeface="Calibri"/>
              </a:rPr>
              <a:t>The</a:t>
            </a:r>
            <a:r>
              <a:rPr sz="1550" spc="90" dirty="0">
                <a:latin typeface="Calibri"/>
                <a:cs typeface="Calibri"/>
              </a:rPr>
              <a:t> </a:t>
            </a:r>
            <a:r>
              <a:rPr sz="1550" b="1" dirty="0">
                <a:latin typeface="Calibri"/>
                <a:cs typeface="Calibri"/>
              </a:rPr>
              <a:t>proper</a:t>
            </a:r>
            <a:r>
              <a:rPr sz="1550" b="1" spc="85" dirty="0">
                <a:latin typeface="Calibri"/>
                <a:cs typeface="Calibri"/>
              </a:rPr>
              <a:t> </a:t>
            </a:r>
            <a:r>
              <a:rPr sz="1550" b="1" spc="-10" dirty="0">
                <a:latin typeface="Calibri"/>
                <a:cs typeface="Calibri"/>
              </a:rPr>
              <a:t>siting</a:t>
            </a:r>
            <a:r>
              <a:rPr sz="1550" spc="-10" dirty="0">
                <a:latin typeface="Calibri"/>
                <a:cs typeface="Calibri"/>
              </a:rPr>
              <a:t>, </a:t>
            </a:r>
            <a:r>
              <a:rPr sz="1550" dirty="0">
                <a:latin typeface="Calibri"/>
                <a:cs typeface="Calibri"/>
              </a:rPr>
              <a:t>investing,</a:t>
            </a:r>
            <a:r>
              <a:rPr sz="1550" spc="459" dirty="0">
                <a:latin typeface="Calibri"/>
                <a:cs typeface="Calibri"/>
              </a:rPr>
              <a:t> </a:t>
            </a:r>
            <a:r>
              <a:rPr sz="1550" spc="-10" dirty="0">
                <a:latin typeface="Calibri"/>
                <a:cs typeface="Calibri"/>
              </a:rPr>
              <a:t>developing, </a:t>
            </a:r>
            <a:r>
              <a:rPr sz="1550" dirty="0">
                <a:latin typeface="Calibri"/>
                <a:cs typeface="Calibri"/>
              </a:rPr>
              <a:t>constructing,</a:t>
            </a:r>
            <a:r>
              <a:rPr sz="1550" spc="245" dirty="0">
                <a:latin typeface="Calibri"/>
                <a:cs typeface="Calibri"/>
              </a:rPr>
              <a:t> </a:t>
            </a:r>
            <a:r>
              <a:rPr sz="1550" spc="-25" dirty="0">
                <a:latin typeface="Calibri"/>
                <a:cs typeface="Calibri"/>
              </a:rPr>
              <a:t>and </a:t>
            </a:r>
            <a:r>
              <a:rPr sz="1550" dirty="0">
                <a:latin typeface="Calibri"/>
                <a:cs typeface="Calibri"/>
              </a:rPr>
              <a:t>operating</a:t>
            </a:r>
            <a:r>
              <a:rPr sz="1550" spc="90" dirty="0">
                <a:latin typeface="Calibri"/>
                <a:cs typeface="Calibri"/>
              </a:rPr>
              <a:t> </a:t>
            </a:r>
            <a:r>
              <a:rPr sz="1550" dirty="0">
                <a:latin typeface="Calibri"/>
                <a:cs typeface="Calibri"/>
              </a:rPr>
              <a:t>a</a:t>
            </a:r>
            <a:r>
              <a:rPr sz="1550" spc="85" dirty="0">
                <a:latin typeface="Calibri"/>
                <a:cs typeface="Calibri"/>
              </a:rPr>
              <a:t> </a:t>
            </a:r>
            <a:r>
              <a:rPr sz="1550" dirty="0">
                <a:latin typeface="Calibri"/>
                <a:cs typeface="Calibri"/>
              </a:rPr>
              <a:t>series</a:t>
            </a:r>
            <a:r>
              <a:rPr sz="1550" spc="70" dirty="0">
                <a:latin typeface="Calibri"/>
                <a:cs typeface="Calibri"/>
              </a:rPr>
              <a:t> </a:t>
            </a:r>
            <a:r>
              <a:rPr sz="1550" spc="-25" dirty="0">
                <a:latin typeface="Calibri"/>
                <a:cs typeface="Calibri"/>
              </a:rPr>
              <a:t>of </a:t>
            </a:r>
            <a:r>
              <a:rPr sz="1550" dirty="0">
                <a:latin typeface="Calibri"/>
                <a:cs typeface="Calibri"/>
              </a:rPr>
              <a:t>agnostic</a:t>
            </a:r>
            <a:r>
              <a:rPr sz="1550" spc="135" dirty="0">
                <a:latin typeface="Calibri"/>
                <a:cs typeface="Calibri"/>
              </a:rPr>
              <a:t> </a:t>
            </a:r>
            <a:r>
              <a:rPr sz="1550" b="1" spc="-10" dirty="0">
                <a:latin typeface="Calibri"/>
                <a:cs typeface="Calibri"/>
              </a:rPr>
              <a:t>vertiport networks</a:t>
            </a:r>
            <a:endParaRPr sz="1550">
              <a:latin typeface="Calibri"/>
              <a:cs typeface="Calibri"/>
            </a:endParaRPr>
          </a:p>
        </p:txBody>
      </p:sp>
      <p:sp>
        <p:nvSpPr>
          <p:cNvPr id="10" name="object 10"/>
          <p:cNvSpPr txBox="1"/>
          <p:nvPr/>
        </p:nvSpPr>
        <p:spPr>
          <a:xfrm>
            <a:off x="3789045" y="4459287"/>
            <a:ext cx="1884680" cy="1000125"/>
          </a:xfrm>
          <a:prstGeom prst="rect">
            <a:avLst/>
          </a:prstGeom>
        </p:spPr>
        <p:txBody>
          <a:bodyPr vert="horz" wrap="square" lIns="0" tIns="7620" rIns="0" bIns="0" rtlCol="0">
            <a:spAutoFit/>
          </a:bodyPr>
          <a:lstStyle/>
          <a:p>
            <a:pPr marL="12700" marR="5080">
              <a:lnSpc>
                <a:spcPct val="103600"/>
              </a:lnSpc>
              <a:spcBef>
                <a:spcPts val="60"/>
              </a:spcBef>
            </a:pPr>
            <a:r>
              <a:rPr sz="1550" dirty="0">
                <a:latin typeface="Calibri"/>
                <a:cs typeface="Calibri"/>
              </a:rPr>
              <a:t>Seamlessly</a:t>
            </a:r>
            <a:r>
              <a:rPr sz="1550" spc="215" dirty="0">
                <a:latin typeface="Calibri"/>
                <a:cs typeface="Calibri"/>
              </a:rPr>
              <a:t> </a:t>
            </a:r>
            <a:r>
              <a:rPr sz="1550" b="1" spc="-10" dirty="0">
                <a:latin typeface="Calibri"/>
                <a:cs typeface="Calibri"/>
              </a:rPr>
              <a:t>integrating </a:t>
            </a:r>
            <a:r>
              <a:rPr sz="1550" dirty="0">
                <a:latin typeface="Calibri"/>
                <a:cs typeface="Calibri"/>
              </a:rPr>
              <a:t>vertiports</a:t>
            </a:r>
            <a:r>
              <a:rPr sz="1550" spc="110" dirty="0">
                <a:latin typeface="Calibri"/>
                <a:cs typeface="Calibri"/>
              </a:rPr>
              <a:t> </a:t>
            </a:r>
            <a:r>
              <a:rPr sz="1550" dirty="0">
                <a:latin typeface="Calibri"/>
                <a:cs typeface="Calibri"/>
              </a:rPr>
              <a:t>into</a:t>
            </a:r>
            <a:r>
              <a:rPr sz="1550" spc="130" dirty="0">
                <a:latin typeface="Calibri"/>
                <a:cs typeface="Calibri"/>
              </a:rPr>
              <a:t> </a:t>
            </a:r>
            <a:r>
              <a:rPr sz="1550" spc="-25" dirty="0">
                <a:latin typeface="Calibri"/>
                <a:cs typeface="Calibri"/>
              </a:rPr>
              <a:t>the </a:t>
            </a:r>
            <a:r>
              <a:rPr sz="1550" dirty="0">
                <a:latin typeface="Calibri"/>
                <a:cs typeface="Calibri"/>
              </a:rPr>
              <a:t>fabric</a:t>
            </a:r>
            <a:r>
              <a:rPr sz="1550" spc="85" dirty="0">
                <a:latin typeface="Calibri"/>
                <a:cs typeface="Calibri"/>
              </a:rPr>
              <a:t> </a:t>
            </a:r>
            <a:r>
              <a:rPr sz="1550" dirty="0">
                <a:latin typeface="Calibri"/>
                <a:cs typeface="Calibri"/>
              </a:rPr>
              <a:t>of</a:t>
            </a:r>
            <a:r>
              <a:rPr sz="1550" spc="40" dirty="0">
                <a:latin typeface="Calibri"/>
                <a:cs typeface="Calibri"/>
              </a:rPr>
              <a:t> </a:t>
            </a:r>
            <a:r>
              <a:rPr sz="1550" spc="-20" dirty="0">
                <a:latin typeface="Calibri"/>
                <a:cs typeface="Calibri"/>
              </a:rPr>
              <a:t>their </a:t>
            </a:r>
            <a:r>
              <a:rPr sz="1550" spc="-10" dirty="0">
                <a:latin typeface="Calibri"/>
                <a:cs typeface="Calibri"/>
              </a:rPr>
              <a:t>surroundings.</a:t>
            </a:r>
            <a:endParaRPr sz="1550">
              <a:latin typeface="Calibri"/>
              <a:cs typeface="Calibri"/>
            </a:endParaRPr>
          </a:p>
        </p:txBody>
      </p:sp>
      <p:sp>
        <p:nvSpPr>
          <p:cNvPr id="11" name="object 11"/>
          <p:cNvSpPr txBox="1"/>
          <p:nvPr/>
        </p:nvSpPr>
        <p:spPr>
          <a:xfrm>
            <a:off x="6438265" y="4438967"/>
            <a:ext cx="2174875" cy="1151255"/>
          </a:xfrm>
          <a:prstGeom prst="rect">
            <a:avLst/>
          </a:prstGeom>
        </p:spPr>
        <p:txBody>
          <a:bodyPr vert="horz" wrap="square" lIns="0" tIns="17145" rIns="0" bIns="0" rtlCol="0">
            <a:spAutoFit/>
          </a:bodyPr>
          <a:lstStyle/>
          <a:p>
            <a:pPr marL="12700" marR="5080">
              <a:lnSpc>
                <a:spcPct val="98100"/>
              </a:lnSpc>
              <a:spcBef>
                <a:spcPts val="135"/>
              </a:spcBef>
            </a:pPr>
            <a:r>
              <a:rPr sz="1500" b="1" spc="-20" dirty="0">
                <a:latin typeface="Calibri"/>
                <a:cs typeface="Calibri"/>
              </a:rPr>
              <a:t>Collaborating</a:t>
            </a:r>
            <a:r>
              <a:rPr sz="1500" b="1" spc="-35" dirty="0">
                <a:latin typeface="Calibri"/>
                <a:cs typeface="Calibri"/>
              </a:rPr>
              <a:t> </a:t>
            </a:r>
            <a:r>
              <a:rPr sz="1500" dirty="0">
                <a:latin typeface="Calibri"/>
                <a:cs typeface="Calibri"/>
              </a:rPr>
              <a:t>with</a:t>
            </a:r>
            <a:r>
              <a:rPr sz="1500" spc="-60" dirty="0">
                <a:latin typeface="Calibri"/>
                <a:cs typeface="Calibri"/>
              </a:rPr>
              <a:t> </a:t>
            </a:r>
            <a:r>
              <a:rPr sz="1500" spc="-25" dirty="0">
                <a:latin typeface="Calibri"/>
                <a:cs typeface="Calibri"/>
              </a:rPr>
              <a:t>the federal,</a:t>
            </a:r>
            <a:r>
              <a:rPr sz="1500" dirty="0">
                <a:latin typeface="Calibri"/>
                <a:cs typeface="Calibri"/>
              </a:rPr>
              <a:t> </a:t>
            </a:r>
            <a:r>
              <a:rPr sz="1500" spc="-25" dirty="0">
                <a:latin typeface="Calibri"/>
                <a:cs typeface="Calibri"/>
              </a:rPr>
              <a:t>state,</a:t>
            </a:r>
            <a:r>
              <a:rPr sz="1500" spc="-50" dirty="0">
                <a:latin typeface="Calibri"/>
                <a:cs typeface="Calibri"/>
              </a:rPr>
              <a:t> </a:t>
            </a:r>
            <a:r>
              <a:rPr sz="1500" spc="-10" dirty="0">
                <a:latin typeface="Calibri"/>
                <a:cs typeface="Calibri"/>
              </a:rPr>
              <a:t>and</a:t>
            </a:r>
            <a:r>
              <a:rPr sz="1500" spc="-80" dirty="0">
                <a:latin typeface="Calibri"/>
                <a:cs typeface="Calibri"/>
              </a:rPr>
              <a:t> </a:t>
            </a:r>
            <a:r>
              <a:rPr sz="1500" spc="-20" dirty="0">
                <a:latin typeface="Calibri"/>
                <a:cs typeface="Calibri"/>
              </a:rPr>
              <a:t>local communities</a:t>
            </a:r>
            <a:r>
              <a:rPr sz="1500" spc="-50" dirty="0">
                <a:latin typeface="Calibri"/>
                <a:cs typeface="Calibri"/>
              </a:rPr>
              <a:t> </a:t>
            </a:r>
            <a:r>
              <a:rPr sz="1500" spc="-10" dirty="0">
                <a:latin typeface="Calibri"/>
                <a:cs typeface="Calibri"/>
              </a:rPr>
              <a:t>who</a:t>
            </a:r>
            <a:r>
              <a:rPr sz="1500" spc="-30" dirty="0">
                <a:latin typeface="Calibri"/>
                <a:cs typeface="Calibri"/>
              </a:rPr>
              <a:t> </a:t>
            </a:r>
            <a:r>
              <a:rPr sz="1500" spc="-20" dirty="0">
                <a:latin typeface="Calibri"/>
                <a:cs typeface="Calibri"/>
              </a:rPr>
              <a:t>have </a:t>
            </a:r>
            <a:r>
              <a:rPr sz="1500" spc="-25" dirty="0">
                <a:latin typeface="Calibri"/>
                <a:cs typeface="Calibri"/>
              </a:rPr>
              <a:t>approvals</a:t>
            </a:r>
            <a:r>
              <a:rPr sz="1500" spc="-35" dirty="0">
                <a:latin typeface="Calibri"/>
                <a:cs typeface="Calibri"/>
              </a:rPr>
              <a:t> </a:t>
            </a:r>
            <a:r>
              <a:rPr sz="1500" spc="-10" dirty="0">
                <a:latin typeface="Calibri"/>
                <a:cs typeface="Calibri"/>
              </a:rPr>
              <a:t>over</a:t>
            </a:r>
            <a:r>
              <a:rPr sz="1500" spc="-40" dirty="0">
                <a:latin typeface="Calibri"/>
                <a:cs typeface="Calibri"/>
              </a:rPr>
              <a:t> </a:t>
            </a:r>
            <a:r>
              <a:rPr sz="1500" spc="-10" dirty="0">
                <a:latin typeface="Calibri"/>
                <a:cs typeface="Calibri"/>
              </a:rPr>
              <a:t>airspace, </a:t>
            </a:r>
            <a:r>
              <a:rPr sz="1500" spc="-20" dirty="0">
                <a:latin typeface="Calibri"/>
                <a:cs typeface="Calibri"/>
              </a:rPr>
              <a:t>zoning, </a:t>
            </a:r>
            <a:r>
              <a:rPr sz="1500" dirty="0">
                <a:latin typeface="Calibri"/>
                <a:cs typeface="Calibri"/>
              </a:rPr>
              <a:t>and</a:t>
            </a:r>
            <a:r>
              <a:rPr sz="1500" spc="20" dirty="0">
                <a:latin typeface="Calibri"/>
                <a:cs typeface="Calibri"/>
              </a:rPr>
              <a:t> </a:t>
            </a:r>
            <a:r>
              <a:rPr sz="1500" spc="-20" dirty="0">
                <a:latin typeface="Calibri"/>
                <a:cs typeface="Calibri"/>
              </a:rPr>
              <a:t>building</a:t>
            </a:r>
            <a:r>
              <a:rPr sz="1500" spc="-55" dirty="0">
                <a:latin typeface="Calibri"/>
                <a:cs typeface="Calibri"/>
              </a:rPr>
              <a:t> </a:t>
            </a:r>
            <a:r>
              <a:rPr sz="1500" spc="-10" dirty="0">
                <a:latin typeface="Calibri"/>
                <a:cs typeface="Calibri"/>
              </a:rPr>
              <a:t>permits</a:t>
            </a:r>
            <a:endParaRPr sz="1500">
              <a:latin typeface="Calibri"/>
              <a:cs typeface="Calibri"/>
            </a:endParaRPr>
          </a:p>
        </p:txBody>
      </p:sp>
      <p:sp>
        <p:nvSpPr>
          <p:cNvPr id="12" name="object 12"/>
          <p:cNvSpPr txBox="1"/>
          <p:nvPr/>
        </p:nvSpPr>
        <p:spPr>
          <a:xfrm>
            <a:off x="8977630" y="4318317"/>
            <a:ext cx="2102485" cy="1487170"/>
          </a:xfrm>
          <a:prstGeom prst="rect">
            <a:avLst/>
          </a:prstGeom>
        </p:spPr>
        <p:txBody>
          <a:bodyPr vert="horz" wrap="square" lIns="0" tIns="8255" rIns="0" bIns="0" rtlCol="0">
            <a:spAutoFit/>
          </a:bodyPr>
          <a:lstStyle/>
          <a:p>
            <a:pPr marL="12700" marR="5080">
              <a:lnSpc>
                <a:spcPct val="103400"/>
              </a:lnSpc>
              <a:spcBef>
                <a:spcPts val="65"/>
              </a:spcBef>
            </a:pPr>
            <a:r>
              <a:rPr sz="1550" dirty="0">
                <a:latin typeface="Calibri"/>
                <a:cs typeface="Calibri"/>
              </a:rPr>
              <a:t>Building</a:t>
            </a:r>
            <a:r>
              <a:rPr sz="1550" spc="110" dirty="0">
                <a:latin typeface="Calibri"/>
                <a:cs typeface="Calibri"/>
              </a:rPr>
              <a:t> </a:t>
            </a:r>
            <a:r>
              <a:rPr sz="1550" dirty="0">
                <a:latin typeface="Calibri"/>
                <a:cs typeface="Calibri"/>
              </a:rPr>
              <a:t>a</a:t>
            </a:r>
            <a:r>
              <a:rPr sz="1550" spc="60" dirty="0">
                <a:latin typeface="Calibri"/>
                <a:cs typeface="Calibri"/>
              </a:rPr>
              <a:t> </a:t>
            </a:r>
            <a:r>
              <a:rPr sz="1550" b="1" dirty="0">
                <a:latin typeface="Calibri"/>
                <a:cs typeface="Calibri"/>
              </a:rPr>
              <a:t>customer</a:t>
            </a:r>
            <a:r>
              <a:rPr sz="1550" b="1" spc="150" dirty="0">
                <a:latin typeface="Calibri"/>
                <a:cs typeface="Calibri"/>
              </a:rPr>
              <a:t> </a:t>
            </a:r>
            <a:r>
              <a:rPr sz="1550" b="1" spc="-20" dirty="0">
                <a:latin typeface="Calibri"/>
                <a:cs typeface="Calibri"/>
              </a:rPr>
              <a:t>base </a:t>
            </a:r>
            <a:r>
              <a:rPr sz="1550" dirty="0">
                <a:latin typeface="Calibri"/>
                <a:cs typeface="Calibri"/>
              </a:rPr>
              <a:t>who</a:t>
            </a:r>
            <a:r>
              <a:rPr sz="1550" spc="85" dirty="0">
                <a:latin typeface="Calibri"/>
                <a:cs typeface="Calibri"/>
              </a:rPr>
              <a:t> </a:t>
            </a:r>
            <a:r>
              <a:rPr sz="1550" dirty="0">
                <a:latin typeface="Calibri"/>
                <a:cs typeface="Calibri"/>
              </a:rPr>
              <a:t>embraces</a:t>
            </a:r>
            <a:r>
              <a:rPr sz="1550" spc="170" dirty="0">
                <a:latin typeface="Calibri"/>
                <a:cs typeface="Calibri"/>
              </a:rPr>
              <a:t> </a:t>
            </a:r>
            <a:r>
              <a:rPr sz="1550" spc="-10" dirty="0">
                <a:latin typeface="Calibri"/>
                <a:cs typeface="Calibri"/>
              </a:rPr>
              <a:t>advanced </a:t>
            </a:r>
            <a:r>
              <a:rPr sz="1550" dirty="0">
                <a:latin typeface="Calibri"/>
                <a:cs typeface="Calibri"/>
              </a:rPr>
              <a:t>air</a:t>
            </a:r>
            <a:r>
              <a:rPr sz="1550" spc="70" dirty="0">
                <a:latin typeface="Calibri"/>
                <a:cs typeface="Calibri"/>
              </a:rPr>
              <a:t> </a:t>
            </a:r>
            <a:r>
              <a:rPr sz="1550" dirty="0">
                <a:latin typeface="Calibri"/>
                <a:cs typeface="Calibri"/>
              </a:rPr>
              <a:t>mobility</a:t>
            </a:r>
            <a:r>
              <a:rPr sz="1550" spc="55" dirty="0">
                <a:latin typeface="Calibri"/>
                <a:cs typeface="Calibri"/>
              </a:rPr>
              <a:t> </a:t>
            </a:r>
            <a:r>
              <a:rPr sz="1550" dirty="0">
                <a:latin typeface="Calibri"/>
                <a:cs typeface="Calibri"/>
              </a:rPr>
              <a:t>as</a:t>
            </a:r>
            <a:r>
              <a:rPr sz="1550" spc="80" dirty="0">
                <a:latin typeface="Calibri"/>
                <a:cs typeface="Calibri"/>
              </a:rPr>
              <a:t> </a:t>
            </a:r>
            <a:r>
              <a:rPr sz="1550" spc="-20" dirty="0">
                <a:latin typeface="Calibri"/>
                <a:cs typeface="Calibri"/>
              </a:rPr>
              <a:t>safe, </a:t>
            </a:r>
            <a:r>
              <a:rPr sz="1550" dirty="0">
                <a:latin typeface="Calibri"/>
                <a:cs typeface="Calibri"/>
              </a:rPr>
              <a:t>reliable,</a:t>
            </a:r>
            <a:r>
              <a:rPr sz="1550" spc="145" dirty="0">
                <a:latin typeface="Calibri"/>
                <a:cs typeface="Calibri"/>
              </a:rPr>
              <a:t> </a:t>
            </a:r>
            <a:r>
              <a:rPr sz="1550" spc="-10" dirty="0">
                <a:latin typeface="Calibri"/>
                <a:cs typeface="Calibri"/>
              </a:rPr>
              <a:t>sustainable, </a:t>
            </a:r>
            <a:r>
              <a:rPr sz="1550" dirty="0">
                <a:latin typeface="Calibri"/>
                <a:cs typeface="Calibri"/>
              </a:rPr>
              <a:t>affordable,</a:t>
            </a:r>
            <a:r>
              <a:rPr sz="1550" spc="70" dirty="0">
                <a:latin typeface="Calibri"/>
                <a:cs typeface="Calibri"/>
              </a:rPr>
              <a:t> </a:t>
            </a:r>
            <a:r>
              <a:rPr sz="1550" dirty="0">
                <a:latin typeface="Calibri"/>
                <a:cs typeface="Calibri"/>
              </a:rPr>
              <a:t>and</a:t>
            </a:r>
            <a:r>
              <a:rPr sz="1550" spc="85" dirty="0">
                <a:latin typeface="Calibri"/>
                <a:cs typeface="Calibri"/>
              </a:rPr>
              <a:t> </a:t>
            </a:r>
            <a:r>
              <a:rPr sz="1550" spc="-10" dirty="0">
                <a:latin typeface="Calibri"/>
                <a:cs typeface="Calibri"/>
              </a:rPr>
              <a:t>efficient </a:t>
            </a:r>
            <a:r>
              <a:rPr sz="1550" dirty="0">
                <a:latin typeface="Calibri"/>
                <a:cs typeface="Calibri"/>
              </a:rPr>
              <a:t>mode</a:t>
            </a:r>
            <a:r>
              <a:rPr sz="1550" spc="40" dirty="0">
                <a:latin typeface="Calibri"/>
                <a:cs typeface="Calibri"/>
              </a:rPr>
              <a:t> </a:t>
            </a:r>
            <a:r>
              <a:rPr sz="1550" dirty="0">
                <a:latin typeface="Calibri"/>
                <a:cs typeface="Calibri"/>
              </a:rPr>
              <a:t>of</a:t>
            </a:r>
            <a:r>
              <a:rPr sz="1550" spc="140" dirty="0">
                <a:latin typeface="Calibri"/>
                <a:cs typeface="Calibri"/>
              </a:rPr>
              <a:t> </a:t>
            </a:r>
            <a:r>
              <a:rPr sz="1550" spc="-10" dirty="0">
                <a:latin typeface="Calibri"/>
                <a:cs typeface="Calibri"/>
              </a:rPr>
              <a:t>transportation</a:t>
            </a:r>
            <a:endParaRPr sz="1550">
              <a:latin typeface="Calibri"/>
              <a:cs typeface="Calibri"/>
            </a:endParaRPr>
          </a:p>
        </p:txBody>
      </p:sp>
      <p:grpSp>
        <p:nvGrpSpPr>
          <p:cNvPr id="13" name="object 13"/>
          <p:cNvGrpSpPr/>
          <p:nvPr/>
        </p:nvGrpSpPr>
        <p:grpSpPr>
          <a:xfrm>
            <a:off x="628650" y="180975"/>
            <a:ext cx="11163300" cy="4114800"/>
            <a:chOff x="628650" y="180975"/>
            <a:chExt cx="11163300" cy="4114800"/>
          </a:xfrm>
        </p:grpSpPr>
        <p:pic>
          <p:nvPicPr>
            <p:cNvPr id="14" name="object 14"/>
            <p:cNvPicPr/>
            <p:nvPr/>
          </p:nvPicPr>
          <p:blipFill>
            <a:blip r:embed="rId5" cstate="print"/>
            <a:stretch>
              <a:fillRect/>
            </a:stretch>
          </p:blipFill>
          <p:spPr>
            <a:xfrm>
              <a:off x="8905875" y="2867025"/>
              <a:ext cx="2362200" cy="1323975"/>
            </a:xfrm>
            <a:prstGeom prst="rect">
              <a:avLst/>
            </a:prstGeom>
          </p:spPr>
        </p:pic>
        <p:pic>
          <p:nvPicPr>
            <p:cNvPr id="15" name="object 15"/>
            <p:cNvPicPr/>
            <p:nvPr/>
          </p:nvPicPr>
          <p:blipFill>
            <a:blip r:embed="rId6" cstate="print"/>
            <a:stretch>
              <a:fillRect/>
            </a:stretch>
          </p:blipFill>
          <p:spPr>
            <a:xfrm>
              <a:off x="6438900" y="2524125"/>
              <a:ext cx="1895475" cy="1771650"/>
            </a:xfrm>
            <a:prstGeom prst="rect">
              <a:avLst/>
            </a:prstGeom>
          </p:spPr>
        </p:pic>
        <p:pic>
          <p:nvPicPr>
            <p:cNvPr id="16" name="object 16"/>
            <p:cNvPicPr/>
            <p:nvPr/>
          </p:nvPicPr>
          <p:blipFill>
            <a:blip r:embed="rId7" cstate="print"/>
            <a:stretch>
              <a:fillRect/>
            </a:stretch>
          </p:blipFill>
          <p:spPr>
            <a:xfrm>
              <a:off x="628650" y="2619375"/>
              <a:ext cx="2800350" cy="1581150"/>
            </a:xfrm>
            <a:prstGeom prst="rect">
              <a:avLst/>
            </a:prstGeom>
          </p:spPr>
        </p:pic>
        <p:pic>
          <p:nvPicPr>
            <p:cNvPr id="17" name="object 17"/>
            <p:cNvPicPr/>
            <p:nvPr/>
          </p:nvPicPr>
          <p:blipFill>
            <a:blip r:embed="rId8" cstate="print"/>
            <a:stretch>
              <a:fillRect/>
            </a:stretch>
          </p:blipFill>
          <p:spPr>
            <a:xfrm>
              <a:off x="3429000" y="2571750"/>
              <a:ext cx="2343150" cy="1695450"/>
            </a:xfrm>
            <a:prstGeom prst="rect">
              <a:avLst/>
            </a:prstGeom>
          </p:spPr>
        </p:pic>
        <p:pic>
          <p:nvPicPr>
            <p:cNvPr id="18" name="object 18"/>
            <p:cNvPicPr/>
            <p:nvPr/>
          </p:nvPicPr>
          <p:blipFill>
            <a:blip r:embed="rId9" cstate="print"/>
            <a:stretch>
              <a:fillRect/>
            </a:stretch>
          </p:blipFill>
          <p:spPr>
            <a:xfrm>
              <a:off x="10125075" y="180975"/>
              <a:ext cx="1666875" cy="571500"/>
            </a:xfrm>
            <a:prstGeom prst="rect">
              <a:avLst/>
            </a:prstGeom>
          </p:spPr>
        </p:pic>
      </p:grpSp>
      <p:sp>
        <p:nvSpPr>
          <p:cNvPr id="19" name="object 19"/>
          <p:cNvSpPr txBox="1"/>
          <p:nvPr/>
        </p:nvSpPr>
        <p:spPr>
          <a:xfrm>
            <a:off x="733425" y="1590675"/>
            <a:ext cx="2581275" cy="828675"/>
          </a:xfrm>
          <a:prstGeom prst="rect">
            <a:avLst/>
          </a:prstGeom>
          <a:solidFill>
            <a:srgbClr val="7E7E7E"/>
          </a:solidFill>
        </p:spPr>
        <p:txBody>
          <a:bodyPr vert="horz" wrap="square" lIns="0" tIns="29845" rIns="0" bIns="0" rtlCol="0">
            <a:spAutoFit/>
          </a:bodyPr>
          <a:lstStyle/>
          <a:p>
            <a:pPr marL="719455">
              <a:lnSpc>
                <a:spcPts val="2865"/>
              </a:lnSpc>
              <a:spcBef>
                <a:spcPts val="235"/>
              </a:spcBef>
            </a:pPr>
            <a:r>
              <a:rPr sz="2400" b="1" dirty="0">
                <a:solidFill>
                  <a:srgbClr val="EBB700"/>
                </a:solidFill>
                <a:latin typeface="Calibri"/>
                <a:cs typeface="Calibri"/>
              </a:rPr>
              <a:t>Sites</a:t>
            </a:r>
            <a:r>
              <a:rPr sz="2400" b="1" spc="-85" dirty="0">
                <a:solidFill>
                  <a:srgbClr val="EBB700"/>
                </a:solidFill>
                <a:latin typeface="Calibri"/>
                <a:cs typeface="Calibri"/>
              </a:rPr>
              <a:t> </a:t>
            </a:r>
            <a:r>
              <a:rPr sz="2400" b="1" spc="-25" dirty="0">
                <a:solidFill>
                  <a:srgbClr val="EBB700"/>
                </a:solidFill>
                <a:latin typeface="Calibri"/>
                <a:cs typeface="Calibri"/>
              </a:rPr>
              <a:t>and</a:t>
            </a:r>
            <a:endParaRPr sz="2400">
              <a:latin typeface="Calibri"/>
              <a:cs typeface="Calibri"/>
            </a:endParaRPr>
          </a:p>
          <a:p>
            <a:pPr marL="681355">
              <a:lnSpc>
                <a:spcPts val="2865"/>
              </a:lnSpc>
            </a:pPr>
            <a:r>
              <a:rPr sz="2400" b="1" spc="-10" dirty="0">
                <a:solidFill>
                  <a:srgbClr val="EBB700"/>
                </a:solidFill>
                <a:latin typeface="Calibri"/>
                <a:cs typeface="Calibri"/>
              </a:rPr>
              <a:t>Networks</a:t>
            </a:r>
            <a:endParaRPr sz="2400">
              <a:latin typeface="Calibri"/>
              <a:cs typeface="Calibri"/>
            </a:endParaRPr>
          </a:p>
        </p:txBody>
      </p:sp>
      <p:sp>
        <p:nvSpPr>
          <p:cNvPr id="23" name="object 23"/>
          <p:cNvSpPr txBox="1">
            <a:spLocks noGrp="1"/>
          </p:cNvSpPr>
          <p:nvPr>
            <p:ph type="sldNum" sz="quarter" idx="7"/>
          </p:nvPr>
        </p:nvSpPr>
        <p:spPr>
          <a:xfrm>
            <a:off x="11645463" y="6664245"/>
            <a:ext cx="288092" cy="180370"/>
          </a:xfrm>
          <a:prstGeom prst="rect">
            <a:avLst/>
          </a:prstGeom>
        </p:spPr>
        <p:txBody>
          <a:bodyPr vert="horz" wrap="square" lIns="0" tIns="0" rIns="0" bIns="0" rtlCol="0">
            <a:spAutoFit/>
          </a:bodyPr>
          <a:lstStyle>
            <a:defPPr>
              <a:defRPr kern="0"/>
            </a:defPPr>
            <a:lvl1pPr>
              <a:defRPr sz="1350" b="0" i="0">
                <a:solidFill>
                  <a:schemeClr val="tx1"/>
                </a:solidFill>
                <a:latin typeface="Calibri"/>
                <a:cs typeface="Calibri"/>
              </a:defRPr>
            </a:lvl1pPr>
          </a:lstStyle>
          <a:p>
            <a:pPr marL="38100">
              <a:lnSpc>
                <a:spcPts val="1385"/>
              </a:lnSpc>
            </a:pPr>
            <a:fld id="{81D60167-4931-47E6-BA6A-407CBD079E47}" type="slidenum">
              <a:rPr lang="en-US" spc="-50" smtClean="0"/>
              <a:pPr marL="38100">
                <a:lnSpc>
                  <a:spcPts val="1385"/>
                </a:lnSpc>
              </a:pPr>
              <a:t>22</a:t>
            </a:fld>
            <a:endParaRPr spc="-50" dirty="0"/>
          </a:p>
        </p:txBody>
      </p:sp>
      <p:sp>
        <p:nvSpPr>
          <p:cNvPr id="24" name="object 24"/>
          <p:cNvSpPr txBox="1">
            <a:spLocks noGrp="1"/>
          </p:cNvSpPr>
          <p:nvPr>
            <p:ph type="ftr" sz="quarter" idx="5"/>
          </p:nvPr>
        </p:nvSpPr>
        <p:spPr>
          <a:xfrm>
            <a:off x="5183251" y="6664245"/>
            <a:ext cx="1646554" cy="130809"/>
          </a:xfrm>
          <a:prstGeom prst="rect">
            <a:avLst/>
          </a:prstGeom>
        </p:spPr>
        <p:txBody>
          <a:bodyPr vert="horz" wrap="square" lIns="0" tIns="0" rIns="0" bIns="0" rtlCol="0">
            <a:spAutoFit/>
          </a:bodyPr>
          <a:lstStyle>
            <a:defPPr>
              <a:defRPr kern="0"/>
            </a:defPPr>
            <a:lvl1pPr>
              <a:defRPr sz="800" b="1" i="0">
                <a:solidFill>
                  <a:srgbClr val="FFC000"/>
                </a:solidFill>
                <a:latin typeface="Calibri"/>
                <a:cs typeface="Calibri"/>
              </a:defRPr>
            </a:lvl1pPr>
          </a:lstStyle>
          <a:p>
            <a:pPr marL="12700">
              <a:lnSpc>
                <a:spcPts val="880"/>
              </a:lnSpc>
            </a:pPr>
            <a:r>
              <a:rPr lang="en-US"/>
              <a:t>Property</a:t>
            </a:r>
            <a:r>
              <a:rPr lang="en-US" spc="-10"/>
              <a:t> </a:t>
            </a:r>
            <a:r>
              <a:rPr lang="en-US"/>
              <a:t>of</a:t>
            </a:r>
            <a:r>
              <a:rPr lang="en-US" spc="-35"/>
              <a:t> </a:t>
            </a:r>
            <a:r>
              <a:rPr lang="en-US"/>
              <a:t>Ferrovial</a:t>
            </a:r>
            <a:r>
              <a:rPr lang="en-US" spc="40"/>
              <a:t> </a:t>
            </a:r>
            <a:r>
              <a:rPr lang="en-US" spc="-10"/>
              <a:t>Vertiports—</a:t>
            </a:r>
            <a:r>
              <a:rPr lang="en-US" spc="-20"/>
              <a:t>2024</a:t>
            </a:r>
            <a:endParaRPr spc="-20" dirty="0"/>
          </a:p>
        </p:txBody>
      </p:sp>
      <p:sp>
        <p:nvSpPr>
          <p:cNvPr id="20" name="object 20"/>
          <p:cNvSpPr txBox="1"/>
          <p:nvPr/>
        </p:nvSpPr>
        <p:spPr>
          <a:xfrm>
            <a:off x="3409950" y="1600200"/>
            <a:ext cx="2457450" cy="828675"/>
          </a:xfrm>
          <a:prstGeom prst="rect">
            <a:avLst/>
          </a:prstGeom>
          <a:solidFill>
            <a:srgbClr val="7E7E7E"/>
          </a:solidFill>
        </p:spPr>
        <p:txBody>
          <a:bodyPr vert="horz" wrap="square" lIns="0" tIns="26034" rIns="0" bIns="0" rtlCol="0">
            <a:spAutoFit/>
          </a:bodyPr>
          <a:lstStyle/>
          <a:p>
            <a:pPr marL="496570">
              <a:lnSpc>
                <a:spcPts val="2865"/>
              </a:lnSpc>
              <a:spcBef>
                <a:spcPts val="204"/>
              </a:spcBef>
            </a:pPr>
            <a:r>
              <a:rPr sz="2400" b="1" spc="-10" dirty="0">
                <a:solidFill>
                  <a:srgbClr val="EBB700"/>
                </a:solidFill>
                <a:latin typeface="Calibri"/>
                <a:cs typeface="Calibri"/>
              </a:rPr>
              <a:t>Community</a:t>
            </a:r>
            <a:endParaRPr sz="2400">
              <a:latin typeface="Calibri"/>
              <a:cs typeface="Calibri"/>
            </a:endParaRPr>
          </a:p>
          <a:p>
            <a:pPr marL="533400">
              <a:lnSpc>
                <a:spcPts val="2865"/>
              </a:lnSpc>
            </a:pPr>
            <a:r>
              <a:rPr sz="2400" b="1" spc="-10" dirty="0">
                <a:solidFill>
                  <a:srgbClr val="EBB700"/>
                </a:solidFill>
                <a:latin typeface="Calibri"/>
                <a:cs typeface="Calibri"/>
              </a:rPr>
              <a:t>Integration</a:t>
            </a:r>
            <a:endParaRPr sz="2400">
              <a:latin typeface="Calibri"/>
              <a:cs typeface="Calibri"/>
            </a:endParaRPr>
          </a:p>
        </p:txBody>
      </p:sp>
      <p:sp>
        <p:nvSpPr>
          <p:cNvPr id="21" name="object 21"/>
          <p:cNvSpPr txBox="1"/>
          <p:nvPr/>
        </p:nvSpPr>
        <p:spPr>
          <a:xfrm>
            <a:off x="6038850" y="1590675"/>
            <a:ext cx="2638425" cy="828675"/>
          </a:xfrm>
          <a:prstGeom prst="rect">
            <a:avLst/>
          </a:prstGeom>
          <a:solidFill>
            <a:srgbClr val="7E7E7E"/>
          </a:solidFill>
        </p:spPr>
        <p:txBody>
          <a:bodyPr vert="horz" wrap="square" lIns="0" tIns="29845" rIns="0" bIns="0" rtlCol="0">
            <a:spAutoFit/>
          </a:bodyPr>
          <a:lstStyle/>
          <a:p>
            <a:pPr marL="528320">
              <a:lnSpc>
                <a:spcPts val="2865"/>
              </a:lnSpc>
              <a:spcBef>
                <a:spcPts val="235"/>
              </a:spcBef>
            </a:pPr>
            <a:r>
              <a:rPr sz="2400" b="1" spc="-10" dirty="0">
                <a:solidFill>
                  <a:srgbClr val="EBB700"/>
                </a:solidFill>
                <a:latin typeface="Calibri"/>
                <a:cs typeface="Calibri"/>
              </a:rPr>
              <a:t>Government</a:t>
            </a:r>
            <a:endParaRPr sz="2400">
              <a:latin typeface="Calibri"/>
              <a:cs typeface="Calibri"/>
            </a:endParaRPr>
          </a:p>
          <a:p>
            <a:pPr marL="469900">
              <a:lnSpc>
                <a:spcPts val="2865"/>
              </a:lnSpc>
            </a:pPr>
            <a:r>
              <a:rPr sz="2400" b="1" spc="-10" dirty="0">
                <a:solidFill>
                  <a:srgbClr val="EBB700"/>
                </a:solidFill>
                <a:latin typeface="Calibri"/>
                <a:cs typeface="Calibri"/>
              </a:rPr>
              <a:t>Collaboration</a:t>
            </a:r>
            <a:endParaRPr sz="2400">
              <a:latin typeface="Calibri"/>
              <a:cs typeface="Calibri"/>
            </a:endParaRPr>
          </a:p>
        </p:txBody>
      </p:sp>
      <p:sp>
        <p:nvSpPr>
          <p:cNvPr id="22" name="object 22"/>
          <p:cNvSpPr txBox="1"/>
          <p:nvPr/>
        </p:nvSpPr>
        <p:spPr>
          <a:xfrm>
            <a:off x="8829675" y="1609725"/>
            <a:ext cx="2495550" cy="838200"/>
          </a:xfrm>
          <a:prstGeom prst="rect">
            <a:avLst/>
          </a:prstGeom>
          <a:solidFill>
            <a:srgbClr val="7E7E7E"/>
          </a:solidFill>
        </p:spPr>
        <p:txBody>
          <a:bodyPr vert="horz" wrap="square" lIns="0" tIns="47625" rIns="0" bIns="0" rtlCol="0">
            <a:spAutoFit/>
          </a:bodyPr>
          <a:lstStyle/>
          <a:p>
            <a:pPr marL="527050" marR="508634" indent="116205">
              <a:lnSpc>
                <a:spcPts val="2860"/>
              </a:lnSpc>
              <a:spcBef>
                <a:spcPts val="375"/>
              </a:spcBef>
            </a:pPr>
            <a:r>
              <a:rPr sz="2400" b="1" spc="-10" dirty="0">
                <a:solidFill>
                  <a:srgbClr val="EBB700"/>
                </a:solidFill>
                <a:latin typeface="Calibri"/>
                <a:cs typeface="Calibri"/>
              </a:rPr>
              <a:t>Customer Acceptance</a:t>
            </a:r>
            <a:endParaRPr sz="2400">
              <a:latin typeface="Calibri"/>
              <a:cs typeface="Calibri"/>
            </a:endParaRPr>
          </a:p>
        </p:txBody>
      </p:sp>
    </p:spTree>
    <p:extLst>
      <p:ext uri="{BB962C8B-B14F-4D97-AF65-F5344CB8AC3E}">
        <p14:creationId xmlns:p14="http://schemas.microsoft.com/office/powerpoint/2010/main" val="2063595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0844" y="3531000"/>
            <a:ext cx="8001000" cy="1427480"/>
          </a:xfrm>
          <a:prstGeom prst="rect">
            <a:avLst/>
          </a:prstGeom>
        </p:spPr>
        <p:txBody>
          <a:bodyPr vert="horz" wrap="square" lIns="0" tIns="215265" rIns="0" bIns="0" rtlCol="0">
            <a:spAutoFit/>
          </a:bodyPr>
          <a:lstStyle/>
          <a:p>
            <a:pPr marL="12700">
              <a:lnSpc>
                <a:spcPct val="100000"/>
              </a:lnSpc>
              <a:spcBef>
                <a:spcPts val="1695"/>
              </a:spcBef>
            </a:pPr>
            <a:r>
              <a:rPr sz="4800" b="1" spc="-10">
                <a:solidFill>
                  <a:srgbClr val="FFFFFF"/>
                </a:solidFill>
                <a:latin typeface="Calibri"/>
                <a:cs typeface="Calibri"/>
              </a:rPr>
              <a:t>Advanced </a:t>
            </a:r>
            <a:r>
              <a:rPr sz="4800" b="1">
                <a:solidFill>
                  <a:srgbClr val="FFFFFF"/>
                </a:solidFill>
                <a:latin typeface="Calibri"/>
                <a:cs typeface="Calibri"/>
              </a:rPr>
              <a:t>Air </a:t>
            </a:r>
            <a:r>
              <a:rPr sz="4800" b="1" spc="-5">
                <a:solidFill>
                  <a:srgbClr val="FFFFFF"/>
                </a:solidFill>
                <a:latin typeface="Calibri"/>
                <a:cs typeface="Calibri"/>
              </a:rPr>
              <a:t>Mobility</a:t>
            </a:r>
            <a:r>
              <a:rPr sz="4800" b="1" spc="-80">
                <a:solidFill>
                  <a:srgbClr val="FFFFFF"/>
                </a:solidFill>
                <a:latin typeface="Calibri"/>
                <a:cs typeface="Calibri"/>
              </a:rPr>
              <a:t> </a:t>
            </a:r>
            <a:r>
              <a:rPr sz="4800" b="1" spc="-5">
                <a:solidFill>
                  <a:srgbClr val="FFFFFF"/>
                </a:solidFill>
                <a:latin typeface="Calibri"/>
                <a:cs typeface="Calibri"/>
              </a:rPr>
              <a:t>Planning</a:t>
            </a:r>
            <a:endParaRPr sz="4800">
              <a:latin typeface="Calibri"/>
              <a:cs typeface="Calibri"/>
            </a:endParaRPr>
          </a:p>
          <a:p>
            <a:pPr marL="12700">
              <a:lnSpc>
                <a:spcPct val="100000"/>
              </a:lnSpc>
              <a:spcBef>
                <a:spcPts val="800"/>
              </a:spcBef>
            </a:pPr>
            <a:r>
              <a:rPr lang="en-US" sz="2400" spc="-20">
                <a:solidFill>
                  <a:srgbClr val="FFCA1F"/>
                </a:solidFill>
                <a:latin typeface="Calibri"/>
                <a:cs typeface="Calibri"/>
              </a:rPr>
              <a:t>June</a:t>
            </a:r>
            <a:r>
              <a:rPr sz="2400" spc="-15">
                <a:solidFill>
                  <a:srgbClr val="FFCA1F"/>
                </a:solidFill>
                <a:latin typeface="Calibri"/>
                <a:cs typeface="Calibri"/>
              </a:rPr>
              <a:t> </a:t>
            </a:r>
            <a:r>
              <a:rPr sz="2400" spc="-5">
                <a:solidFill>
                  <a:srgbClr val="FFCA1F"/>
                </a:solidFill>
                <a:latin typeface="Calibri"/>
                <a:cs typeface="Calibri"/>
              </a:rPr>
              <a:t>2024</a:t>
            </a:r>
            <a:endParaRPr sz="2400">
              <a:latin typeface="Calibri"/>
              <a:cs typeface="Calibri"/>
            </a:endParaRPr>
          </a:p>
        </p:txBody>
      </p:sp>
    </p:spTree>
    <p:extLst>
      <p:ext uri="{BB962C8B-B14F-4D97-AF65-F5344CB8AC3E}">
        <p14:creationId xmlns:p14="http://schemas.microsoft.com/office/powerpoint/2010/main" val="970944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0" y="0"/>
            <a:ext cx="6096000" cy="6857997"/>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92074" y="639267"/>
            <a:ext cx="4862195" cy="953769"/>
          </a:xfrm>
          <a:prstGeom prst="rect">
            <a:avLst/>
          </a:prstGeom>
        </p:spPr>
        <p:txBody>
          <a:bodyPr vert="horz" wrap="square" lIns="0" tIns="67945" rIns="0" bIns="0" rtlCol="0">
            <a:spAutoFit/>
          </a:bodyPr>
          <a:lstStyle/>
          <a:p>
            <a:pPr marL="12700" marR="5080">
              <a:lnSpc>
                <a:spcPts val="3460"/>
              </a:lnSpc>
              <a:spcBef>
                <a:spcPts val="535"/>
              </a:spcBef>
            </a:pPr>
            <a:r>
              <a:rPr spc="-15"/>
              <a:t>Potential </a:t>
            </a:r>
            <a:r>
              <a:t>AAM</a:t>
            </a:r>
            <a:r>
              <a:rPr spc="-70"/>
              <a:t> </a:t>
            </a:r>
            <a:r>
              <a:rPr spc="-10"/>
              <a:t>Development  </a:t>
            </a:r>
            <a:r>
              <a:rPr spc="-5"/>
              <a:t>Opportunities</a:t>
            </a:r>
            <a:r>
              <a:rPr spc="-45"/>
              <a:t> </a:t>
            </a:r>
            <a:r>
              <a:rPr spc="-10"/>
              <a:t>(MCO)</a:t>
            </a:r>
          </a:p>
        </p:txBody>
      </p:sp>
      <p:sp>
        <p:nvSpPr>
          <p:cNvPr id="4" name="object 4"/>
          <p:cNvSpPr txBox="1"/>
          <p:nvPr/>
        </p:nvSpPr>
        <p:spPr>
          <a:xfrm>
            <a:off x="393598" y="2347976"/>
            <a:ext cx="4586605" cy="1040765"/>
          </a:xfrm>
          <a:prstGeom prst="rect">
            <a:avLst/>
          </a:prstGeom>
        </p:spPr>
        <p:txBody>
          <a:bodyPr vert="horz" wrap="square" lIns="0" tIns="40005" rIns="0" bIns="0" rtlCol="0">
            <a:spAutoFit/>
          </a:bodyPr>
          <a:lstStyle/>
          <a:p>
            <a:pPr marL="12700" marR="5080">
              <a:lnSpc>
                <a:spcPct val="90000"/>
              </a:lnSpc>
              <a:spcBef>
                <a:spcPts val="315"/>
              </a:spcBef>
            </a:pPr>
            <a:r>
              <a:rPr sz="1800" spc="-5">
                <a:solidFill>
                  <a:srgbClr val="01506E"/>
                </a:solidFill>
                <a:latin typeface="Calibri"/>
                <a:cs typeface="Calibri"/>
              </a:rPr>
              <a:t>The Authority has identified </a:t>
            </a:r>
            <a:r>
              <a:rPr sz="1800">
                <a:solidFill>
                  <a:srgbClr val="01506E"/>
                </a:solidFill>
                <a:latin typeface="Calibri"/>
                <a:cs typeface="Calibri"/>
              </a:rPr>
              <a:t>the </a:t>
            </a:r>
            <a:r>
              <a:rPr sz="1800" spc="-5">
                <a:solidFill>
                  <a:srgbClr val="01506E"/>
                </a:solidFill>
                <a:latin typeface="Calibri"/>
                <a:cs typeface="Calibri"/>
              </a:rPr>
              <a:t>east airfield, </a:t>
            </a:r>
            <a:r>
              <a:rPr sz="1800">
                <a:solidFill>
                  <a:srgbClr val="01506E"/>
                </a:solidFill>
                <a:latin typeface="Calibri"/>
                <a:cs typeface="Calibri"/>
              </a:rPr>
              <a:t>an  </a:t>
            </a:r>
            <a:r>
              <a:rPr sz="1800" spc="-5">
                <a:solidFill>
                  <a:srgbClr val="01506E"/>
                </a:solidFill>
                <a:latin typeface="Calibri"/>
                <a:cs typeface="Calibri"/>
              </a:rPr>
              <a:t>undeveloped </a:t>
            </a:r>
            <a:r>
              <a:rPr sz="1800" spc="-10">
                <a:solidFill>
                  <a:srgbClr val="01506E"/>
                </a:solidFill>
                <a:latin typeface="Calibri"/>
                <a:cs typeface="Calibri"/>
              </a:rPr>
              <a:t>parcel </a:t>
            </a:r>
            <a:r>
              <a:rPr sz="1800" spc="-5">
                <a:solidFill>
                  <a:srgbClr val="01506E"/>
                </a:solidFill>
                <a:latin typeface="Calibri"/>
                <a:cs typeface="Calibri"/>
              </a:rPr>
              <a:t>on </a:t>
            </a:r>
            <a:r>
              <a:rPr sz="1800">
                <a:solidFill>
                  <a:srgbClr val="01506E"/>
                </a:solidFill>
                <a:latin typeface="Calibri"/>
                <a:cs typeface="Calibri"/>
              </a:rPr>
              <a:t>the </a:t>
            </a:r>
            <a:r>
              <a:rPr sz="1800" spc="-10">
                <a:solidFill>
                  <a:srgbClr val="01506E"/>
                </a:solidFill>
                <a:latin typeface="Calibri"/>
                <a:cs typeface="Calibri"/>
              </a:rPr>
              <a:t>northeast </a:t>
            </a:r>
            <a:r>
              <a:rPr sz="1800" spc="-5">
                <a:solidFill>
                  <a:srgbClr val="01506E"/>
                </a:solidFill>
                <a:latin typeface="Calibri"/>
                <a:cs typeface="Calibri"/>
              </a:rPr>
              <a:t>side of </a:t>
            </a:r>
            <a:r>
              <a:rPr sz="1800">
                <a:solidFill>
                  <a:srgbClr val="01506E"/>
                </a:solidFill>
                <a:latin typeface="Calibri"/>
                <a:cs typeface="Calibri"/>
              </a:rPr>
              <a:t>the  </a:t>
            </a:r>
            <a:r>
              <a:rPr sz="1800" spc="-5">
                <a:solidFill>
                  <a:srgbClr val="01506E"/>
                </a:solidFill>
                <a:latin typeface="Calibri"/>
                <a:cs typeface="Calibri"/>
              </a:rPr>
              <a:t>airport </a:t>
            </a:r>
            <a:r>
              <a:rPr sz="1800" spc="-25">
                <a:solidFill>
                  <a:srgbClr val="01506E"/>
                </a:solidFill>
                <a:latin typeface="Calibri"/>
                <a:cs typeface="Calibri"/>
              </a:rPr>
              <a:t>property, </a:t>
            </a:r>
            <a:r>
              <a:rPr sz="1800">
                <a:solidFill>
                  <a:srgbClr val="01506E"/>
                </a:solidFill>
                <a:latin typeface="Calibri"/>
                <a:cs typeface="Calibri"/>
              </a:rPr>
              <a:t>as the </a:t>
            </a:r>
            <a:r>
              <a:rPr sz="1800" spc="-15">
                <a:solidFill>
                  <a:srgbClr val="01506E"/>
                </a:solidFill>
                <a:latin typeface="Calibri"/>
                <a:cs typeface="Calibri"/>
              </a:rPr>
              <a:t>preferred </a:t>
            </a:r>
            <a:r>
              <a:rPr sz="1800" spc="-10">
                <a:solidFill>
                  <a:srgbClr val="01506E"/>
                </a:solidFill>
                <a:latin typeface="Calibri"/>
                <a:cs typeface="Calibri"/>
              </a:rPr>
              <a:t>location </a:t>
            </a:r>
            <a:r>
              <a:rPr sz="1800" spc="-15">
                <a:solidFill>
                  <a:srgbClr val="01506E"/>
                </a:solidFill>
                <a:latin typeface="Calibri"/>
                <a:cs typeface="Calibri"/>
              </a:rPr>
              <a:t>for </a:t>
            </a:r>
            <a:r>
              <a:rPr sz="1800" spc="-10">
                <a:solidFill>
                  <a:srgbClr val="01506E"/>
                </a:solidFill>
                <a:latin typeface="Calibri"/>
                <a:cs typeface="Calibri"/>
              </a:rPr>
              <a:t>the  </a:t>
            </a:r>
            <a:r>
              <a:rPr sz="1800" spc="-5">
                <a:solidFill>
                  <a:srgbClr val="01506E"/>
                </a:solidFill>
                <a:latin typeface="Calibri"/>
                <a:cs typeface="Calibri"/>
              </a:rPr>
              <a:t>development of initial </a:t>
            </a:r>
            <a:r>
              <a:rPr sz="1800">
                <a:solidFill>
                  <a:srgbClr val="01506E"/>
                </a:solidFill>
                <a:latin typeface="Calibri"/>
                <a:cs typeface="Calibri"/>
              </a:rPr>
              <a:t>AAM</a:t>
            </a:r>
            <a:r>
              <a:rPr sz="1800" spc="25">
                <a:solidFill>
                  <a:srgbClr val="01506E"/>
                </a:solidFill>
                <a:latin typeface="Calibri"/>
                <a:cs typeface="Calibri"/>
              </a:rPr>
              <a:t> </a:t>
            </a:r>
            <a:r>
              <a:rPr sz="1800" spc="-10">
                <a:solidFill>
                  <a:srgbClr val="01506E"/>
                </a:solidFill>
                <a:latin typeface="Calibri"/>
                <a:cs typeface="Calibri"/>
              </a:rPr>
              <a:t>facilities.</a:t>
            </a:r>
            <a:endParaRPr sz="1800">
              <a:latin typeface="Calibri"/>
              <a:cs typeface="Calibri"/>
            </a:endParaRPr>
          </a:p>
        </p:txBody>
      </p:sp>
      <p:sp>
        <p:nvSpPr>
          <p:cNvPr id="5" name="object 5"/>
          <p:cNvSpPr txBox="1"/>
          <p:nvPr/>
        </p:nvSpPr>
        <p:spPr>
          <a:xfrm>
            <a:off x="393598" y="4210939"/>
            <a:ext cx="4674235" cy="1040765"/>
          </a:xfrm>
          <a:prstGeom prst="rect">
            <a:avLst/>
          </a:prstGeom>
        </p:spPr>
        <p:txBody>
          <a:bodyPr vert="horz" wrap="square" lIns="0" tIns="43815" rIns="0" bIns="0" rtlCol="0">
            <a:spAutoFit/>
          </a:bodyPr>
          <a:lstStyle/>
          <a:p>
            <a:pPr marL="12700" marR="5080">
              <a:lnSpc>
                <a:spcPts val="1939"/>
              </a:lnSpc>
              <a:spcBef>
                <a:spcPts val="345"/>
              </a:spcBef>
            </a:pPr>
            <a:r>
              <a:rPr sz="1800" spc="-20">
                <a:solidFill>
                  <a:srgbClr val="01506E"/>
                </a:solidFill>
                <a:latin typeface="Calibri"/>
                <a:cs typeface="Calibri"/>
              </a:rPr>
              <a:t>Ultimately, </a:t>
            </a:r>
            <a:r>
              <a:rPr sz="1800">
                <a:solidFill>
                  <a:srgbClr val="01506E"/>
                </a:solidFill>
                <a:latin typeface="Calibri"/>
                <a:cs typeface="Calibri"/>
              </a:rPr>
              <a:t>AAM </a:t>
            </a:r>
            <a:r>
              <a:rPr sz="1800" spc="-10">
                <a:solidFill>
                  <a:srgbClr val="01506E"/>
                </a:solidFill>
                <a:latin typeface="Calibri"/>
                <a:cs typeface="Calibri"/>
              </a:rPr>
              <a:t>operations </a:t>
            </a:r>
            <a:r>
              <a:rPr sz="1800" spc="-5">
                <a:solidFill>
                  <a:srgbClr val="01506E"/>
                </a:solidFill>
                <a:latin typeface="Calibri"/>
                <a:cs typeface="Calibri"/>
              </a:rPr>
              <a:t>will be </a:t>
            </a:r>
            <a:r>
              <a:rPr sz="1800" spc="-15">
                <a:solidFill>
                  <a:srgbClr val="01506E"/>
                </a:solidFill>
                <a:latin typeface="Calibri"/>
                <a:cs typeface="Calibri"/>
              </a:rPr>
              <a:t>integrated </a:t>
            </a:r>
            <a:r>
              <a:rPr sz="1800" spc="-10">
                <a:solidFill>
                  <a:srgbClr val="01506E"/>
                </a:solidFill>
                <a:latin typeface="Calibri"/>
                <a:cs typeface="Calibri"/>
              </a:rPr>
              <a:t>into  </a:t>
            </a:r>
            <a:r>
              <a:rPr sz="1800">
                <a:solidFill>
                  <a:srgbClr val="01506E"/>
                </a:solidFill>
                <a:latin typeface="Calibri"/>
                <a:cs typeface="Calibri"/>
              </a:rPr>
              <a:t>the </a:t>
            </a:r>
            <a:r>
              <a:rPr sz="1800" spc="-5">
                <a:solidFill>
                  <a:srgbClr val="01506E"/>
                </a:solidFill>
                <a:latin typeface="Calibri"/>
                <a:cs typeface="Calibri"/>
              </a:rPr>
              <a:t>multimodal </a:t>
            </a:r>
            <a:r>
              <a:rPr sz="1800" spc="-10">
                <a:solidFill>
                  <a:srgbClr val="01506E"/>
                </a:solidFill>
                <a:latin typeface="Calibri"/>
                <a:cs typeface="Calibri"/>
              </a:rPr>
              <a:t>environment at </a:t>
            </a:r>
            <a:r>
              <a:rPr sz="1800" spc="-15">
                <a:solidFill>
                  <a:srgbClr val="01506E"/>
                </a:solidFill>
                <a:latin typeface="Calibri"/>
                <a:cs typeface="Calibri"/>
              </a:rPr>
              <a:t>MCO, </a:t>
            </a:r>
            <a:r>
              <a:rPr sz="1800" spc="-5">
                <a:solidFill>
                  <a:srgbClr val="01506E"/>
                </a:solidFill>
                <a:latin typeface="Calibri"/>
                <a:cs typeface="Calibri"/>
              </a:rPr>
              <a:t>with  </a:t>
            </a:r>
            <a:r>
              <a:rPr sz="1800" spc="-10">
                <a:solidFill>
                  <a:srgbClr val="01506E"/>
                </a:solidFill>
                <a:latin typeface="Calibri"/>
                <a:cs typeface="Calibri"/>
              </a:rPr>
              <a:t>connections to </a:t>
            </a:r>
            <a:r>
              <a:rPr sz="1800">
                <a:solidFill>
                  <a:srgbClr val="01506E"/>
                </a:solidFill>
                <a:latin typeface="Calibri"/>
                <a:cs typeface="Calibri"/>
              </a:rPr>
              <a:t>the </a:t>
            </a:r>
            <a:r>
              <a:rPr sz="1800" spc="-10">
                <a:solidFill>
                  <a:srgbClr val="01506E"/>
                </a:solidFill>
                <a:latin typeface="Calibri"/>
                <a:cs typeface="Calibri"/>
              </a:rPr>
              <a:t>Passenger </a:t>
            </a:r>
            <a:r>
              <a:rPr sz="1800" spc="-20">
                <a:solidFill>
                  <a:srgbClr val="01506E"/>
                </a:solidFill>
                <a:latin typeface="Calibri"/>
                <a:cs typeface="Calibri"/>
              </a:rPr>
              <a:t>Terminal </a:t>
            </a:r>
            <a:r>
              <a:rPr sz="1800">
                <a:solidFill>
                  <a:srgbClr val="01506E"/>
                </a:solidFill>
                <a:latin typeface="Calibri"/>
                <a:cs typeface="Calibri"/>
              </a:rPr>
              <a:t>and </a:t>
            </a:r>
            <a:r>
              <a:rPr sz="1800" spc="-30">
                <a:solidFill>
                  <a:srgbClr val="01506E"/>
                </a:solidFill>
                <a:latin typeface="Calibri"/>
                <a:cs typeface="Calibri"/>
              </a:rPr>
              <a:t>Train  </a:t>
            </a:r>
            <a:r>
              <a:rPr sz="1800" spc="-10">
                <a:solidFill>
                  <a:srgbClr val="01506E"/>
                </a:solidFill>
                <a:latin typeface="Calibri"/>
                <a:cs typeface="Calibri"/>
              </a:rPr>
              <a:t>Station.</a:t>
            </a:r>
            <a:endParaRPr sz="1800">
              <a:latin typeface="Calibri"/>
              <a:cs typeface="Calibri"/>
            </a:endParaRPr>
          </a:p>
        </p:txBody>
      </p:sp>
      <p:sp>
        <p:nvSpPr>
          <p:cNvPr id="6" name="object 6"/>
          <p:cNvSpPr/>
          <p:nvPr/>
        </p:nvSpPr>
        <p:spPr>
          <a:xfrm>
            <a:off x="5887211" y="0"/>
            <a:ext cx="6304788" cy="685800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0450068" y="1060703"/>
            <a:ext cx="1606550" cy="2040889"/>
          </a:xfrm>
          <a:custGeom>
            <a:avLst/>
            <a:gdLst/>
            <a:ahLst/>
            <a:cxnLst/>
            <a:rect l="l" t="t" r="r" b="b"/>
            <a:pathLst>
              <a:path w="1606550" h="2040889">
                <a:moveTo>
                  <a:pt x="825224" y="1773809"/>
                </a:moveTo>
                <a:lnTo>
                  <a:pt x="352043" y="1773809"/>
                </a:lnTo>
                <a:lnTo>
                  <a:pt x="395858" y="1782191"/>
                </a:lnTo>
                <a:lnTo>
                  <a:pt x="447928" y="1784223"/>
                </a:lnTo>
                <a:lnTo>
                  <a:pt x="485393" y="1823847"/>
                </a:lnTo>
                <a:lnTo>
                  <a:pt x="552068" y="1836420"/>
                </a:lnTo>
                <a:lnTo>
                  <a:pt x="552068" y="2040636"/>
                </a:lnTo>
                <a:lnTo>
                  <a:pt x="827151" y="2034413"/>
                </a:lnTo>
                <a:lnTo>
                  <a:pt x="825224" y="1773809"/>
                </a:lnTo>
                <a:close/>
              </a:path>
              <a:path w="1606550" h="2040889">
                <a:moveTo>
                  <a:pt x="722883" y="0"/>
                </a:moveTo>
                <a:lnTo>
                  <a:pt x="12446" y="0"/>
                </a:lnTo>
                <a:lnTo>
                  <a:pt x="0" y="64643"/>
                </a:lnTo>
                <a:lnTo>
                  <a:pt x="0" y="2026031"/>
                </a:lnTo>
                <a:lnTo>
                  <a:pt x="341629" y="2034413"/>
                </a:lnTo>
                <a:lnTo>
                  <a:pt x="352043" y="1773809"/>
                </a:lnTo>
                <a:lnTo>
                  <a:pt x="825224" y="1773809"/>
                </a:lnTo>
                <a:lnTo>
                  <a:pt x="822959" y="1467485"/>
                </a:lnTo>
                <a:lnTo>
                  <a:pt x="1388488" y="1467485"/>
                </a:lnTo>
                <a:lnTo>
                  <a:pt x="1379220" y="1400683"/>
                </a:lnTo>
                <a:lnTo>
                  <a:pt x="1350009" y="1346581"/>
                </a:lnTo>
                <a:lnTo>
                  <a:pt x="1314577" y="1319403"/>
                </a:lnTo>
                <a:lnTo>
                  <a:pt x="1385442" y="1263142"/>
                </a:lnTo>
                <a:lnTo>
                  <a:pt x="1435480" y="1233932"/>
                </a:lnTo>
                <a:lnTo>
                  <a:pt x="1520825" y="1225677"/>
                </a:lnTo>
                <a:lnTo>
                  <a:pt x="1606296" y="1223518"/>
                </a:lnTo>
                <a:lnTo>
                  <a:pt x="1585467" y="929640"/>
                </a:lnTo>
                <a:lnTo>
                  <a:pt x="1564639" y="823341"/>
                </a:lnTo>
                <a:lnTo>
                  <a:pt x="1545843" y="762888"/>
                </a:lnTo>
                <a:lnTo>
                  <a:pt x="1543357" y="749776"/>
                </a:lnTo>
                <a:lnTo>
                  <a:pt x="1529206" y="708660"/>
                </a:lnTo>
                <a:lnTo>
                  <a:pt x="1177317" y="129286"/>
                </a:lnTo>
                <a:lnTo>
                  <a:pt x="1122933" y="129286"/>
                </a:lnTo>
                <a:lnTo>
                  <a:pt x="1080467" y="54229"/>
                </a:lnTo>
                <a:lnTo>
                  <a:pt x="983360" y="54229"/>
                </a:lnTo>
                <a:lnTo>
                  <a:pt x="875029" y="25019"/>
                </a:lnTo>
                <a:lnTo>
                  <a:pt x="812546" y="16637"/>
                </a:lnTo>
                <a:lnTo>
                  <a:pt x="722883" y="0"/>
                </a:lnTo>
                <a:close/>
              </a:path>
              <a:path w="1606550" h="2040889">
                <a:moveTo>
                  <a:pt x="1388488" y="1467485"/>
                </a:moveTo>
                <a:lnTo>
                  <a:pt x="822959" y="1467485"/>
                </a:lnTo>
                <a:lnTo>
                  <a:pt x="1389633" y="1475740"/>
                </a:lnTo>
                <a:lnTo>
                  <a:pt x="1388488" y="1467485"/>
                </a:lnTo>
                <a:close/>
              </a:path>
              <a:path w="1606550" h="2040889">
                <a:moveTo>
                  <a:pt x="1164589" y="108331"/>
                </a:moveTo>
                <a:lnTo>
                  <a:pt x="1122933" y="129286"/>
                </a:lnTo>
                <a:lnTo>
                  <a:pt x="1177317" y="129286"/>
                </a:lnTo>
                <a:lnTo>
                  <a:pt x="1164589" y="108331"/>
                </a:lnTo>
                <a:close/>
              </a:path>
              <a:path w="1606550" h="2040889">
                <a:moveTo>
                  <a:pt x="1079246" y="52070"/>
                </a:moveTo>
                <a:lnTo>
                  <a:pt x="983360" y="54229"/>
                </a:lnTo>
                <a:lnTo>
                  <a:pt x="1080467" y="54229"/>
                </a:lnTo>
                <a:lnTo>
                  <a:pt x="1079246" y="52070"/>
                </a:lnTo>
                <a:close/>
              </a:path>
            </a:pathLst>
          </a:custGeom>
          <a:solidFill>
            <a:srgbClr val="799C3D">
              <a:alpha val="34901"/>
            </a:srgbClr>
          </a:solidFill>
        </p:spPr>
        <p:txBody>
          <a:bodyPr wrap="square" lIns="0" tIns="0" rIns="0" bIns="0" rtlCol="0"/>
          <a:lstStyle/>
          <a:p>
            <a:endParaRPr/>
          </a:p>
        </p:txBody>
      </p:sp>
      <p:sp>
        <p:nvSpPr>
          <p:cNvPr id="8" name="object 8"/>
          <p:cNvSpPr txBox="1"/>
          <p:nvPr/>
        </p:nvSpPr>
        <p:spPr>
          <a:xfrm>
            <a:off x="10859769" y="1806321"/>
            <a:ext cx="788035" cy="208279"/>
          </a:xfrm>
          <a:prstGeom prst="rect">
            <a:avLst/>
          </a:prstGeom>
        </p:spPr>
        <p:txBody>
          <a:bodyPr vert="horz" wrap="square" lIns="0" tIns="12700" rIns="0" bIns="0" rtlCol="0">
            <a:spAutoFit/>
          </a:bodyPr>
          <a:lstStyle/>
          <a:p>
            <a:pPr marL="12700">
              <a:lnSpc>
                <a:spcPct val="100000"/>
              </a:lnSpc>
              <a:spcBef>
                <a:spcPts val="100"/>
              </a:spcBef>
            </a:pPr>
            <a:r>
              <a:rPr sz="1200" b="1" i="1" spc="-10">
                <a:solidFill>
                  <a:srgbClr val="FFFFFF"/>
                </a:solidFill>
                <a:latin typeface="Calibri"/>
                <a:cs typeface="Calibri"/>
              </a:rPr>
              <a:t>East</a:t>
            </a:r>
            <a:r>
              <a:rPr sz="1200" b="1" i="1" spc="-45">
                <a:solidFill>
                  <a:srgbClr val="FFFFFF"/>
                </a:solidFill>
                <a:latin typeface="Calibri"/>
                <a:cs typeface="Calibri"/>
              </a:rPr>
              <a:t> </a:t>
            </a:r>
            <a:r>
              <a:rPr sz="1200" b="1" i="1" spc="-5">
                <a:solidFill>
                  <a:srgbClr val="FFFFFF"/>
                </a:solidFill>
                <a:latin typeface="Calibri"/>
                <a:cs typeface="Calibri"/>
              </a:rPr>
              <a:t>Airfield</a:t>
            </a:r>
            <a:endParaRPr sz="1200">
              <a:latin typeface="Calibri"/>
              <a:cs typeface="Calibri"/>
            </a:endParaRPr>
          </a:p>
        </p:txBody>
      </p:sp>
      <p:sp>
        <p:nvSpPr>
          <p:cNvPr id="9" name="object 9"/>
          <p:cNvSpPr/>
          <p:nvPr/>
        </p:nvSpPr>
        <p:spPr>
          <a:xfrm>
            <a:off x="11515353" y="291088"/>
            <a:ext cx="343535" cy="344805"/>
          </a:xfrm>
          <a:custGeom>
            <a:avLst/>
            <a:gdLst/>
            <a:ahLst/>
            <a:cxnLst/>
            <a:rect l="l" t="t" r="r" b="b"/>
            <a:pathLst>
              <a:path w="343534" h="344805">
                <a:moveTo>
                  <a:pt x="128996" y="128348"/>
                </a:moveTo>
                <a:lnTo>
                  <a:pt x="159680" y="187203"/>
                </a:lnTo>
                <a:lnTo>
                  <a:pt x="64498" y="217256"/>
                </a:lnTo>
                <a:lnTo>
                  <a:pt x="25047" y="229152"/>
                </a:lnTo>
                <a:lnTo>
                  <a:pt x="0" y="237292"/>
                </a:lnTo>
                <a:lnTo>
                  <a:pt x="63245" y="257954"/>
                </a:lnTo>
                <a:lnTo>
                  <a:pt x="159054" y="288007"/>
                </a:lnTo>
                <a:lnTo>
                  <a:pt x="129763" y="344191"/>
                </a:lnTo>
                <a:lnTo>
                  <a:pt x="210647" y="263308"/>
                </a:lnTo>
                <a:lnTo>
                  <a:pt x="203347" y="252505"/>
                </a:lnTo>
                <a:lnTo>
                  <a:pt x="200382" y="237918"/>
                </a:lnTo>
                <a:lnTo>
                  <a:pt x="203347" y="223332"/>
                </a:lnTo>
                <a:lnTo>
                  <a:pt x="211419" y="211387"/>
                </a:lnTo>
                <a:lnTo>
                  <a:pt x="223366" y="203316"/>
                </a:lnTo>
                <a:lnTo>
                  <a:pt x="237954" y="200351"/>
                </a:lnTo>
                <a:lnTo>
                  <a:pt x="273605" y="200351"/>
                </a:lnTo>
                <a:lnTo>
                  <a:pt x="314930" y="159028"/>
                </a:lnTo>
                <a:lnTo>
                  <a:pt x="188485" y="159028"/>
                </a:lnTo>
                <a:lnTo>
                  <a:pt x="128996" y="128348"/>
                </a:lnTo>
                <a:close/>
              </a:path>
              <a:path w="343534" h="344805">
                <a:moveTo>
                  <a:pt x="273605" y="200351"/>
                </a:moveTo>
                <a:lnTo>
                  <a:pt x="237954" y="200351"/>
                </a:lnTo>
                <a:lnTo>
                  <a:pt x="252543" y="203316"/>
                </a:lnTo>
                <a:lnTo>
                  <a:pt x="263344" y="210613"/>
                </a:lnTo>
                <a:lnTo>
                  <a:pt x="273605" y="200351"/>
                </a:lnTo>
                <a:close/>
              </a:path>
              <a:path w="343534" h="344805">
                <a:moveTo>
                  <a:pt x="237954" y="0"/>
                </a:moveTo>
                <a:lnTo>
                  <a:pt x="229813" y="25039"/>
                </a:lnTo>
                <a:lnTo>
                  <a:pt x="217916" y="63858"/>
                </a:lnTo>
                <a:lnTo>
                  <a:pt x="188485" y="159028"/>
                </a:lnTo>
                <a:lnTo>
                  <a:pt x="288676" y="159028"/>
                </a:lnTo>
                <a:lnTo>
                  <a:pt x="257992" y="63232"/>
                </a:lnTo>
                <a:lnTo>
                  <a:pt x="245468" y="24413"/>
                </a:lnTo>
                <a:lnTo>
                  <a:pt x="237954" y="0"/>
                </a:lnTo>
                <a:close/>
              </a:path>
              <a:path w="343534" h="344805">
                <a:moveTo>
                  <a:pt x="343511" y="130447"/>
                </a:moveTo>
                <a:lnTo>
                  <a:pt x="288676" y="159028"/>
                </a:lnTo>
                <a:lnTo>
                  <a:pt x="314930" y="159028"/>
                </a:lnTo>
                <a:lnTo>
                  <a:pt x="343511" y="130447"/>
                </a:lnTo>
                <a:close/>
              </a:path>
            </a:pathLst>
          </a:custGeom>
          <a:solidFill>
            <a:srgbClr val="000000"/>
          </a:solidFill>
        </p:spPr>
        <p:txBody>
          <a:bodyPr wrap="square" lIns="0" tIns="0" rIns="0" bIns="0" rtlCol="0"/>
          <a:lstStyle/>
          <a:p>
            <a:endParaRPr/>
          </a:p>
        </p:txBody>
      </p:sp>
      <p:sp>
        <p:nvSpPr>
          <p:cNvPr id="10" name="object 10"/>
          <p:cNvSpPr/>
          <p:nvPr/>
        </p:nvSpPr>
        <p:spPr>
          <a:xfrm>
            <a:off x="11788375" y="319258"/>
            <a:ext cx="114253" cy="85262"/>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11542906" y="319258"/>
            <a:ext cx="175334" cy="17405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1543531" y="564069"/>
            <a:ext cx="84984" cy="114255"/>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11680697" y="110743"/>
            <a:ext cx="126364" cy="208279"/>
          </a:xfrm>
          <a:prstGeom prst="rect">
            <a:avLst/>
          </a:prstGeom>
        </p:spPr>
        <p:txBody>
          <a:bodyPr vert="horz" wrap="square" lIns="0" tIns="12700" rIns="0" bIns="0" rtlCol="0">
            <a:spAutoFit/>
          </a:bodyPr>
          <a:lstStyle/>
          <a:p>
            <a:pPr marL="12700">
              <a:lnSpc>
                <a:spcPct val="100000"/>
              </a:lnSpc>
              <a:spcBef>
                <a:spcPts val="100"/>
              </a:spcBef>
            </a:pPr>
            <a:r>
              <a:rPr sz="1200" b="1">
                <a:solidFill>
                  <a:srgbClr val="270A1F"/>
                </a:solidFill>
                <a:latin typeface="Calibri"/>
                <a:cs typeface="Calibri"/>
              </a:rPr>
              <a:t>N</a:t>
            </a:r>
            <a:endParaRPr sz="1200">
              <a:latin typeface="Calibri"/>
              <a:cs typeface="Calibri"/>
            </a:endParaRPr>
          </a:p>
        </p:txBody>
      </p:sp>
      <p:sp>
        <p:nvSpPr>
          <p:cNvPr id="14" name="object 14"/>
          <p:cNvSpPr txBox="1"/>
          <p:nvPr/>
        </p:nvSpPr>
        <p:spPr>
          <a:xfrm>
            <a:off x="11277601" y="6442841"/>
            <a:ext cx="227328" cy="197490"/>
          </a:xfrm>
          <a:prstGeom prst="rect">
            <a:avLst/>
          </a:prstGeom>
        </p:spPr>
        <p:txBody>
          <a:bodyPr vert="horz" wrap="square" lIns="0" tIns="12700" rIns="0" bIns="0" rtlCol="0">
            <a:spAutoFit/>
          </a:bodyPr>
          <a:lstStyle/>
          <a:p>
            <a:pPr marL="12700">
              <a:lnSpc>
                <a:spcPct val="100000"/>
              </a:lnSpc>
              <a:spcBef>
                <a:spcPts val="100"/>
              </a:spcBef>
            </a:pPr>
            <a:r>
              <a:rPr lang="en-US" sz="1200" dirty="0">
                <a:latin typeface="Calibri"/>
                <a:cs typeface="Calibri"/>
              </a:rPr>
              <a:t>24</a:t>
            </a:r>
            <a:endParaRPr sz="1200" dirty="0">
              <a:latin typeface="Calibri"/>
              <a:cs typeface="Calibri"/>
            </a:endParaRPr>
          </a:p>
        </p:txBody>
      </p:sp>
      <p:sp>
        <p:nvSpPr>
          <p:cNvPr id="15" name="object 15"/>
          <p:cNvSpPr/>
          <p:nvPr/>
        </p:nvSpPr>
        <p:spPr>
          <a:xfrm>
            <a:off x="7998714" y="3577590"/>
            <a:ext cx="864235" cy="601980"/>
          </a:xfrm>
          <a:custGeom>
            <a:avLst/>
            <a:gdLst/>
            <a:ahLst/>
            <a:cxnLst/>
            <a:rect l="l" t="t" r="r" b="b"/>
            <a:pathLst>
              <a:path w="864234" h="601979">
                <a:moveTo>
                  <a:pt x="0" y="300990"/>
                </a:moveTo>
                <a:lnTo>
                  <a:pt x="13194" y="226874"/>
                </a:lnTo>
                <a:lnTo>
                  <a:pt x="29080" y="192199"/>
                </a:lnTo>
                <a:lnTo>
                  <a:pt x="50618" y="159488"/>
                </a:lnTo>
                <a:lnTo>
                  <a:pt x="77405" y="129023"/>
                </a:lnTo>
                <a:lnTo>
                  <a:pt x="109035" y="101086"/>
                </a:lnTo>
                <a:lnTo>
                  <a:pt x="145103" y="75959"/>
                </a:lnTo>
                <a:lnTo>
                  <a:pt x="185205" y="53924"/>
                </a:lnTo>
                <a:lnTo>
                  <a:pt x="228936" y="35263"/>
                </a:lnTo>
                <a:lnTo>
                  <a:pt x="275891" y="20258"/>
                </a:lnTo>
                <a:lnTo>
                  <a:pt x="325665" y="9191"/>
                </a:lnTo>
                <a:lnTo>
                  <a:pt x="377854" y="2344"/>
                </a:lnTo>
                <a:lnTo>
                  <a:pt x="432053" y="0"/>
                </a:lnTo>
                <a:lnTo>
                  <a:pt x="486253" y="2344"/>
                </a:lnTo>
                <a:lnTo>
                  <a:pt x="538442" y="9191"/>
                </a:lnTo>
                <a:lnTo>
                  <a:pt x="588216" y="20258"/>
                </a:lnTo>
                <a:lnTo>
                  <a:pt x="635171" y="35263"/>
                </a:lnTo>
                <a:lnTo>
                  <a:pt x="678902" y="53924"/>
                </a:lnTo>
                <a:lnTo>
                  <a:pt x="719004" y="75959"/>
                </a:lnTo>
                <a:lnTo>
                  <a:pt x="755072" y="101086"/>
                </a:lnTo>
                <a:lnTo>
                  <a:pt x="786702" y="129023"/>
                </a:lnTo>
                <a:lnTo>
                  <a:pt x="813489" y="159488"/>
                </a:lnTo>
                <a:lnTo>
                  <a:pt x="835027" y="192199"/>
                </a:lnTo>
                <a:lnTo>
                  <a:pt x="850913" y="226874"/>
                </a:lnTo>
                <a:lnTo>
                  <a:pt x="864107" y="300990"/>
                </a:lnTo>
                <a:lnTo>
                  <a:pt x="860741" y="338747"/>
                </a:lnTo>
                <a:lnTo>
                  <a:pt x="835027" y="409780"/>
                </a:lnTo>
                <a:lnTo>
                  <a:pt x="813489" y="442491"/>
                </a:lnTo>
                <a:lnTo>
                  <a:pt x="786702" y="472956"/>
                </a:lnTo>
                <a:lnTo>
                  <a:pt x="755072" y="500893"/>
                </a:lnTo>
                <a:lnTo>
                  <a:pt x="719004" y="526020"/>
                </a:lnTo>
                <a:lnTo>
                  <a:pt x="678902" y="548055"/>
                </a:lnTo>
                <a:lnTo>
                  <a:pt x="635171" y="566716"/>
                </a:lnTo>
                <a:lnTo>
                  <a:pt x="588216" y="581721"/>
                </a:lnTo>
                <a:lnTo>
                  <a:pt x="538442" y="592788"/>
                </a:lnTo>
                <a:lnTo>
                  <a:pt x="486253" y="599635"/>
                </a:lnTo>
                <a:lnTo>
                  <a:pt x="432053" y="601980"/>
                </a:lnTo>
                <a:lnTo>
                  <a:pt x="377854" y="599635"/>
                </a:lnTo>
                <a:lnTo>
                  <a:pt x="325665" y="592788"/>
                </a:lnTo>
                <a:lnTo>
                  <a:pt x="275891" y="581721"/>
                </a:lnTo>
                <a:lnTo>
                  <a:pt x="228936" y="566716"/>
                </a:lnTo>
                <a:lnTo>
                  <a:pt x="185205" y="548055"/>
                </a:lnTo>
                <a:lnTo>
                  <a:pt x="145103" y="526020"/>
                </a:lnTo>
                <a:lnTo>
                  <a:pt x="109035" y="500893"/>
                </a:lnTo>
                <a:lnTo>
                  <a:pt x="77405" y="472956"/>
                </a:lnTo>
                <a:lnTo>
                  <a:pt x="50618" y="442491"/>
                </a:lnTo>
                <a:lnTo>
                  <a:pt x="29080" y="409780"/>
                </a:lnTo>
                <a:lnTo>
                  <a:pt x="13194" y="375105"/>
                </a:lnTo>
                <a:lnTo>
                  <a:pt x="0" y="300990"/>
                </a:lnTo>
                <a:close/>
              </a:path>
            </a:pathLst>
          </a:custGeom>
          <a:ln w="50800">
            <a:solidFill>
              <a:srgbClr val="EC7C30"/>
            </a:solidFill>
          </a:ln>
        </p:spPr>
        <p:txBody>
          <a:bodyPr wrap="square" lIns="0" tIns="0" rIns="0" bIns="0" rtlCol="0"/>
          <a:lstStyle/>
          <a:p>
            <a:endParaRPr/>
          </a:p>
        </p:txBody>
      </p:sp>
      <p:sp>
        <p:nvSpPr>
          <p:cNvPr id="16" name="object 16"/>
          <p:cNvSpPr/>
          <p:nvPr/>
        </p:nvSpPr>
        <p:spPr>
          <a:xfrm>
            <a:off x="5728715" y="2825495"/>
            <a:ext cx="1828800" cy="751840"/>
          </a:xfrm>
          <a:custGeom>
            <a:avLst/>
            <a:gdLst/>
            <a:ahLst/>
            <a:cxnLst/>
            <a:rect l="l" t="t" r="r" b="b"/>
            <a:pathLst>
              <a:path w="1828800" h="751839">
                <a:moveTo>
                  <a:pt x="0" y="751331"/>
                </a:moveTo>
                <a:lnTo>
                  <a:pt x="1828799" y="751331"/>
                </a:lnTo>
                <a:lnTo>
                  <a:pt x="1828799" y="0"/>
                </a:lnTo>
                <a:lnTo>
                  <a:pt x="0" y="0"/>
                </a:lnTo>
                <a:lnTo>
                  <a:pt x="0" y="751331"/>
                </a:lnTo>
                <a:close/>
              </a:path>
            </a:pathLst>
          </a:custGeom>
          <a:solidFill>
            <a:srgbClr val="FFFFFF"/>
          </a:solidFill>
        </p:spPr>
        <p:txBody>
          <a:bodyPr wrap="square" lIns="0" tIns="0" rIns="0" bIns="0" rtlCol="0"/>
          <a:lstStyle/>
          <a:p>
            <a:endParaRPr/>
          </a:p>
        </p:txBody>
      </p:sp>
      <p:sp>
        <p:nvSpPr>
          <p:cNvPr id="17" name="object 17"/>
          <p:cNvSpPr/>
          <p:nvPr/>
        </p:nvSpPr>
        <p:spPr>
          <a:xfrm>
            <a:off x="5728715" y="2813304"/>
            <a:ext cx="1828800" cy="763905"/>
          </a:xfrm>
          <a:custGeom>
            <a:avLst/>
            <a:gdLst/>
            <a:ahLst/>
            <a:cxnLst/>
            <a:rect l="l" t="t" r="r" b="b"/>
            <a:pathLst>
              <a:path w="1828800" h="763904">
                <a:moveTo>
                  <a:pt x="0" y="763524"/>
                </a:moveTo>
                <a:lnTo>
                  <a:pt x="1828799" y="763524"/>
                </a:lnTo>
                <a:lnTo>
                  <a:pt x="1828799" y="0"/>
                </a:lnTo>
                <a:lnTo>
                  <a:pt x="0" y="0"/>
                </a:lnTo>
                <a:lnTo>
                  <a:pt x="0" y="763524"/>
                </a:lnTo>
                <a:close/>
              </a:path>
            </a:pathLst>
          </a:custGeom>
          <a:ln w="12700">
            <a:solidFill>
              <a:srgbClr val="D9D9D9"/>
            </a:solidFill>
          </a:ln>
        </p:spPr>
        <p:txBody>
          <a:bodyPr wrap="square" lIns="0" tIns="0" rIns="0" bIns="0" rtlCol="0"/>
          <a:lstStyle/>
          <a:p>
            <a:endParaRPr/>
          </a:p>
        </p:txBody>
      </p:sp>
      <p:sp>
        <p:nvSpPr>
          <p:cNvPr id="18" name="object 18"/>
          <p:cNvSpPr txBox="1"/>
          <p:nvPr/>
        </p:nvSpPr>
        <p:spPr>
          <a:xfrm>
            <a:off x="5735065" y="2922524"/>
            <a:ext cx="1816100" cy="528955"/>
          </a:xfrm>
          <a:prstGeom prst="rect">
            <a:avLst/>
          </a:prstGeom>
        </p:spPr>
        <p:txBody>
          <a:bodyPr vert="horz" wrap="square" lIns="0" tIns="13335" rIns="0" bIns="0" rtlCol="0">
            <a:spAutoFit/>
          </a:bodyPr>
          <a:lstStyle/>
          <a:p>
            <a:pPr marL="140970" marR="133350" algn="ctr">
              <a:lnSpc>
                <a:spcPct val="100000"/>
              </a:lnSpc>
              <a:spcBef>
                <a:spcPts val="105"/>
              </a:spcBef>
            </a:pPr>
            <a:r>
              <a:rPr sz="1100" spc="-5">
                <a:latin typeface="Calibri"/>
                <a:cs typeface="Calibri"/>
              </a:rPr>
              <a:t>Transform </a:t>
            </a:r>
            <a:r>
              <a:rPr sz="1100">
                <a:latin typeface="Calibri"/>
                <a:cs typeface="Calibri"/>
              </a:rPr>
              <a:t>the train</a:t>
            </a:r>
            <a:r>
              <a:rPr sz="1100" spc="-85">
                <a:latin typeface="Calibri"/>
                <a:cs typeface="Calibri"/>
              </a:rPr>
              <a:t> </a:t>
            </a:r>
            <a:r>
              <a:rPr sz="1100" spc="-5">
                <a:latin typeface="Calibri"/>
                <a:cs typeface="Calibri"/>
              </a:rPr>
              <a:t>station  </a:t>
            </a:r>
            <a:r>
              <a:rPr sz="1100">
                <a:latin typeface="Calibri"/>
                <a:cs typeface="Calibri"/>
              </a:rPr>
              <a:t>into the next-generation  </a:t>
            </a:r>
            <a:r>
              <a:rPr sz="1100" spc="-5">
                <a:latin typeface="Calibri"/>
                <a:cs typeface="Calibri"/>
              </a:rPr>
              <a:t>multimodal</a:t>
            </a:r>
            <a:r>
              <a:rPr sz="1100" spc="-45">
                <a:latin typeface="Calibri"/>
                <a:cs typeface="Calibri"/>
              </a:rPr>
              <a:t> </a:t>
            </a:r>
            <a:r>
              <a:rPr sz="1100" spc="-5">
                <a:latin typeface="Calibri"/>
                <a:cs typeface="Calibri"/>
              </a:rPr>
              <a:t>hub</a:t>
            </a:r>
            <a:endParaRPr sz="1100">
              <a:latin typeface="Calibri"/>
              <a:cs typeface="Calibri"/>
            </a:endParaRPr>
          </a:p>
        </p:txBody>
      </p:sp>
      <p:sp>
        <p:nvSpPr>
          <p:cNvPr id="19" name="object 19"/>
          <p:cNvSpPr/>
          <p:nvPr/>
        </p:nvSpPr>
        <p:spPr>
          <a:xfrm>
            <a:off x="7558278" y="3195066"/>
            <a:ext cx="567055" cy="470534"/>
          </a:xfrm>
          <a:custGeom>
            <a:avLst/>
            <a:gdLst/>
            <a:ahLst/>
            <a:cxnLst/>
            <a:rect l="l" t="t" r="r" b="b"/>
            <a:pathLst>
              <a:path w="567054" h="470535">
                <a:moveTo>
                  <a:pt x="566801" y="470154"/>
                </a:moveTo>
                <a:lnTo>
                  <a:pt x="0" y="0"/>
                </a:lnTo>
              </a:path>
            </a:pathLst>
          </a:custGeom>
          <a:ln w="50800">
            <a:solidFill>
              <a:srgbClr val="EC7C30"/>
            </a:solidFill>
          </a:ln>
        </p:spPr>
        <p:txBody>
          <a:bodyPr wrap="square" lIns="0" tIns="0" rIns="0" bIns="0" rtlCol="0"/>
          <a:lstStyle/>
          <a:p>
            <a:endParaRPr/>
          </a:p>
        </p:txBody>
      </p:sp>
      <p:sp>
        <p:nvSpPr>
          <p:cNvPr id="20" name="object 20"/>
          <p:cNvSpPr/>
          <p:nvPr/>
        </p:nvSpPr>
        <p:spPr>
          <a:xfrm>
            <a:off x="10776966" y="1194053"/>
            <a:ext cx="864235" cy="600710"/>
          </a:xfrm>
          <a:custGeom>
            <a:avLst/>
            <a:gdLst/>
            <a:ahLst/>
            <a:cxnLst/>
            <a:rect l="l" t="t" r="r" b="b"/>
            <a:pathLst>
              <a:path w="864234" h="600710">
                <a:moveTo>
                  <a:pt x="0" y="300228"/>
                </a:moveTo>
                <a:lnTo>
                  <a:pt x="13194" y="226287"/>
                </a:lnTo>
                <a:lnTo>
                  <a:pt x="50618" y="159066"/>
                </a:lnTo>
                <a:lnTo>
                  <a:pt x="77405" y="128679"/>
                </a:lnTo>
                <a:lnTo>
                  <a:pt x="109035" y="100814"/>
                </a:lnTo>
                <a:lnTo>
                  <a:pt x="145103" y="75753"/>
                </a:lnTo>
                <a:lnTo>
                  <a:pt x="185205" y="53777"/>
                </a:lnTo>
                <a:lnTo>
                  <a:pt x="228936" y="35166"/>
                </a:lnTo>
                <a:lnTo>
                  <a:pt x="275891" y="20202"/>
                </a:lnTo>
                <a:lnTo>
                  <a:pt x="325665" y="9166"/>
                </a:lnTo>
                <a:lnTo>
                  <a:pt x="377854" y="2338"/>
                </a:lnTo>
                <a:lnTo>
                  <a:pt x="432053" y="0"/>
                </a:lnTo>
                <a:lnTo>
                  <a:pt x="486253" y="2338"/>
                </a:lnTo>
                <a:lnTo>
                  <a:pt x="538442" y="9166"/>
                </a:lnTo>
                <a:lnTo>
                  <a:pt x="588216" y="20202"/>
                </a:lnTo>
                <a:lnTo>
                  <a:pt x="635171" y="35166"/>
                </a:lnTo>
                <a:lnTo>
                  <a:pt x="678902" y="53777"/>
                </a:lnTo>
                <a:lnTo>
                  <a:pt x="719004" y="75753"/>
                </a:lnTo>
                <a:lnTo>
                  <a:pt x="755072" y="100814"/>
                </a:lnTo>
                <a:lnTo>
                  <a:pt x="786702" y="128679"/>
                </a:lnTo>
                <a:lnTo>
                  <a:pt x="813489" y="159066"/>
                </a:lnTo>
                <a:lnTo>
                  <a:pt x="835027" y="191696"/>
                </a:lnTo>
                <a:lnTo>
                  <a:pt x="860741" y="262558"/>
                </a:lnTo>
                <a:lnTo>
                  <a:pt x="864107" y="300228"/>
                </a:lnTo>
                <a:lnTo>
                  <a:pt x="860741" y="337897"/>
                </a:lnTo>
                <a:lnTo>
                  <a:pt x="835027" y="408759"/>
                </a:lnTo>
                <a:lnTo>
                  <a:pt x="813489" y="441389"/>
                </a:lnTo>
                <a:lnTo>
                  <a:pt x="786702" y="471776"/>
                </a:lnTo>
                <a:lnTo>
                  <a:pt x="755072" y="499641"/>
                </a:lnTo>
                <a:lnTo>
                  <a:pt x="719004" y="524702"/>
                </a:lnTo>
                <a:lnTo>
                  <a:pt x="678902" y="546678"/>
                </a:lnTo>
                <a:lnTo>
                  <a:pt x="635171" y="565289"/>
                </a:lnTo>
                <a:lnTo>
                  <a:pt x="588216" y="580253"/>
                </a:lnTo>
                <a:lnTo>
                  <a:pt x="538442" y="591289"/>
                </a:lnTo>
                <a:lnTo>
                  <a:pt x="486253" y="598117"/>
                </a:lnTo>
                <a:lnTo>
                  <a:pt x="432053" y="600456"/>
                </a:lnTo>
                <a:lnTo>
                  <a:pt x="377854" y="598117"/>
                </a:lnTo>
                <a:lnTo>
                  <a:pt x="325665" y="591289"/>
                </a:lnTo>
                <a:lnTo>
                  <a:pt x="275891" y="580253"/>
                </a:lnTo>
                <a:lnTo>
                  <a:pt x="228936" y="565289"/>
                </a:lnTo>
                <a:lnTo>
                  <a:pt x="185205" y="546678"/>
                </a:lnTo>
                <a:lnTo>
                  <a:pt x="145103" y="524702"/>
                </a:lnTo>
                <a:lnTo>
                  <a:pt x="109035" y="499641"/>
                </a:lnTo>
                <a:lnTo>
                  <a:pt x="77405" y="471776"/>
                </a:lnTo>
                <a:lnTo>
                  <a:pt x="50618" y="441389"/>
                </a:lnTo>
                <a:lnTo>
                  <a:pt x="29080" y="408759"/>
                </a:lnTo>
                <a:lnTo>
                  <a:pt x="3366" y="337897"/>
                </a:lnTo>
                <a:lnTo>
                  <a:pt x="0" y="300228"/>
                </a:lnTo>
                <a:close/>
              </a:path>
            </a:pathLst>
          </a:custGeom>
          <a:ln w="50800">
            <a:solidFill>
              <a:srgbClr val="EC7C30"/>
            </a:solidFill>
          </a:ln>
        </p:spPr>
        <p:txBody>
          <a:bodyPr wrap="square" lIns="0" tIns="0" rIns="0" bIns="0" rtlCol="0"/>
          <a:lstStyle/>
          <a:p>
            <a:endParaRPr/>
          </a:p>
        </p:txBody>
      </p:sp>
      <p:sp>
        <p:nvSpPr>
          <p:cNvPr id="21" name="object 21"/>
          <p:cNvSpPr/>
          <p:nvPr/>
        </p:nvSpPr>
        <p:spPr>
          <a:xfrm>
            <a:off x="7655052" y="1303019"/>
            <a:ext cx="1830705" cy="600710"/>
          </a:xfrm>
          <a:custGeom>
            <a:avLst/>
            <a:gdLst/>
            <a:ahLst/>
            <a:cxnLst/>
            <a:rect l="l" t="t" r="r" b="b"/>
            <a:pathLst>
              <a:path w="1830704" h="600710">
                <a:moveTo>
                  <a:pt x="0" y="600455"/>
                </a:moveTo>
                <a:lnTo>
                  <a:pt x="1830324" y="600455"/>
                </a:lnTo>
                <a:lnTo>
                  <a:pt x="1830324" y="0"/>
                </a:lnTo>
                <a:lnTo>
                  <a:pt x="0" y="0"/>
                </a:lnTo>
                <a:lnTo>
                  <a:pt x="0" y="600455"/>
                </a:lnTo>
                <a:close/>
              </a:path>
            </a:pathLst>
          </a:custGeom>
          <a:ln w="12700">
            <a:solidFill>
              <a:srgbClr val="D9D9D9"/>
            </a:solidFill>
          </a:ln>
        </p:spPr>
        <p:txBody>
          <a:bodyPr wrap="square" lIns="0" tIns="0" rIns="0" bIns="0" rtlCol="0"/>
          <a:lstStyle/>
          <a:p>
            <a:endParaRPr/>
          </a:p>
        </p:txBody>
      </p:sp>
      <p:sp>
        <p:nvSpPr>
          <p:cNvPr id="22" name="object 22"/>
          <p:cNvSpPr txBox="1"/>
          <p:nvPr/>
        </p:nvSpPr>
        <p:spPr>
          <a:xfrm>
            <a:off x="7661402" y="1348739"/>
            <a:ext cx="1818005" cy="548640"/>
          </a:xfrm>
          <a:prstGeom prst="rect">
            <a:avLst/>
          </a:prstGeom>
          <a:solidFill>
            <a:srgbClr val="FFFFFF"/>
          </a:solidFill>
        </p:spPr>
        <p:txBody>
          <a:bodyPr vert="horz" wrap="square" lIns="0" tIns="0" rIns="0" bIns="0" rtlCol="0">
            <a:spAutoFit/>
          </a:bodyPr>
          <a:lstStyle/>
          <a:p>
            <a:pPr marL="88900" marR="81280" algn="ctr">
              <a:lnSpc>
                <a:spcPts val="1320"/>
              </a:lnSpc>
            </a:pPr>
            <a:r>
              <a:rPr sz="1100" spc="-5">
                <a:latin typeface="Calibri"/>
                <a:cs typeface="Calibri"/>
              </a:rPr>
              <a:t>Initial </a:t>
            </a:r>
            <a:r>
              <a:rPr sz="1100">
                <a:latin typeface="Calibri"/>
                <a:cs typeface="Calibri"/>
              </a:rPr>
              <a:t>vertiport &amp;</a:t>
            </a:r>
            <a:r>
              <a:rPr sz="1100" spc="-75">
                <a:latin typeface="Calibri"/>
                <a:cs typeface="Calibri"/>
              </a:rPr>
              <a:t> </a:t>
            </a:r>
            <a:r>
              <a:rPr sz="1100" spc="-5">
                <a:latin typeface="Calibri"/>
                <a:cs typeface="Calibri"/>
              </a:rPr>
              <a:t>technology  </a:t>
            </a:r>
            <a:r>
              <a:rPr sz="1100">
                <a:latin typeface="Calibri"/>
                <a:cs typeface="Calibri"/>
              </a:rPr>
              <a:t>incubator and </a:t>
            </a:r>
            <a:r>
              <a:rPr sz="1100" spc="-5">
                <a:latin typeface="Calibri"/>
                <a:cs typeface="Calibri"/>
              </a:rPr>
              <a:t>research </a:t>
            </a:r>
            <a:r>
              <a:rPr sz="1100">
                <a:latin typeface="Calibri"/>
                <a:cs typeface="Calibri"/>
              </a:rPr>
              <a:t>&amp;  development</a:t>
            </a:r>
          </a:p>
        </p:txBody>
      </p:sp>
      <p:sp>
        <p:nvSpPr>
          <p:cNvPr id="23" name="object 23"/>
          <p:cNvSpPr/>
          <p:nvPr/>
        </p:nvSpPr>
        <p:spPr>
          <a:xfrm>
            <a:off x="9484614" y="1494282"/>
            <a:ext cx="1294130" cy="144145"/>
          </a:xfrm>
          <a:custGeom>
            <a:avLst/>
            <a:gdLst/>
            <a:ahLst/>
            <a:cxnLst/>
            <a:rect l="l" t="t" r="r" b="b"/>
            <a:pathLst>
              <a:path w="1294129" h="144144">
                <a:moveTo>
                  <a:pt x="1293621" y="0"/>
                </a:moveTo>
                <a:lnTo>
                  <a:pt x="0" y="143637"/>
                </a:lnTo>
              </a:path>
            </a:pathLst>
          </a:custGeom>
          <a:ln w="50800">
            <a:solidFill>
              <a:srgbClr val="EC7C30"/>
            </a:solidFill>
          </a:ln>
        </p:spPr>
        <p:txBody>
          <a:bodyPr wrap="square" lIns="0" tIns="0" rIns="0" bIns="0" rtlCol="0"/>
          <a:lstStyle/>
          <a:p>
            <a:endParaRPr/>
          </a:p>
        </p:txBody>
      </p:sp>
      <p:sp>
        <p:nvSpPr>
          <p:cNvPr id="24" name="object 24"/>
          <p:cNvSpPr txBox="1"/>
          <p:nvPr/>
        </p:nvSpPr>
        <p:spPr>
          <a:xfrm>
            <a:off x="376427" y="1967483"/>
            <a:ext cx="1315720" cy="350520"/>
          </a:xfrm>
          <a:prstGeom prst="rect">
            <a:avLst/>
          </a:prstGeom>
          <a:solidFill>
            <a:srgbClr val="EC7C30"/>
          </a:solidFill>
        </p:spPr>
        <p:txBody>
          <a:bodyPr vert="horz" wrap="square" lIns="0" tIns="23495" rIns="0" bIns="0" rtlCol="0">
            <a:spAutoFit/>
          </a:bodyPr>
          <a:lstStyle/>
          <a:p>
            <a:pPr marL="209550">
              <a:lnSpc>
                <a:spcPct val="100000"/>
              </a:lnSpc>
              <a:spcBef>
                <a:spcPts val="185"/>
              </a:spcBef>
            </a:pPr>
            <a:r>
              <a:rPr sz="1800" spc="-5">
                <a:solidFill>
                  <a:srgbClr val="FFFFFF"/>
                </a:solidFill>
                <a:latin typeface="Calibri"/>
                <a:cs typeface="Calibri"/>
              </a:rPr>
              <a:t>VISION</a:t>
            </a:r>
            <a:r>
              <a:rPr sz="1800" spc="-35">
                <a:solidFill>
                  <a:srgbClr val="FFFFFF"/>
                </a:solidFill>
                <a:latin typeface="Calibri"/>
                <a:cs typeface="Calibri"/>
              </a:rPr>
              <a:t> </a:t>
            </a:r>
            <a:r>
              <a:rPr sz="1800">
                <a:solidFill>
                  <a:srgbClr val="FFFFFF"/>
                </a:solidFill>
                <a:latin typeface="Calibri"/>
                <a:cs typeface="Calibri"/>
              </a:rPr>
              <a:t>A:</a:t>
            </a:r>
            <a:endParaRPr sz="1800">
              <a:latin typeface="Calibri"/>
              <a:cs typeface="Calibri"/>
            </a:endParaRPr>
          </a:p>
        </p:txBody>
      </p:sp>
      <p:sp>
        <p:nvSpPr>
          <p:cNvPr id="25" name="object 25"/>
          <p:cNvSpPr txBox="1"/>
          <p:nvPr/>
        </p:nvSpPr>
        <p:spPr>
          <a:xfrm>
            <a:off x="376427" y="3814571"/>
            <a:ext cx="1315720" cy="350520"/>
          </a:xfrm>
          <a:prstGeom prst="rect">
            <a:avLst/>
          </a:prstGeom>
          <a:solidFill>
            <a:srgbClr val="EC7C30"/>
          </a:solidFill>
        </p:spPr>
        <p:txBody>
          <a:bodyPr vert="horz" wrap="square" lIns="0" tIns="24130" rIns="0" bIns="0" rtlCol="0">
            <a:spAutoFit/>
          </a:bodyPr>
          <a:lstStyle/>
          <a:p>
            <a:pPr marL="213995">
              <a:lnSpc>
                <a:spcPct val="100000"/>
              </a:lnSpc>
              <a:spcBef>
                <a:spcPts val="190"/>
              </a:spcBef>
            </a:pPr>
            <a:r>
              <a:rPr sz="1800" spc="-5">
                <a:solidFill>
                  <a:srgbClr val="FFFFFF"/>
                </a:solidFill>
                <a:latin typeface="Calibri"/>
                <a:cs typeface="Calibri"/>
              </a:rPr>
              <a:t>VISION</a:t>
            </a:r>
            <a:r>
              <a:rPr sz="1800" spc="-40">
                <a:solidFill>
                  <a:srgbClr val="FFFFFF"/>
                </a:solidFill>
                <a:latin typeface="Calibri"/>
                <a:cs typeface="Calibri"/>
              </a:rPr>
              <a:t> </a:t>
            </a:r>
            <a:r>
              <a:rPr sz="1800">
                <a:solidFill>
                  <a:srgbClr val="FFFFFF"/>
                </a:solidFill>
                <a:latin typeface="Calibri"/>
                <a:cs typeface="Calibri"/>
              </a:rPr>
              <a:t>B:</a:t>
            </a:r>
            <a:endParaRPr sz="1800">
              <a:latin typeface="Calibri"/>
              <a:cs typeface="Calibri"/>
            </a:endParaRPr>
          </a:p>
        </p:txBody>
      </p:sp>
      <p:sp>
        <p:nvSpPr>
          <p:cNvPr id="26" name="object 26"/>
          <p:cNvSpPr/>
          <p:nvPr/>
        </p:nvSpPr>
        <p:spPr>
          <a:xfrm>
            <a:off x="7655052" y="998219"/>
            <a:ext cx="1828800" cy="350520"/>
          </a:xfrm>
          <a:custGeom>
            <a:avLst/>
            <a:gdLst/>
            <a:ahLst/>
            <a:cxnLst/>
            <a:rect l="l" t="t" r="r" b="b"/>
            <a:pathLst>
              <a:path w="1828800" h="350519">
                <a:moveTo>
                  <a:pt x="0" y="350520"/>
                </a:moveTo>
                <a:lnTo>
                  <a:pt x="1828800" y="350520"/>
                </a:lnTo>
                <a:lnTo>
                  <a:pt x="1828800" y="0"/>
                </a:lnTo>
                <a:lnTo>
                  <a:pt x="0" y="0"/>
                </a:lnTo>
                <a:lnTo>
                  <a:pt x="0" y="350520"/>
                </a:lnTo>
                <a:close/>
              </a:path>
            </a:pathLst>
          </a:custGeom>
          <a:solidFill>
            <a:srgbClr val="EC7C30"/>
          </a:solidFill>
        </p:spPr>
        <p:txBody>
          <a:bodyPr wrap="square" lIns="0" tIns="0" rIns="0" bIns="0" rtlCol="0"/>
          <a:lstStyle/>
          <a:p>
            <a:endParaRPr/>
          </a:p>
        </p:txBody>
      </p:sp>
      <p:sp>
        <p:nvSpPr>
          <p:cNvPr id="27" name="object 27"/>
          <p:cNvSpPr txBox="1"/>
          <p:nvPr/>
        </p:nvSpPr>
        <p:spPr>
          <a:xfrm>
            <a:off x="7661402" y="1008379"/>
            <a:ext cx="1818005" cy="299720"/>
          </a:xfrm>
          <a:prstGeom prst="rect">
            <a:avLst/>
          </a:prstGeom>
        </p:spPr>
        <p:txBody>
          <a:bodyPr vert="horz" wrap="square" lIns="0" tIns="12700" rIns="0" bIns="0" rtlCol="0">
            <a:spAutoFit/>
          </a:bodyPr>
          <a:lstStyle/>
          <a:p>
            <a:pPr marL="461009">
              <a:lnSpc>
                <a:spcPct val="100000"/>
              </a:lnSpc>
              <a:spcBef>
                <a:spcPts val="100"/>
              </a:spcBef>
            </a:pPr>
            <a:r>
              <a:rPr sz="1800" spc="-5">
                <a:solidFill>
                  <a:srgbClr val="FFFFFF"/>
                </a:solidFill>
                <a:latin typeface="Calibri"/>
                <a:cs typeface="Calibri"/>
              </a:rPr>
              <a:t>VISION</a:t>
            </a:r>
            <a:r>
              <a:rPr sz="1800" spc="-25">
                <a:solidFill>
                  <a:srgbClr val="FFFFFF"/>
                </a:solidFill>
                <a:latin typeface="Calibri"/>
                <a:cs typeface="Calibri"/>
              </a:rPr>
              <a:t> </a:t>
            </a:r>
            <a:r>
              <a:rPr sz="1800">
                <a:solidFill>
                  <a:srgbClr val="FFFFFF"/>
                </a:solidFill>
                <a:latin typeface="Calibri"/>
                <a:cs typeface="Calibri"/>
              </a:rPr>
              <a:t>A:</a:t>
            </a:r>
            <a:endParaRPr sz="1800">
              <a:latin typeface="Calibri"/>
              <a:cs typeface="Calibri"/>
            </a:endParaRPr>
          </a:p>
        </p:txBody>
      </p:sp>
      <p:sp>
        <p:nvSpPr>
          <p:cNvPr id="28" name="object 28"/>
          <p:cNvSpPr/>
          <p:nvPr/>
        </p:nvSpPr>
        <p:spPr>
          <a:xfrm>
            <a:off x="5724144" y="2474976"/>
            <a:ext cx="1828800" cy="350520"/>
          </a:xfrm>
          <a:custGeom>
            <a:avLst/>
            <a:gdLst/>
            <a:ahLst/>
            <a:cxnLst/>
            <a:rect l="l" t="t" r="r" b="b"/>
            <a:pathLst>
              <a:path w="1828800" h="350519">
                <a:moveTo>
                  <a:pt x="0" y="350520"/>
                </a:moveTo>
                <a:lnTo>
                  <a:pt x="1828800" y="350520"/>
                </a:lnTo>
                <a:lnTo>
                  <a:pt x="1828800" y="0"/>
                </a:lnTo>
                <a:lnTo>
                  <a:pt x="0" y="0"/>
                </a:lnTo>
                <a:lnTo>
                  <a:pt x="0" y="350520"/>
                </a:lnTo>
                <a:close/>
              </a:path>
            </a:pathLst>
          </a:custGeom>
          <a:solidFill>
            <a:srgbClr val="EC7C30"/>
          </a:solidFill>
        </p:spPr>
        <p:txBody>
          <a:bodyPr wrap="square" lIns="0" tIns="0" rIns="0" bIns="0" rtlCol="0"/>
          <a:lstStyle/>
          <a:p>
            <a:endParaRPr/>
          </a:p>
        </p:txBody>
      </p:sp>
      <p:sp>
        <p:nvSpPr>
          <p:cNvPr id="29" name="object 29"/>
          <p:cNvSpPr txBox="1"/>
          <p:nvPr/>
        </p:nvSpPr>
        <p:spPr>
          <a:xfrm>
            <a:off x="5728715" y="2485390"/>
            <a:ext cx="1828800" cy="299720"/>
          </a:xfrm>
          <a:prstGeom prst="rect">
            <a:avLst/>
          </a:prstGeom>
        </p:spPr>
        <p:txBody>
          <a:bodyPr vert="horz" wrap="square" lIns="0" tIns="12700" rIns="0" bIns="0" rtlCol="0">
            <a:spAutoFit/>
          </a:bodyPr>
          <a:lstStyle/>
          <a:p>
            <a:pPr marL="467995">
              <a:lnSpc>
                <a:spcPct val="100000"/>
              </a:lnSpc>
              <a:spcBef>
                <a:spcPts val="100"/>
              </a:spcBef>
            </a:pPr>
            <a:r>
              <a:rPr sz="1800" spc="-5">
                <a:solidFill>
                  <a:srgbClr val="FFFFFF"/>
                </a:solidFill>
                <a:latin typeface="Calibri"/>
                <a:cs typeface="Calibri"/>
              </a:rPr>
              <a:t>VISION</a:t>
            </a:r>
            <a:r>
              <a:rPr sz="1800" spc="-25">
                <a:solidFill>
                  <a:srgbClr val="FFFFFF"/>
                </a:solidFill>
                <a:latin typeface="Calibri"/>
                <a:cs typeface="Calibri"/>
              </a:rPr>
              <a:t> </a:t>
            </a:r>
            <a:r>
              <a:rPr sz="1800">
                <a:solidFill>
                  <a:srgbClr val="FFFFFF"/>
                </a:solidFill>
                <a:latin typeface="Calibri"/>
                <a:cs typeface="Calibri"/>
              </a:rPr>
              <a:t>B:</a:t>
            </a:r>
            <a:endParaRPr sz="1800">
              <a:latin typeface="Calibri"/>
              <a:cs typeface="Calibri"/>
            </a:endParaRPr>
          </a:p>
        </p:txBody>
      </p:sp>
    </p:spTree>
    <p:extLst>
      <p:ext uri="{BB962C8B-B14F-4D97-AF65-F5344CB8AC3E}">
        <p14:creationId xmlns:p14="http://schemas.microsoft.com/office/powerpoint/2010/main" val="364620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4050" y="6192003"/>
            <a:ext cx="3683042" cy="4638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2191871" cy="685799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96316" y="5291734"/>
            <a:ext cx="6757670" cy="1244600"/>
          </a:xfrm>
          <a:prstGeom prst="rect">
            <a:avLst/>
          </a:prstGeom>
        </p:spPr>
        <p:txBody>
          <a:bodyPr vert="horz" wrap="square" lIns="0" tIns="12065" rIns="0" bIns="0" rtlCol="0">
            <a:spAutoFit/>
          </a:bodyPr>
          <a:lstStyle/>
          <a:p>
            <a:pPr marL="12700" marR="5080">
              <a:lnSpc>
                <a:spcPct val="100000"/>
              </a:lnSpc>
              <a:spcBef>
                <a:spcPts val="95"/>
              </a:spcBef>
            </a:pPr>
            <a:r>
              <a:rPr sz="4000" b="1" spc="-10">
                <a:solidFill>
                  <a:srgbClr val="FFFFFF"/>
                </a:solidFill>
                <a:latin typeface="Calibri"/>
                <a:cs typeface="Calibri"/>
              </a:rPr>
              <a:t>Advanced </a:t>
            </a:r>
            <a:r>
              <a:rPr sz="4000" b="1" spc="-5">
                <a:solidFill>
                  <a:srgbClr val="FFFFFF"/>
                </a:solidFill>
                <a:latin typeface="Calibri"/>
                <a:cs typeface="Calibri"/>
              </a:rPr>
              <a:t>Air </a:t>
            </a:r>
            <a:r>
              <a:rPr sz="4000" b="1" spc="-10">
                <a:solidFill>
                  <a:srgbClr val="FFFFFF"/>
                </a:solidFill>
                <a:latin typeface="Calibri"/>
                <a:cs typeface="Calibri"/>
              </a:rPr>
              <a:t>Mobility </a:t>
            </a:r>
            <a:r>
              <a:rPr sz="4000" b="1" spc="-30">
                <a:solidFill>
                  <a:srgbClr val="FFFFFF"/>
                </a:solidFill>
                <a:latin typeface="Calibri"/>
                <a:cs typeface="Calibri"/>
              </a:rPr>
              <a:t>Vertiport  </a:t>
            </a:r>
            <a:r>
              <a:rPr sz="4000" b="1" spc="-25">
                <a:solidFill>
                  <a:srgbClr val="FFFFFF"/>
                </a:solidFill>
                <a:latin typeface="Calibri"/>
                <a:cs typeface="Calibri"/>
              </a:rPr>
              <a:t>(East</a:t>
            </a:r>
            <a:r>
              <a:rPr sz="4000" b="1" spc="5">
                <a:solidFill>
                  <a:srgbClr val="FFFFFF"/>
                </a:solidFill>
                <a:latin typeface="Calibri"/>
                <a:cs typeface="Calibri"/>
              </a:rPr>
              <a:t> </a:t>
            </a:r>
            <a:r>
              <a:rPr sz="4000" b="1" spc="-5">
                <a:solidFill>
                  <a:srgbClr val="FFFFFF"/>
                </a:solidFill>
                <a:latin typeface="Calibri"/>
                <a:cs typeface="Calibri"/>
              </a:rPr>
              <a:t>Airfield)</a:t>
            </a:r>
            <a:endParaRPr sz="4000">
              <a:latin typeface="Calibri"/>
              <a:cs typeface="Calibri"/>
            </a:endParaRPr>
          </a:p>
        </p:txBody>
      </p:sp>
      <p:sp>
        <p:nvSpPr>
          <p:cNvPr id="5" name="object 5"/>
          <p:cNvSpPr/>
          <p:nvPr/>
        </p:nvSpPr>
        <p:spPr>
          <a:xfrm>
            <a:off x="6976871" y="509016"/>
            <a:ext cx="4791456" cy="295808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972045" y="504190"/>
            <a:ext cx="4801235" cy="2967990"/>
          </a:xfrm>
          <a:custGeom>
            <a:avLst/>
            <a:gdLst/>
            <a:ahLst/>
            <a:cxnLst/>
            <a:rect l="l" t="t" r="r" b="b"/>
            <a:pathLst>
              <a:path w="4801234" h="2967990">
                <a:moveTo>
                  <a:pt x="0" y="2967608"/>
                </a:moveTo>
                <a:lnTo>
                  <a:pt x="4800981" y="2967608"/>
                </a:lnTo>
                <a:lnTo>
                  <a:pt x="4800981" y="0"/>
                </a:lnTo>
                <a:lnTo>
                  <a:pt x="0" y="0"/>
                </a:lnTo>
                <a:lnTo>
                  <a:pt x="0" y="2967608"/>
                </a:lnTo>
                <a:close/>
              </a:path>
            </a:pathLst>
          </a:custGeom>
          <a:ln w="9525">
            <a:solidFill>
              <a:srgbClr val="000000"/>
            </a:solidFill>
          </a:ln>
        </p:spPr>
        <p:txBody>
          <a:bodyPr wrap="square" lIns="0" tIns="0" rIns="0" bIns="0" rtlCol="0"/>
          <a:lstStyle/>
          <a:p>
            <a:endParaRPr/>
          </a:p>
        </p:txBody>
      </p:sp>
      <p:sp>
        <p:nvSpPr>
          <p:cNvPr id="7" name="object 7"/>
          <p:cNvSpPr txBox="1"/>
          <p:nvPr/>
        </p:nvSpPr>
        <p:spPr>
          <a:xfrm>
            <a:off x="417576" y="4724400"/>
            <a:ext cx="2040889" cy="565785"/>
          </a:xfrm>
          <a:prstGeom prst="rect">
            <a:avLst/>
          </a:prstGeom>
          <a:solidFill>
            <a:srgbClr val="EC7C30"/>
          </a:solidFill>
        </p:spPr>
        <p:txBody>
          <a:bodyPr vert="horz" wrap="square" lIns="0" tIns="0" rIns="0" bIns="0" rtlCol="0">
            <a:spAutoFit/>
          </a:bodyPr>
          <a:lstStyle/>
          <a:p>
            <a:pPr marL="96520">
              <a:lnSpc>
                <a:spcPts val="4165"/>
              </a:lnSpc>
            </a:pPr>
            <a:r>
              <a:rPr sz="3600" b="1" spc="-5">
                <a:solidFill>
                  <a:srgbClr val="FFFFFF"/>
                </a:solidFill>
                <a:latin typeface="Calibri"/>
                <a:cs typeface="Calibri"/>
              </a:rPr>
              <a:t>VISION</a:t>
            </a:r>
            <a:r>
              <a:rPr sz="3600" b="1" spc="-55">
                <a:solidFill>
                  <a:srgbClr val="FFFFFF"/>
                </a:solidFill>
                <a:latin typeface="Calibri"/>
                <a:cs typeface="Calibri"/>
              </a:rPr>
              <a:t> </a:t>
            </a:r>
            <a:r>
              <a:rPr sz="3600" b="1">
                <a:solidFill>
                  <a:srgbClr val="FFFFFF"/>
                </a:solidFill>
                <a:latin typeface="Calibri"/>
                <a:cs typeface="Calibri"/>
              </a:rPr>
              <a:t>A:</a:t>
            </a:r>
            <a:endParaRPr sz="3600">
              <a:latin typeface="Calibri"/>
              <a:cs typeface="Calibri"/>
            </a:endParaRPr>
          </a:p>
        </p:txBody>
      </p:sp>
      <p:sp>
        <p:nvSpPr>
          <p:cNvPr id="10" name="object 10"/>
          <p:cNvSpPr txBox="1">
            <a:spLocks noGrp="1"/>
          </p:cNvSpPr>
          <p:nvPr>
            <p:ph type="ftr" sz="quarter" idx="5"/>
          </p:nvPr>
        </p:nvSpPr>
        <p:spPr>
          <a:xfrm>
            <a:off x="9597008" y="6464985"/>
            <a:ext cx="1464309" cy="178434"/>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en-US"/>
              <a:t>AAM Planning </a:t>
            </a:r>
            <a:r>
              <a:rPr lang="en-US" spc="-10"/>
              <a:t>at</a:t>
            </a:r>
            <a:r>
              <a:rPr lang="en-US" spc="-95"/>
              <a:t> </a:t>
            </a:r>
            <a:r>
              <a:rPr lang="en-US" spc="-5"/>
              <a:t>GOAA</a:t>
            </a:r>
            <a:endParaRPr spc="-5">
              <a:solidFill>
                <a:srgbClr val="FFFFFF"/>
              </a:solidFill>
            </a:endParaRPr>
          </a:p>
        </p:txBody>
      </p:sp>
      <p:sp>
        <p:nvSpPr>
          <p:cNvPr id="11" name="object 11"/>
          <p:cNvSpPr txBox="1">
            <a:spLocks noGrp="1"/>
          </p:cNvSpPr>
          <p:nvPr>
            <p:ph type="sldNum" sz="quarter" idx="7"/>
          </p:nvPr>
        </p:nvSpPr>
        <p:spPr>
          <a:xfrm>
            <a:off x="11256579" y="6464985"/>
            <a:ext cx="273749" cy="156005"/>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US" smtClean="0">
                <a:solidFill>
                  <a:srgbClr val="888888"/>
                </a:solidFill>
              </a:rPr>
              <a:pPr marL="38100">
                <a:lnSpc>
                  <a:spcPts val="1240"/>
                </a:lnSpc>
              </a:pPr>
              <a:t>25</a:t>
            </a:fld>
            <a:endParaRPr dirty="0"/>
          </a:p>
        </p:txBody>
      </p:sp>
      <p:sp>
        <p:nvSpPr>
          <p:cNvPr id="8" name="object 8"/>
          <p:cNvSpPr txBox="1"/>
          <p:nvPr/>
        </p:nvSpPr>
        <p:spPr>
          <a:xfrm>
            <a:off x="7965947" y="3813047"/>
            <a:ext cx="3802379" cy="565785"/>
          </a:xfrm>
          <a:prstGeom prst="rect">
            <a:avLst/>
          </a:prstGeom>
          <a:solidFill>
            <a:srgbClr val="228DC1"/>
          </a:solidFill>
        </p:spPr>
        <p:txBody>
          <a:bodyPr vert="horz" wrap="square" lIns="0" tIns="114300" rIns="0" bIns="0" rtlCol="0">
            <a:spAutoFit/>
          </a:bodyPr>
          <a:lstStyle/>
          <a:p>
            <a:pPr marL="223520">
              <a:lnSpc>
                <a:spcPct val="100000"/>
              </a:lnSpc>
              <a:spcBef>
                <a:spcPts val="900"/>
              </a:spcBef>
            </a:pPr>
            <a:r>
              <a:rPr sz="2000" b="1" spc="-25">
                <a:solidFill>
                  <a:srgbClr val="FFFFFF"/>
                </a:solidFill>
                <a:latin typeface="Calibri"/>
                <a:cs typeface="Calibri"/>
              </a:rPr>
              <a:t>IMPLEMENTATION</a:t>
            </a:r>
            <a:r>
              <a:rPr sz="2000" b="1" spc="-70">
                <a:solidFill>
                  <a:srgbClr val="FFFFFF"/>
                </a:solidFill>
                <a:latin typeface="Calibri"/>
                <a:cs typeface="Calibri"/>
              </a:rPr>
              <a:t> </a:t>
            </a:r>
            <a:r>
              <a:rPr sz="2000" b="1" spc="-5">
                <a:solidFill>
                  <a:srgbClr val="FFFFFF"/>
                </a:solidFill>
                <a:latin typeface="Calibri"/>
                <a:cs typeface="Calibri"/>
              </a:rPr>
              <a:t>CHALLENGES</a:t>
            </a:r>
            <a:endParaRPr sz="2000">
              <a:latin typeface="Calibri"/>
              <a:cs typeface="Calibri"/>
            </a:endParaRPr>
          </a:p>
        </p:txBody>
      </p:sp>
      <p:sp>
        <p:nvSpPr>
          <p:cNvPr id="9" name="object 9"/>
          <p:cNvSpPr txBox="1"/>
          <p:nvPr/>
        </p:nvSpPr>
        <p:spPr>
          <a:xfrm>
            <a:off x="7965947" y="4378452"/>
            <a:ext cx="3802379" cy="1274445"/>
          </a:xfrm>
          <a:prstGeom prst="rect">
            <a:avLst/>
          </a:prstGeom>
          <a:solidFill>
            <a:srgbClr val="FFFFFF">
              <a:alpha val="90194"/>
            </a:srgbClr>
          </a:solidFill>
        </p:spPr>
        <p:txBody>
          <a:bodyPr vert="horz" wrap="square" lIns="0" tIns="210820" rIns="0" bIns="0" rtlCol="0">
            <a:spAutoFit/>
          </a:bodyPr>
          <a:lstStyle/>
          <a:p>
            <a:pPr marL="469900" indent="-287020">
              <a:lnSpc>
                <a:spcPct val="100000"/>
              </a:lnSpc>
              <a:spcBef>
                <a:spcPts val="1660"/>
              </a:spcBef>
              <a:buFont typeface="Arial"/>
              <a:buChar char="•"/>
              <a:tabLst>
                <a:tab pos="469900" algn="l"/>
                <a:tab pos="470534" algn="l"/>
              </a:tabLst>
            </a:pPr>
            <a:r>
              <a:rPr sz="1800" spc="-20">
                <a:latin typeface="Calibri"/>
                <a:cs typeface="Calibri"/>
              </a:rPr>
              <a:t>Terminal</a:t>
            </a:r>
            <a:r>
              <a:rPr sz="1800" spc="-70">
                <a:latin typeface="Calibri"/>
                <a:cs typeface="Calibri"/>
              </a:rPr>
              <a:t> </a:t>
            </a:r>
            <a:r>
              <a:rPr sz="1800" spc="-5">
                <a:latin typeface="Calibri"/>
                <a:cs typeface="Calibri"/>
              </a:rPr>
              <a:t>Connectivity</a:t>
            </a:r>
            <a:endParaRPr sz="1800">
              <a:latin typeface="Calibri"/>
              <a:cs typeface="Calibri"/>
            </a:endParaRPr>
          </a:p>
          <a:p>
            <a:pPr marL="469900" indent="-287020">
              <a:lnSpc>
                <a:spcPct val="100000"/>
              </a:lnSpc>
              <a:buFont typeface="Arial"/>
              <a:buChar char="•"/>
              <a:tabLst>
                <a:tab pos="469900" algn="l"/>
                <a:tab pos="470534" algn="l"/>
              </a:tabLst>
            </a:pPr>
            <a:r>
              <a:rPr sz="1800" spc="-10">
                <a:latin typeface="Calibri"/>
                <a:cs typeface="Calibri"/>
              </a:rPr>
              <a:t>Passenger</a:t>
            </a:r>
            <a:r>
              <a:rPr sz="1800" spc="-80">
                <a:latin typeface="Calibri"/>
                <a:cs typeface="Calibri"/>
              </a:rPr>
              <a:t> </a:t>
            </a:r>
            <a:r>
              <a:rPr sz="1800" spc="-5">
                <a:latin typeface="Calibri"/>
                <a:cs typeface="Calibri"/>
              </a:rPr>
              <a:t>Experience</a:t>
            </a:r>
            <a:endParaRPr sz="1800">
              <a:latin typeface="Calibri"/>
              <a:cs typeface="Calibri"/>
            </a:endParaRPr>
          </a:p>
          <a:p>
            <a:pPr marL="469900" indent="-287020">
              <a:lnSpc>
                <a:spcPct val="100000"/>
              </a:lnSpc>
              <a:buFont typeface="Arial"/>
              <a:buChar char="•"/>
              <a:tabLst>
                <a:tab pos="469900" algn="l"/>
                <a:tab pos="470534" algn="l"/>
              </a:tabLst>
            </a:pPr>
            <a:r>
              <a:rPr sz="1800" spc="-15">
                <a:latin typeface="Calibri"/>
                <a:cs typeface="Calibri"/>
              </a:rPr>
              <a:t>Remote </a:t>
            </a:r>
            <a:r>
              <a:rPr sz="1800" spc="-5">
                <a:latin typeface="Calibri"/>
                <a:cs typeface="Calibri"/>
              </a:rPr>
              <a:t>Baggage</a:t>
            </a:r>
            <a:r>
              <a:rPr sz="1800" spc="20">
                <a:latin typeface="Calibri"/>
                <a:cs typeface="Calibri"/>
              </a:rPr>
              <a:t> </a:t>
            </a:r>
            <a:r>
              <a:rPr sz="1800" spc="-10">
                <a:latin typeface="Calibri"/>
                <a:cs typeface="Calibri"/>
              </a:rPr>
              <a:t>Handling</a:t>
            </a:r>
            <a:endParaRPr sz="1800">
              <a:latin typeface="Calibri"/>
              <a:cs typeface="Calibri"/>
            </a:endParaRPr>
          </a:p>
        </p:txBody>
      </p:sp>
    </p:spTree>
    <p:extLst>
      <p:ext uri="{BB962C8B-B14F-4D97-AF65-F5344CB8AC3E}">
        <p14:creationId xmlns:p14="http://schemas.microsoft.com/office/powerpoint/2010/main" val="1143850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57544" y="1121663"/>
            <a:ext cx="5731763" cy="42793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251194" y="1115313"/>
            <a:ext cx="5744845" cy="4292600"/>
          </a:xfrm>
          <a:custGeom>
            <a:avLst/>
            <a:gdLst/>
            <a:ahLst/>
            <a:cxnLst/>
            <a:rect l="l" t="t" r="r" b="b"/>
            <a:pathLst>
              <a:path w="5744845" h="4292600">
                <a:moveTo>
                  <a:pt x="0" y="4292091"/>
                </a:moveTo>
                <a:lnTo>
                  <a:pt x="5744463" y="4292091"/>
                </a:lnTo>
                <a:lnTo>
                  <a:pt x="5744463" y="0"/>
                </a:lnTo>
                <a:lnTo>
                  <a:pt x="0" y="0"/>
                </a:lnTo>
                <a:lnTo>
                  <a:pt x="0" y="4292091"/>
                </a:lnTo>
                <a:close/>
              </a:path>
            </a:pathLst>
          </a:custGeom>
          <a:ln w="12699">
            <a:solidFill>
              <a:srgbClr val="000000"/>
            </a:solidFill>
          </a:ln>
        </p:spPr>
        <p:txBody>
          <a:bodyPr wrap="square" lIns="0" tIns="0" rIns="0" bIns="0" rtlCol="0"/>
          <a:lstStyle/>
          <a:p>
            <a:endParaRPr/>
          </a:p>
        </p:txBody>
      </p:sp>
      <p:sp>
        <p:nvSpPr>
          <p:cNvPr id="4" name="object 4"/>
          <p:cNvSpPr/>
          <p:nvPr/>
        </p:nvSpPr>
        <p:spPr>
          <a:xfrm>
            <a:off x="9595104" y="2857500"/>
            <a:ext cx="426720" cy="542925"/>
          </a:xfrm>
          <a:custGeom>
            <a:avLst/>
            <a:gdLst/>
            <a:ahLst/>
            <a:cxnLst/>
            <a:rect l="l" t="t" r="r" b="b"/>
            <a:pathLst>
              <a:path w="426720" h="542925">
                <a:moveTo>
                  <a:pt x="219184" y="471550"/>
                </a:moveTo>
                <a:lnTo>
                  <a:pt x="93472" y="471550"/>
                </a:lnTo>
                <a:lnTo>
                  <a:pt x="105155" y="473837"/>
                </a:lnTo>
                <a:lnTo>
                  <a:pt x="118999" y="474345"/>
                </a:lnTo>
                <a:lnTo>
                  <a:pt x="128904" y="484886"/>
                </a:lnTo>
                <a:lnTo>
                  <a:pt x="146685" y="488188"/>
                </a:lnTo>
                <a:lnTo>
                  <a:pt x="146685" y="542544"/>
                </a:lnTo>
                <a:lnTo>
                  <a:pt x="219710" y="540892"/>
                </a:lnTo>
                <a:lnTo>
                  <a:pt x="219184" y="471550"/>
                </a:lnTo>
                <a:close/>
              </a:path>
              <a:path w="426720" h="542925">
                <a:moveTo>
                  <a:pt x="192024" y="0"/>
                </a:moveTo>
                <a:lnTo>
                  <a:pt x="3301" y="0"/>
                </a:lnTo>
                <a:lnTo>
                  <a:pt x="0" y="17145"/>
                </a:lnTo>
                <a:lnTo>
                  <a:pt x="0" y="538607"/>
                </a:lnTo>
                <a:lnTo>
                  <a:pt x="90804" y="540892"/>
                </a:lnTo>
                <a:lnTo>
                  <a:pt x="93472" y="471550"/>
                </a:lnTo>
                <a:lnTo>
                  <a:pt x="219184" y="471550"/>
                </a:lnTo>
                <a:lnTo>
                  <a:pt x="218567" y="390144"/>
                </a:lnTo>
                <a:lnTo>
                  <a:pt x="368886" y="390144"/>
                </a:lnTo>
                <a:lnTo>
                  <a:pt x="366395" y="372363"/>
                </a:lnTo>
                <a:lnTo>
                  <a:pt x="358648" y="358013"/>
                </a:lnTo>
                <a:lnTo>
                  <a:pt x="349250" y="350774"/>
                </a:lnTo>
                <a:lnTo>
                  <a:pt x="368046" y="335788"/>
                </a:lnTo>
                <a:lnTo>
                  <a:pt x="381380" y="328040"/>
                </a:lnTo>
                <a:lnTo>
                  <a:pt x="403987" y="325882"/>
                </a:lnTo>
                <a:lnTo>
                  <a:pt x="426720" y="325247"/>
                </a:lnTo>
                <a:lnTo>
                  <a:pt x="421131" y="247141"/>
                </a:lnTo>
                <a:lnTo>
                  <a:pt x="415671" y="218948"/>
                </a:lnTo>
                <a:lnTo>
                  <a:pt x="410718" y="202819"/>
                </a:lnTo>
                <a:lnTo>
                  <a:pt x="409556" y="197221"/>
                </a:lnTo>
                <a:lnTo>
                  <a:pt x="408431" y="193928"/>
                </a:lnTo>
                <a:lnTo>
                  <a:pt x="406273" y="188467"/>
                </a:lnTo>
                <a:lnTo>
                  <a:pt x="312763" y="34416"/>
                </a:lnTo>
                <a:lnTo>
                  <a:pt x="298323" y="34416"/>
                </a:lnTo>
                <a:lnTo>
                  <a:pt x="286927" y="14350"/>
                </a:lnTo>
                <a:lnTo>
                  <a:pt x="261239" y="14350"/>
                </a:lnTo>
                <a:lnTo>
                  <a:pt x="232410" y="6603"/>
                </a:lnTo>
                <a:lnTo>
                  <a:pt x="215900" y="4445"/>
                </a:lnTo>
                <a:lnTo>
                  <a:pt x="192024" y="0"/>
                </a:lnTo>
                <a:close/>
              </a:path>
              <a:path w="426720" h="542925">
                <a:moveTo>
                  <a:pt x="368886" y="390144"/>
                </a:moveTo>
                <a:lnTo>
                  <a:pt x="218567" y="390144"/>
                </a:lnTo>
                <a:lnTo>
                  <a:pt x="369189" y="392302"/>
                </a:lnTo>
                <a:lnTo>
                  <a:pt x="368886" y="390144"/>
                </a:lnTo>
                <a:close/>
              </a:path>
              <a:path w="426720" h="542925">
                <a:moveTo>
                  <a:pt x="409321" y="196087"/>
                </a:moveTo>
                <a:lnTo>
                  <a:pt x="409556" y="197221"/>
                </a:lnTo>
                <a:lnTo>
                  <a:pt x="410210" y="199136"/>
                </a:lnTo>
                <a:lnTo>
                  <a:pt x="409321" y="196087"/>
                </a:lnTo>
                <a:close/>
              </a:path>
              <a:path w="426720" h="542925">
                <a:moveTo>
                  <a:pt x="309372" y="28828"/>
                </a:moveTo>
                <a:lnTo>
                  <a:pt x="298323" y="34416"/>
                </a:lnTo>
                <a:lnTo>
                  <a:pt x="312763" y="34416"/>
                </a:lnTo>
                <a:lnTo>
                  <a:pt x="309372" y="28828"/>
                </a:lnTo>
                <a:close/>
              </a:path>
              <a:path w="426720" h="542925">
                <a:moveTo>
                  <a:pt x="286639" y="13842"/>
                </a:moveTo>
                <a:lnTo>
                  <a:pt x="261239" y="14350"/>
                </a:lnTo>
                <a:lnTo>
                  <a:pt x="286927" y="14350"/>
                </a:lnTo>
                <a:lnTo>
                  <a:pt x="286639" y="13842"/>
                </a:lnTo>
                <a:close/>
              </a:path>
            </a:pathLst>
          </a:custGeom>
          <a:solidFill>
            <a:srgbClr val="799C3D">
              <a:alpha val="34901"/>
            </a:srgbClr>
          </a:solidFill>
        </p:spPr>
        <p:txBody>
          <a:bodyPr wrap="square" lIns="0" tIns="0" rIns="0" bIns="0" rtlCol="0"/>
          <a:lstStyle/>
          <a:p>
            <a:endParaRPr/>
          </a:p>
        </p:txBody>
      </p:sp>
      <p:sp>
        <p:nvSpPr>
          <p:cNvPr id="5" name="object 5"/>
          <p:cNvSpPr txBox="1">
            <a:spLocks noGrp="1"/>
          </p:cNvSpPr>
          <p:nvPr>
            <p:ph type="title"/>
          </p:nvPr>
        </p:nvSpPr>
        <p:spPr>
          <a:xfrm>
            <a:off x="392074" y="639267"/>
            <a:ext cx="3970654" cy="514350"/>
          </a:xfrm>
          <a:prstGeom prst="rect">
            <a:avLst/>
          </a:prstGeom>
        </p:spPr>
        <p:txBody>
          <a:bodyPr vert="horz" wrap="square" lIns="0" tIns="13335" rIns="0" bIns="0" rtlCol="0">
            <a:spAutoFit/>
          </a:bodyPr>
          <a:lstStyle/>
          <a:p>
            <a:pPr marL="12700">
              <a:lnSpc>
                <a:spcPct val="100000"/>
              </a:lnSpc>
              <a:spcBef>
                <a:spcPts val="105"/>
              </a:spcBef>
            </a:pPr>
            <a:r>
              <a:rPr spc="-5"/>
              <a:t>Benefits </a:t>
            </a:r>
            <a:r>
              <a:t>of </a:t>
            </a:r>
            <a:r>
              <a:rPr spc="-20"/>
              <a:t>East</a:t>
            </a:r>
            <a:r>
              <a:rPr spc="-65"/>
              <a:t> </a:t>
            </a:r>
            <a:r>
              <a:t>Airfield</a:t>
            </a:r>
          </a:p>
        </p:txBody>
      </p:sp>
      <p:sp>
        <p:nvSpPr>
          <p:cNvPr id="6" name="object 6"/>
          <p:cNvSpPr txBox="1"/>
          <p:nvPr/>
        </p:nvSpPr>
        <p:spPr>
          <a:xfrm>
            <a:off x="6275323" y="755141"/>
            <a:ext cx="3742690" cy="299720"/>
          </a:xfrm>
          <a:prstGeom prst="rect">
            <a:avLst/>
          </a:prstGeom>
        </p:spPr>
        <p:txBody>
          <a:bodyPr vert="horz" wrap="square" lIns="0" tIns="12700" rIns="0" bIns="0" rtlCol="0">
            <a:spAutoFit/>
          </a:bodyPr>
          <a:lstStyle/>
          <a:p>
            <a:pPr marL="12700">
              <a:lnSpc>
                <a:spcPct val="100000"/>
              </a:lnSpc>
              <a:spcBef>
                <a:spcPts val="100"/>
              </a:spcBef>
            </a:pPr>
            <a:r>
              <a:rPr sz="1800" b="1" spc="-15">
                <a:solidFill>
                  <a:srgbClr val="01506E"/>
                </a:solidFill>
                <a:latin typeface="Calibri"/>
                <a:cs typeface="Calibri"/>
              </a:rPr>
              <a:t>East </a:t>
            </a:r>
            <a:r>
              <a:rPr sz="1800" b="1">
                <a:solidFill>
                  <a:srgbClr val="01506E"/>
                </a:solidFill>
                <a:latin typeface="Calibri"/>
                <a:cs typeface="Calibri"/>
              </a:rPr>
              <a:t>Airfield </a:t>
            </a:r>
            <a:r>
              <a:rPr sz="1800" b="1" spc="-10">
                <a:solidFill>
                  <a:srgbClr val="01506E"/>
                </a:solidFill>
                <a:latin typeface="Calibri"/>
                <a:cs typeface="Calibri"/>
              </a:rPr>
              <a:t>Site </a:t>
            </a:r>
            <a:r>
              <a:rPr sz="1800" b="1">
                <a:solidFill>
                  <a:srgbClr val="01506E"/>
                </a:solidFill>
                <a:latin typeface="Calibri"/>
                <a:cs typeface="Calibri"/>
              </a:rPr>
              <a:t>&amp; </a:t>
            </a:r>
            <a:r>
              <a:rPr sz="1800" b="1" spc="-5">
                <a:solidFill>
                  <a:srgbClr val="01506E"/>
                </a:solidFill>
                <a:latin typeface="Calibri"/>
                <a:cs typeface="Calibri"/>
              </a:rPr>
              <a:t>Airspace</a:t>
            </a:r>
            <a:r>
              <a:rPr sz="1800" b="1" spc="-110">
                <a:solidFill>
                  <a:srgbClr val="01506E"/>
                </a:solidFill>
                <a:latin typeface="Calibri"/>
                <a:cs typeface="Calibri"/>
              </a:rPr>
              <a:t> </a:t>
            </a:r>
            <a:r>
              <a:rPr sz="1800" b="1" spc="-10">
                <a:solidFill>
                  <a:srgbClr val="01506E"/>
                </a:solidFill>
                <a:latin typeface="Calibri"/>
                <a:cs typeface="Calibri"/>
              </a:rPr>
              <a:t>Integration</a:t>
            </a:r>
            <a:endParaRPr sz="1800">
              <a:latin typeface="Calibri"/>
              <a:cs typeface="Calibri"/>
            </a:endParaRPr>
          </a:p>
        </p:txBody>
      </p:sp>
      <p:sp>
        <p:nvSpPr>
          <p:cNvPr id="7" name="object 7"/>
          <p:cNvSpPr txBox="1"/>
          <p:nvPr/>
        </p:nvSpPr>
        <p:spPr>
          <a:xfrm>
            <a:off x="6336284" y="5426709"/>
            <a:ext cx="5309235" cy="300355"/>
          </a:xfrm>
          <a:prstGeom prst="rect">
            <a:avLst/>
          </a:prstGeom>
        </p:spPr>
        <p:txBody>
          <a:bodyPr vert="horz" wrap="square" lIns="0" tIns="12700" rIns="0" bIns="0" rtlCol="0">
            <a:spAutoFit/>
          </a:bodyPr>
          <a:lstStyle/>
          <a:p>
            <a:pPr marL="12700">
              <a:lnSpc>
                <a:spcPct val="100000"/>
              </a:lnSpc>
              <a:spcBef>
                <a:spcPts val="100"/>
              </a:spcBef>
            </a:pPr>
            <a:r>
              <a:rPr sz="600" spc="-5">
                <a:latin typeface="Calibri"/>
                <a:cs typeface="Calibri"/>
              </a:rPr>
              <a:t>SOURCES: Esri, 2020 </a:t>
            </a:r>
            <a:r>
              <a:rPr sz="600" spc="-10">
                <a:latin typeface="Calibri"/>
                <a:cs typeface="Calibri"/>
              </a:rPr>
              <a:t>(airport); </a:t>
            </a:r>
            <a:r>
              <a:rPr sz="600">
                <a:latin typeface="Calibri"/>
                <a:cs typeface="Calibri"/>
              </a:rPr>
              <a:t>US </a:t>
            </a:r>
            <a:r>
              <a:rPr sz="600" spc="-5">
                <a:latin typeface="Calibri"/>
                <a:cs typeface="Calibri"/>
              </a:rPr>
              <a:t>Census Bureau, 2020 (roads, counties); Greater Orlando Aviation Authority, </a:t>
            </a:r>
            <a:r>
              <a:rPr sz="600">
                <a:latin typeface="Calibri"/>
                <a:cs typeface="Calibri"/>
              </a:rPr>
              <a:t>May </a:t>
            </a:r>
            <a:r>
              <a:rPr sz="600" spc="-5">
                <a:latin typeface="Calibri"/>
                <a:cs typeface="Calibri"/>
              </a:rPr>
              <a:t>2023; Ricondo </a:t>
            </a:r>
            <a:r>
              <a:rPr sz="600">
                <a:latin typeface="Calibri"/>
                <a:cs typeface="Calibri"/>
              </a:rPr>
              <a:t>&amp; </a:t>
            </a:r>
            <a:r>
              <a:rPr sz="600" spc="-5">
                <a:latin typeface="Calibri"/>
                <a:cs typeface="Calibri"/>
              </a:rPr>
              <a:t>Associates, Inc., March</a:t>
            </a:r>
            <a:r>
              <a:rPr sz="600" spc="25">
                <a:latin typeface="Calibri"/>
                <a:cs typeface="Calibri"/>
              </a:rPr>
              <a:t> </a:t>
            </a:r>
            <a:r>
              <a:rPr sz="600" spc="-5">
                <a:latin typeface="Calibri"/>
                <a:cs typeface="Calibri"/>
              </a:rPr>
              <a:t>2024.</a:t>
            </a:r>
            <a:endParaRPr sz="600">
              <a:latin typeface="Calibri"/>
              <a:cs typeface="Calibri"/>
            </a:endParaRPr>
          </a:p>
          <a:p>
            <a:pPr marL="12700" marR="5080">
              <a:lnSpc>
                <a:spcPct val="100000"/>
              </a:lnSpc>
            </a:pPr>
            <a:r>
              <a:rPr sz="600" spc="-5">
                <a:latin typeface="Calibri"/>
                <a:cs typeface="Calibri"/>
              </a:rPr>
              <a:t>NOTES: The </a:t>
            </a:r>
            <a:r>
              <a:rPr sz="600">
                <a:latin typeface="Calibri"/>
                <a:cs typeface="Calibri"/>
              </a:rPr>
              <a:t>MCO </a:t>
            </a:r>
            <a:r>
              <a:rPr sz="600" spc="-5">
                <a:latin typeface="Calibri"/>
                <a:cs typeface="Calibri"/>
              </a:rPr>
              <a:t>Class </a:t>
            </a:r>
            <a:r>
              <a:rPr sz="600">
                <a:latin typeface="Calibri"/>
                <a:cs typeface="Calibri"/>
              </a:rPr>
              <a:t>B </a:t>
            </a:r>
            <a:r>
              <a:rPr sz="600" spc="-5">
                <a:latin typeface="Calibri"/>
                <a:cs typeface="Calibri"/>
              </a:rPr>
              <a:t>Airspace is identified on the exhibit by the 5-nautical-mile radius, the innermost section from the surface of the ground; the outer sections of the  Class </a:t>
            </a:r>
            <a:r>
              <a:rPr sz="600">
                <a:latin typeface="Calibri"/>
                <a:cs typeface="Calibri"/>
              </a:rPr>
              <a:t>B </a:t>
            </a:r>
            <a:r>
              <a:rPr sz="600" spc="-5">
                <a:latin typeface="Calibri"/>
                <a:cs typeface="Calibri"/>
              </a:rPr>
              <a:t>Airspace are not</a:t>
            </a:r>
            <a:r>
              <a:rPr sz="600" spc="30">
                <a:latin typeface="Calibri"/>
                <a:cs typeface="Calibri"/>
              </a:rPr>
              <a:t> </a:t>
            </a:r>
            <a:r>
              <a:rPr sz="600" spc="-5">
                <a:latin typeface="Calibri"/>
                <a:cs typeface="Calibri"/>
              </a:rPr>
              <a:t>represented.</a:t>
            </a:r>
            <a:endParaRPr sz="600">
              <a:latin typeface="Calibri"/>
              <a:cs typeface="Calibri"/>
            </a:endParaRPr>
          </a:p>
        </p:txBody>
      </p:sp>
      <p:sp>
        <p:nvSpPr>
          <p:cNvPr id="8" name="object 8"/>
          <p:cNvSpPr/>
          <p:nvPr/>
        </p:nvSpPr>
        <p:spPr>
          <a:xfrm>
            <a:off x="9838943" y="3011423"/>
            <a:ext cx="299085" cy="144145"/>
          </a:xfrm>
          <a:custGeom>
            <a:avLst/>
            <a:gdLst/>
            <a:ahLst/>
            <a:cxnLst/>
            <a:rect l="l" t="t" r="r" b="b"/>
            <a:pathLst>
              <a:path w="299084" h="144144">
                <a:moveTo>
                  <a:pt x="71928" y="28859"/>
                </a:moveTo>
                <a:lnTo>
                  <a:pt x="66648" y="40437"/>
                </a:lnTo>
                <a:lnTo>
                  <a:pt x="293750" y="144017"/>
                </a:lnTo>
                <a:lnTo>
                  <a:pt x="298957" y="132461"/>
                </a:lnTo>
                <a:lnTo>
                  <a:pt x="71928" y="28859"/>
                </a:lnTo>
                <a:close/>
              </a:path>
              <a:path w="299084" h="144144">
                <a:moveTo>
                  <a:pt x="85089" y="0"/>
                </a:moveTo>
                <a:lnTo>
                  <a:pt x="0" y="3048"/>
                </a:lnTo>
                <a:lnTo>
                  <a:pt x="53466" y="69341"/>
                </a:lnTo>
                <a:lnTo>
                  <a:pt x="66648" y="40437"/>
                </a:lnTo>
                <a:lnTo>
                  <a:pt x="55117" y="35178"/>
                </a:lnTo>
                <a:lnTo>
                  <a:pt x="60451" y="23622"/>
                </a:lnTo>
                <a:lnTo>
                  <a:pt x="74317" y="23622"/>
                </a:lnTo>
                <a:lnTo>
                  <a:pt x="85089" y="0"/>
                </a:lnTo>
                <a:close/>
              </a:path>
              <a:path w="299084" h="144144">
                <a:moveTo>
                  <a:pt x="60451" y="23622"/>
                </a:moveTo>
                <a:lnTo>
                  <a:pt x="55117" y="35178"/>
                </a:lnTo>
                <a:lnTo>
                  <a:pt x="66648" y="40437"/>
                </a:lnTo>
                <a:lnTo>
                  <a:pt x="71928" y="28859"/>
                </a:lnTo>
                <a:lnTo>
                  <a:pt x="60451" y="23622"/>
                </a:lnTo>
                <a:close/>
              </a:path>
              <a:path w="299084" h="144144">
                <a:moveTo>
                  <a:pt x="74317" y="23622"/>
                </a:moveTo>
                <a:lnTo>
                  <a:pt x="60451" y="23622"/>
                </a:lnTo>
                <a:lnTo>
                  <a:pt x="71928" y="28859"/>
                </a:lnTo>
                <a:lnTo>
                  <a:pt x="74317" y="23622"/>
                </a:lnTo>
                <a:close/>
              </a:path>
            </a:pathLst>
          </a:custGeom>
          <a:solidFill>
            <a:srgbClr val="000000"/>
          </a:solidFill>
        </p:spPr>
        <p:txBody>
          <a:bodyPr wrap="square" lIns="0" tIns="0" rIns="0" bIns="0" rtlCol="0"/>
          <a:lstStyle/>
          <a:p>
            <a:endParaRPr/>
          </a:p>
        </p:txBody>
      </p:sp>
      <p:sp>
        <p:nvSpPr>
          <p:cNvPr id="9" name="object 9"/>
          <p:cNvSpPr txBox="1"/>
          <p:nvPr/>
        </p:nvSpPr>
        <p:spPr>
          <a:xfrm>
            <a:off x="10134600" y="3014472"/>
            <a:ext cx="495300" cy="553720"/>
          </a:xfrm>
          <a:prstGeom prst="rect">
            <a:avLst/>
          </a:prstGeom>
          <a:solidFill>
            <a:srgbClr val="FFFFFF"/>
          </a:solidFill>
        </p:spPr>
        <p:txBody>
          <a:bodyPr vert="horz" wrap="square" lIns="0" tIns="0" rIns="0" bIns="0" rtlCol="0">
            <a:spAutoFit/>
          </a:bodyPr>
          <a:lstStyle/>
          <a:p>
            <a:pPr marL="1270">
              <a:lnSpc>
                <a:spcPts val="2045"/>
              </a:lnSpc>
            </a:pPr>
            <a:r>
              <a:rPr sz="1800" b="1">
                <a:latin typeface="Calibri"/>
                <a:cs typeface="Calibri"/>
              </a:rPr>
              <a:t>AAM</a:t>
            </a:r>
            <a:endParaRPr sz="1800">
              <a:latin typeface="Calibri"/>
              <a:cs typeface="Calibri"/>
            </a:endParaRPr>
          </a:p>
          <a:p>
            <a:pPr marL="1270">
              <a:lnSpc>
                <a:spcPct val="100000"/>
              </a:lnSpc>
            </a:pPr>
            <a:r>
              <a:rPr sz="1800" b="1" spc="-10">
                <a:latin typeface="Calibri"/>
                <a:cs typeface="Calibri"/>
              </a:rPr>
              <a:t>Site</a:t>
            </a:r>
            <a:endParaRPr sz="1800">
              <a:latin typeface="Calibri"/>
              <a:cs typeface="Calibri"/>
            </a:endParaRPr>
          </a:p>
        </p:txBody>
      </p:sp>
      <p:sp>
        <p:nvSpPr>
          <p:cNvPr id="10" name="object 10"/>
          <p:cNvSpPr/>
          <p:nvPr/>
        </p:nvSpPr>
        <p:spPr>
          <a:xfrm>
            <a:off x="8734043" y="1496567"/>
            <a:ext cx="149860" cy="1085215"/>
          </a:xfrm>
          <a:custGeom>
            <a:avLst/>
            <a:gdLst/>
            <a:ahLst/>
            <a:cxnLst/>
            <a:rect l="l" t="t" r="r" b="b"/>
            <a:pathLst>
              <a:path w="149859" h="1085214">
                <a:moveTo>
                  <a:pt x="112013" y="74676"/>
                </a:moveTo>
                <a:lnTo>
                  <a:pt x="37337" y="74676"/>
                </a:lnTo>
                <a:lnTo>
                  <a:pt x="37337" y="1085088"/>
                </a:lnTo>
                <a:lnTo>
                  <a:pt x="112013" y="1085088"/>
                </a:lnTo>
                <a:lnTo>
                  <a:pt x="112013" y="74676"/>
                </a:lnTo>
                <a:close/>
              </a:path>
              <a:path w="149859" h="1085214">
                <a:moveTo>
                  <a:pt x="74675" y="0"/>
                </a:moveTo>
                <a:lnTo>
                  <a:pt x="0" y="74676"/>
                </a:lnTo>
                <a:lnTo>
                  <a:pt x="149351" y="74676"/>
                </a:lnTo>
                <a:lnTo>
                  <a:pt x="74675" y="0"/>
                </a:lnTo>
                <a:close/>
              </a:path>
            </a:pathLst>
          </a:custGeom>
          <a:solidFill>
            <a:srgbClr val="EC7C30"/>
          </a:solidFill>
        </p:spPr>
        <p:txBody>
          <a:bodyPr wrap="square" lIns="0" tIns="0" rIns="0" bIns="0" rtlCol="0"/>
          <a:lstStyle/>
          <a:p>
            <a:endParaRPr/>
          </a:p>
        </p:txBody>
      </p:sp>
      <p:sp>
        <p:nvSpPr>
          <p:cNvPr id="11" name="object 11"/>
          <p:cNvSpPr/>
          <p:nvPr/>
        </p:nvSpPr>
        <p:spPr>
          <a:xfrm>
            <a:off x="8734043" y="1496567"/>
            <a:ext cx="149860" cy="1085215"/>
          </a:xfrm>
          <a:custGeom>
            <a:avLst/>
            <a:gdLst/>
            <a:ahLst/>
            <a:cxnLst/>
            <a:rect l="l" t="t" r="r" b="b"/>
            <a:pathLst>
              <a:path w="149859" h="1085214">
                <a:moveTo>
                  <a:pt x="0" y="74676"/>
                </a:moveTo>
                <a:lnTo>
                  <a:pt x="74675" y="0"/>
                </a:lnTo>
                <a:lnTo>
                  <a:pt x="149351" y="74676"/>
                </a:lnTo>
                <a:lnTo>
                  <a:pt x="112013" y="74676"/>
                </a:lnTo>
                <a:lnTo>
                  <a:pt x="112013" y="1085088"/>
                </a:lnTo>
                <a:lnTo>
                  <a:pt x="37337" y="1085088"/>
                </a:lnTo>
                <a:lnTo>
                  <a:pt x="37337" y="74676"/>
                </a:lnTo>
                <a:lnTo>
                  <a:pt x="0" y="74676"/>
                </a:lnTo>
                <a:close/>
              </a:path>
            </a:pathLst>
          </a:custGeom>
          <a:ln w="12700">
            <a:solidFill>
              <a:srgbClr val="FFFFFF"/>
            </a:solidFill>
          </a:ln>
        </p:spPr>
        <p:txBody>
          <a:bodyPr wrap="square" lIns="0" tIns="0" rIns="0" bIns="0" rtlCol="0"/>
          <a:lstStyle/>
          <a:p>
            <a:endParaRPr/>
          </a:p>
        </p:txBody>
      </p:sp>
      <p:sp>
        <p:nvSpPr>
          <p:cNvPr id="12" name="object 12"/>
          <p:cNvSpPr/>
          <p:nvPr/>
        </p:nvSpPr>
        <p:spPr>
          <a:xfrm>
            <a:off x="6710171" y="1322832"/>
            <a:ext cx="151130" cy="2106295"/>
          </a:xfrm>
          <a:custGeom>
            <a:avLst/>
            <a:gdLst/>
            <a:ahLst/>
            <a:cxnLst/>
            <a:rect l="l" t="t" r="r" b="b"/>
            <a:pathLst>
              <a:path w="151129" h="2106295">
                <a:moveTo>
                  <a:pt x="150875" y="2030729"/>
                </a:moveTo>
                <a:lnTo>
                  <a:pt x="0" y="2030729"/>
                </a:lnTo>
                <a:lnTo>
                  <a:pt x="75437" y="2106167"/>
                </a:lnTo>
                <a:lnTo>
                  <a:pt x="150875" y="2030729"/>
                </a:lnTo>
                <a:close/>
              </a:path>
              <a:path w="151129" h="2106295">
                <a:moveTo>
                  <a:pt x="113156" y="0"/>
                </a:moveTo>
                <a:lnTo>
                  <a:pt x="37719" y="0"/>
                </a:lnTo>
                <a:lnTo>
                  <a:pt x="37719" y="2030729"/>
                </a:lnTo>
                <a:lnTo>
                  <a:pt x="113156" y="2030729"/>
                </a:lnTo>
                <a:lnTo>
                  <a:pt x="113156" y="0"/>
                </a:lnTo>
                <a:close/>
              </a:path>
            </a:pathLst>
          </a:custGeom>
          <a:solidFill>
            <a:srgbClr val="EC7C30"/>
          </a:solidFill>
        </p:spPr>
        <p:txBody>
          <a:bodyPr wrap="square" lIns="0" tIns="0" rIns="0" bIns="0" rtlCol="0"/>
          <a:lstStyle/>
          <a:p>
            <a:endParaRPr/>
          </a:p>
        </p:txBody>
      </p:sp>
      <p:sp>
        <p:nvSpPr>
          <p:cNvPr id="13" name="object 13"/>
          <p:cNvSpPr/>
          <p:nvPr/>
        </p:nvSpPr>
        <p:spPr>
          <a:xfrm>
            <a:off x="6710171" y="1322832"/>
            <a:ext cx="151130" cy="2106295"/>
          </a:xfrm>
          <a:custGeom>
            <a:avLst/>
            <a:gdLst/>
            <a:ahLst/>
            <a:cxnLst/>
            <a:rect l="l" t="t" r="r" b="b"/>
            <a:pathLst>
              <a:path w="151129" h="2106295">
                <a:moveTo>
                  <a:pt x="150875" y="2030729"/>
                </a:moveTo>
                <a:lnTo>
                  <a:pt x="75437" y="2106167"/>
                </a:lnTo>
                <a:lnTo>
                  <a:pt x="0" y="2030729"/>
                </a:lnTo>
                <a:lnTo>
                  <a:pt x="37719" y="2030729"/>
                </a:lnTo>
                <a:lnTo>
                  <a:pt x="37719" y="0"/>
                </a:lnTo>
                <a:lnTo>
                  <a:pt x="113156" y="0"/>
                </a:lnTo>
                <a:lnTo>
                  <a:pt x="113156" y="2030729"/>
                </a:lnTo>
                <a:lnTo>
                  <a:pt x="150875" y="2030729"/>
                </a:lnTo>
                <a:close/>
              </a:path>
            </a:pathLst>
          </a:custGeom>
          <a:ln w="12700">
            <a:solidFill>
              <a:srgbClr val="FFFFFF"/>
            </a:solidFill>
          </a:ln>
        </p:spPr>
        <p:txBody>
          <a:bodyPr wrap="square" lIns="0" tIns="0" rIns="0" bIns="0" rtlCol="0"/>
          <a:lstStyle/>
          <a:p>
            <a:endParaRPr/>
          </a:p>
        </p:txBody>
      </p:sp>
      <p:sp>
        <p:nvSpPr>
          <p:cNvPr id="14" name="object 14"/>
          <p:cNvSpPr/>
          <p:nvPr/>
        </p:nvSpPr>
        <p:spPr>
          <a:xfrm>
            <a:off x="6749795" y="3582923"/>
            <a:ext cx="1094740" cy="1815464"/>
          </a:xfrm>
          <a:custGeom>
            <a:avLst/>
            <a:gdLst/>
            <a:ahLst/>
            <a:cxnLst/>
            <a:rect l="l" t="t" r="r" b="b"/>
            <a:pathLst>
              <a:path w="1094740" h="1815464">
                <a:moveTo>
                  <a:pt x="71500" y="0"/>
                </a:moveTo>
                <a:lnTo>
                  <a:pt x="0" y="0"/>
                </a:lnTo>
                <a:lnTo>
                  <a:pt x="0" y="1440561"/>
                </a:lnTo>
                <a:lnTo>
                  <a:pt x="3429" y="1487285"/>
                </a:lnTo>
                <a:lnTo>
                  <a:pt x="13390" y="1531883"/>
                </a:lnTo>
                <a:lnTo>
                  <a:pt x="29395" y="1573865"/>
                </a:lnTo>
                <a:lnTo>
                  <a:pt x="50952" y="1612740"/>
                </a:lnTo>
                <a:lnTo>
                  <a:pt x="77574" y="1648021"/>
                </a:lnTo>
                <a:lnTo>
                  <a:pt x="108769" y="1679216"/>
                </a:lnTo>
                <a:lnTo>
                  <a:pt x="144050" y="1705838"/>
                </a:lnTo>
                <a:lnTo>
                  <a:pt x="182925" y="1727395"/>
                </a:lnTo>
                <a:lnTo>
                  <a:pt x="224907" y="1743400"/>
                </a:lnTo>
                <a:lnTo>
                  <a:pt x="269505" y="1753361"/>
                </a:lnTo>
                <a:lnTo>
                  <a:pt x="316229" y="1756790"/>
                </a:lnTo>
                <a:lnTo>
                  <a:pt x="976376" y="1756790"/>
                </a:lnTo>
                <a:lnTo>
                  <a:pt x="976376" y="1815084"/>
                </a:lnTo>
                <a:lnTo>
                  <a:pt x="1094231" y="1720977"/>
                </a:lnTo>
                <a:lnTo>
                  <a:pt x="1049478" y="1685289"/>
                </a:lnTo>
                <a:lnTo>
                  <a:pt x="316229" y="1685289"/>
                </a:lnTo>
                <a:lnTo>
                  <a:pt x="266917" y="1680316"/>
                </a:lnTo>
                <a:lnTo>
                  <a:pt x="220983" y="1666053"/>
                </a:lnTo>
                <a:lnTo>
                  <a:pt x="179413" y="1643485"/>
                </a:lnTo>
                <a:lnTo>
                  <a:pt x="143192" y="1613598"/>
                </a:lnTo>
                <a:lnTo>
                  <a:pt x="113305" y="1577377"/>
                </a:lnTo>
                <a:lnTo>
                  <a:pt x="90737" y="1535807"/>
                </a:lnTo>
                <a:lnTo>
                  <a:pt x="76474" y="1489873"/>
                </a:lnTo>
                <a:lnTo>
                  <a:pt x="71500" y="1440561"/>
                </a:lnTo>
                <a:lnTo>
                  <a:pt x="71500" y="0"/>
                </a:lnTo>
                <a:close/>
              </a:path>
              <a:path w="1094740" h="1815464">
                <a:moveTo>
                  <a:pt x="976376" y="1626996"/>
                </a:moveTo>
                <a:lnTo>
                  <a:pt x="976376" y="1685289"/>
                </a:lnTo>
                <a:lnTo>
                  <a:pt x="1049478" y="1685289"/>
                </a:lnTo>
                <a:lnTo>
                  <a:pt x="976376" y="1626996"/>
                </a:lnTo>
                <a:close/>
              </a:path>
            </a:pathLst>
          </a:custGeom>
          <a:solidFill>
            <a:srgbClr val="EC7C30"/>
          </a:solidFill>
        </p:spPr>
        <p:txBody>
          <a:bodyPr wrap="square" lIns="0" tIns="0" rIns="0" bIns="0" rtlCol="0"/>
          <a:lstStyle/>
          <a:p>
            <a:endParaRPr/>
          </a:p>
        </p:txBody>
      </p:sp>
      <p:sp>
        <p:nvSpPr>
          <p:cNvPr id="15" name="object 15"/>
          <p:cNvSpPr/>
          <p:nvPr/>
        </p:nvSpPr>
        <p:spPr>
          <a:xfrm>
            <a:off x="6749795" y="3582923"/>
            <a:ext cx="1094740" cy="1815464"/>
          </a:xfrm>
          <a:custGeom>
            <a:avLst/>
            <a:gdLst/>
            <a:ahLst/>
            <a:cxnLst/>
            <a:rect l="l" t="t" r="r" b="b"/>
            <a:pathLst>
              <a:path w="1094740" h="1815464">
                <a:moveTo>
                  <a:pt x="0" y="0"/>
                </a:moveTo>
                <a:lnTo>
                  <a:pt x="0" y="1440561"/>
                </a:lnTo>
                <a:lnTo>
                  <a:pt x="3429" y="1487285"/>
                </a:lnTo>
                <a:lnTo>
                  <a:pt x="13390" y="1531883"/>
                </a:lnTo>
                <a:lnTo>
                  <a:pt x="29395" y="1573865"/>
                </a:lnTo>
                <a:lnTo>
                  <a:pt x="50952" y="1612740"/>
                </a:lnTo>
                <a:lnTo>
                  <a:pt x="77574" y="1648021"/>
                </a:lnTo>
                <a:lnTo>
                  <a:pt x="108769" y="1679216"/>
                </a:lnTo>
                <a:lnTo>
                  <a:pt x="144050" y="1705838"/>
                </a:lnTo>
                <a:lnTo>
                  <a:pt x="182925" y="1727395"/>
                </a:lnTo>
                <a:lnTo>
                  <a:pt x="224907" y="1743400"/>
                </a:lnTo>
                <a:lnTo>
                  <a:pt x="269505" y="1753361"/>
                </a:lnTo>
                <a:lnTo>
                  <a:pt x="316229" y="1756790"/>
                </a:lnTo>
                <a:lnTo>
                  <a:pt x="976376" y="1756790"/>
                </a:lnTo>
                <a:lnTo>
                  <a:pt x="976376" y="1815084"/>
                </a:lnTo>
                <a:lnTo>
                  <a:pt x="1094231" y="1720977"/>
                </a:lnTo>
                <a:lnTo>
                  <a:pt x="976376" y="1626996"/>
                </a:lnTo>
                <a:lnTo>
                  <a:pt x="976376" y="1685289"/>
                </a:lnTo>
                <a:lnTo>
                  <a:pt x="316229" y="1685289"/>
                </a:lnTo>
                <a:lnTo>
                  <a:pt x="266917" y="1680316"/>
                </a:lnTo>
                <a:lnTo>
                  <a:pt x="220983" y="1666053"/>
                </a:lnTo>
                <a:lnTo>
                  <a:pt x="179413" y="1643485"/>
                </a:lnTo>
                <a:lnTo>
                  <a:pt x="143192" y="1613598"/>
                </a:lnTo>
                <a:lnTo>
                  <a:pt x="113305" y="1577377"/>
                </a:lnTo>
                <a:lnTo>
                  <a:pt x="90737" y="1535807"/>
                </a:lnTo>
                <a:lnTo>
                  <a:pt x="76474" y="1489873"/>
                </a:lnTo>
                <a:lnTo>
                  <a:pt x="71500" y="1440561"/>
                </a:lnTo>
                <a:lnTo>
                  <a:pt x="71500" y="0"/>
                </a:lnTo>
                <a:lnTo>
                  <a:pt x="0" y="0"/>
                </a:lnTo>
                <a:close/>
              </a:path>
            </a:pathLst>
          </a:custGeom>
          <a:ln w="12700">
            <a:solidFill>
              <a:srgbClr val="FFFFFF"/>
            </a:solidFill>
          </a:ln>
        </p:spPr>
        <p:txBody>
          <a:bodyPr wrap="square" lIns="0" tIns="0" rIns="0" bIns="0" rtlCol="0"/>
          <a:lstStyle/>
          <a:p>
            <a:endParaRPr/>
          </a:p>
        </p:txBody>
      </p:sp>
      <p:sp>
        <p:nvSpPr>
          <p:cNvPr id="16" name="object 16"/>
          <p:cNvSpPr/>
          <p:nvPr/>
        </p:nvSpPr>
        <p:spPr>
          <a:xfrm>
            <a:off x="9296400" y="1322832"/>
            <a:ext cx="149860" cy="1085215"/>
          </a:xfrm>
          <a:custGeom>
            <a:avLst/>
            <a:gdLst/>
            <a:ahLst/>
            <a:cxnLst/>
            <a:rect l="l" t="t" r="r" b="b"/>
            <a:pathLst>
              <a:path w="149859" h="1085214">
                <a:moveTo>
                  <a:pt x="112014" y="74675"/>
                </a:moveTo>
                <a:lnTo>
                  <a:pt x="37338" y="74675"/>
                </a:lnTo>
                <a:lnTo>
                  <a:pt x="37338" y="1085088"/>
                </a:lnTo>
                <a:lnTo>
                  <a:pt x="112014" y="1085088"/>
                </a:lnTo>
                <a:lnTo>
                  <a:pt x="112014" y="74675"/>
                </a:lnTo>
                <a:close/>
              </a:path>
              <a:path w="149859" h="1085214">
                <a:moveTo>
                  <a:pt x="74675" y="0"/>
                </a:moveTo>
                <a:lnTo>
                  <a:pt x="0" y="74675"/>
                </a:lnTo>
                <a:lnTo>
                  <a:pt x="149351" y="74675"/>
                </a:lnTo>
                <a:lnTo>
                  <a:pt x="74675" y="0"/>
                </a:lnTo>
                <a:close/>
              </a:path>
            </a:pathLst>
          </a:custGeom>
          <a:solidFill>
            <a:srgbClr val="EC7C30"/>
          </a:solidFill>
        </p:spPr>
        <p:txBody>
          <a:bodyPr wrap="square" lIns="0" tIns="0" rIns="0" bIns="0" rtlCol="0"/>
          <a:lstStyle/>
          <a:p>
            <a:endParaRPr/>
          </a:p>
        </p:txBody>
      </p:sp>
      <p:sp>
        <p:nvSpPr>
          <p:cNvPr id="17" name="object 17"/>
          <p:cNvSpPr/>
          <p:nvPr/>
        </p:nvSpPr>
        <p:spPr>
          <a:xfrm>
            <a:off x="9296400" y="1322832"/>
            <a:ext cx="149860" cy="1085215"/>
          </a:xfrm>
          <a:custGeom>
            <a:avLst/>
            <a:gdLst/>
            <a:ahLst/>
            <a:cxnLst/>
            <a:rect l="l" t="t" r="r" b="b"/>
            <a:pathLst>
              <a:path w="149859" h="1085214">
                <a:moveTo>
                  <a:pt x="0" y="74675"/>
                </a:moveTo>
                <a:lnTo>
                  <a:pt x="74675" y="0"/>
                </a:lnTo>
                <a:lnTo>
                  <a:pt x="149351" y="74675"/>
                </a:lnTo>
                <a:lnTo>
                  <a:pt x="112014" y="74675"/>
                </a:lnTo>
                <a:lnTo>
                  <a:pt x="112014" y="1085088"/>
                </a:lnTo>
                <a:lnTo>
                  <a:pt x="37338" y="1085088"/>
                </a:lnTo>
                <a:lnTo>
                  <a:pt x="37338" y="74675"/>
                </a:lnTo>
                <a:lnTo>
                  <a:pt x="0" y="74675"/>
                </a:lnTo>
                <a:close/>
              </a:path>
            </a:pathLst>
          </a:custGeom>
          <a:ln w="12700">
            <a:solidFill>
              <a:srgbClr val="FFFFFF"/>
            </a:solidFill>
          </a:ln>
        </p:spPr>
        <p:txBody>
          <a:bodyPr wrap="square" lIns="0" tIns="0" rIns="0" bIns="0" rtlCol="0"/>
          <a:lstStyle/>
          <a:p>
            <a:endParaRPr/>
          </a:p>
        </p:txBody>
      </p:sp>
      <p:sp>
        <p:nvSpPr>
          <p:cNvPr id="18" name="object 18"/>
          <p:cNvSpPr/>
          <p:nvPr/>
        </p:nvSpPr>
        <p:spPr>
          <a:xfrm>
            <a:off x="11285219" y="1322832"/>
            <a:ext cx="151130" cy="3218815"/>
          </a:xfrm>
          <a:custGeom>
            <a:avLst/>
            <a:gdLst/>
            <a:ahLst/>
            <a:cxnLst/>
            <a:rect l="l" t="t" r="r" b="b"/>
            <a:pathLst>
              <a:path w="151129" h="3218815">
                <a:moveTo>
                  <a:pt x="150875" y="3143249"/>
                </a:moveTo>
                <a:lnTo>
                  <a:pt x="0" y="3143249"/>
                </a:lnTo>
                <a:lnTo>
                  <a:pt x="75437" y="3218687"/>
                </a:lnTo>
                <a:lnTo>
                  <a:pt x="150875" y="3143249"/>
                </a:lnTo>
                <a:close/>
              </a:path>
              <a:path w="151129" h="3218815">
                <a:moveTo>
                  <a:pt x="113156" y="0"/>
                </a:moveTo>
                <a:lnTo>
                  <a:pt x="37719" y="0"/>
                </a:lnTo>
                <a:lnTo>
                  <a:pt x="37719" y="3143249"/>
                </a:lnTo>
                <a:lnTo>
                  <a:pt x="113156" y="3143249"/>
                </a:lnTo>
                <a:lnTo>
                  <a:pt x="113156" y="0"/>
                </a:lnTo>
                <a:close/>
              </a:path>
            </a:pathLst>
          </a:custGeom>
          <a:solidFill>
            <a:srgbClr val="EC7C30"/>
          </a:solidFill>
        </p:spPr>
        <p:txBody>
          <a:bodyPr wrap="square" lIns="0" tIns="0" rIns="0" bIns="0" rtlCol="0"/>
          <a:lstStyle/>
          <a:p>
            <a:endParaRPr/>
          </a:p>
        </p:txBody>
      </p:sp>
      <p:sp>
        <p:nvSpPr>
          <p:cNvPr id="19" name="object 19"/>
          <p:cNvSpPr/>
          <p:nvPr/>
        </p:nvSpPr>
        <p:spPr>
          <a:xfrm>
            <a:off x="11285219" y="1322832"/>
            <a:ext cx="151130" cy="3218815"/>
          </a:xfrm>
          <a:custGeom>
            <a:avLst/>
            <a:gdLst/>
            <a:ahLst/>
            <a:cxnLst/>
            <a:rect l="l" t="t" r="r" b="b"/>
            <a:pathLst>
              <a:path w="151129" h="3218815">
                <a:moveTo>
                  <a:pt x="150875" y="3143249"/>
                </a:moveTo>
                <a:lnTo>
                  <a:pt x="75437" y="3218687"/>
                </a:lnTo>
                <a:lnTo>
                  <a:pt x="0" y="3143249"/>
                </a:lnTo>
                <a:lnTo>
                  <a:pt x="37719" y="3143249"/>
                </a:lnTo>
                <a:lnTo>
                  <a:pt x="37719" y="0"/>
                </a:lnTo>
                <a:lnTo>
                  <a:pt x="113156" y="0"/>
                </a:lnTo>
                <a:lnTo>
                  <a:pt x="113156" y="3143249"/>
                </a:lnTo>
                <a:lnTo>
                  <a:pt x="150875" y="3143249"/>
                </a:lnTo>
                <a:close/>
              </a:path>
            </a:pathLst>
          </a:custGeom>
          <a:ln w="12699">
            <a:solidFill>
              <a:srgbClr val="FFFFFF"/>
            </a:solidFill>
          </a:ln>
        </p:spPr>
        <p:txBody>
          <a:bodyPr wrap="square" lIns="0" tIns="0" rIns="0" bIns="0" rtlCol="0"/>
          <a:lstStyle/>
          <a:p>
            <a:endParaRPr/>
          </a:p>
        </p:txBody>
      </p:sp>
      <p:sp>
        <p:nvSpPr>
          <p:cNvPr id="20" name="object 20"/>
          <p:cNvSpPr/>
          <p:nvPr/>
        </p:nvSpPr>
        <p:spPr>
          <a:xfrm>
            <a:off x="6435852" y="3762755"/>
            <a:ext cx="2440305" cy="1480185"/>
          </a:xfrm>
          <a:custGeom>
            <a:avLst/>
            <a:gdLst/>
            <a:ahLst/>
            <a:cxnLst/>
            <a:rect l="l" t="t" r="r" b="b"/>
            <a:pathLst>
              <a:path w="2440304" h="1480185">
                <a:moveTo>
                  <a:pt x="124714" y="1307592"/>
                </a:moveTo>
                <a:lnTo>
                  <a:pt x="0" y="1393698"/>
                </a:lnTo>
                <a:lnTo>
                  <a:pt x="124714" y="1479804"/>
                </a:lnTo>
                <a:lnTo>
                  <a:pt x="124714" y="1436751"/>
                </a:lnTo>
                <a:lnTo>
                  <a:pt x="2012315" y="1436751"/>
                </a:lnTo>
                <a:lnTo>
                  <a:pt x="2058895" y="1434240"/>
                </a:lnTo>
                <a:lnTo>
                  <a:pt x="2104026" y="1426884"/>
                </a:lnTo>
                <a:lnTo>
                  <a:pt x="2147446" y="1414943"/>
                </a:lnTo>
                <a:lnTo>
                  <a:pt x="2188893" y="1398678"/>
                </a:lnTo>
                <a:lnTo>
                  <a:pt x="2228106" y="1378349"/>
                </a:lnTo>
                <a:lnTo>
                  <a:pt x="2264825" y="1354219"/>
                </a:lnTo>
                <a:lnTo>
                  <a:pt x="2269212" y="1350645"/>
                </a:lnTo>
                <a:lnTo>
                  <a:pt x="124714" y="1350645"/>
                </a:lnTo>
                <a:lnTo>
                  <a:pt x="124714" y="1307592"/>
                </a:lnTo>
                <a:close/>
              </a:path>
              <a:path w="2440304" h="1480185">
                <a:moveTo>
                  <a:pt x="2439924" y="0"/>
                </a:moveTo>
                <a:lnTo>
                  <a:pt x="2353945" y="0"/>
                </a:lnTo>
                <a:lnTo>
                  <a:pt x="2353945" y="1009015"/>
                </a:lnTo>
                <a:lnTo>
                  <a:pt x="2350824" y="1055381"/>
                </a:lnTo>
                <a:lnTo>
                  <a:pt x="2341735" y="1099849"/>
                </a:lnTo>
                <a:lnTo>
                  <a:pt x="2327086" y="1142011"/>
                </a:lnTo>
                <a:lnTo>
                  <a:pt x="2307284" y="1181462"/>
                </a:lnTo>
                <a:lnTo>
                  <a:pt x="2282737" y="1217794"/>
                </a:lnTo>
                <a:lnTo>
                  <a:pt x="2253853" y="1250600"/>
                </a:lnTo>
                <a:lnTo>
                  <a:pt x="2221040" y="1279475"/>
                </a:lnTo>
                <a:lnTo>
                  <a:pt x="2184705" y="1304012"/>
                </a:lnTo>
                <a:lnTo>
                  <a:pt x="2145258" y="1323804"/>
                </a:lnTo>
                <a:lnTo>
                  <a:pt x="2103105" y="1338444"/>
                </a:lnTo>
                <a:lnTo>
                  <a:pt x="2058654" y="1347527"/>
                </a:lnTo>
                <a:lnTo>
                  <a:pt x="2012315" y="1350645"/>
                </a:lnTo>
                <a:lnTo>
                  <a:pt x="2269212" y="1350645"/>
                </a:lnTo>
                <a:lnTo>
                  <a:pt x="2298788" y="1326547"/>
                </a:lnTo>
                <a:lnTo>
                  <a:pt x="2329733" y="1295595"/>
                </a:lnTo>
                <a:lnTo>
                  <a:pt x="2357400" y="1261625"/>
                </a:lnTo>
                <a:lnTo>
                  <a:pt x="2381527" y="1224896"/>
                </a:lnTo>
                <a:lnTo>
                  <a:pt x="2401853" y="1185670"/>
                </a:lnTo>
                <a:lnTo>
                  <a:pt x="2418117" y="1144208"/>
                </a:lnTo>
                <a:lnTo>
                  <a:pt x="2430058" y="1100770"/>
                </a:lnTo>
                <a:lnTo>
                  <a:pt x="2437413" y="1055619"/>
                </a:lnTo>
                <a:lnTo>
                  <a:pt x="2439924" y="1009015"/>
                </a:lnTo>
                <a:lnTo>
                  <a:pt x="2439924" y="0"/>
                </a:lnTo>
                <a:close/>
              </a:path>
            </a:pathLst>
          </a:custGeom>
          <a:solidFill>
            <a:srgbClr val="228DC1"/>
          </a:solidFill>
        </p:spPr>
        <p:txBody>
          <a:bodyPr wrap="square" lIns="0" tIns="0" rIns="0" bIns="0" rtlCol="0"/>
          <a:lstStyle/>
          <a:p>
            <a:endParaRPr/>
          </a:p>
        </p:txBody>
      </p:sp>
      <p:sp>
        <p:nvSpPr>
          <p:cNvPr id="21" name="object 21"/>
          <p:cNvSpPr/>
          <p:nvPr/>
        </p:nvSpPr>
        <p:spPr>
          <a:xfrm>
            <a:off x="6435852" y="3762755"/>
            <a:ext cx="2440305" cy="1480185"/>
          </a:xfrm>
          <a:custGeom>
            <a:avLst/>
            <a:gdLst/>
            <a:ahLst/>
            <a:cxnLst/>
            <a:rect l="l" t="t" r="r" b="b"/>
            <a:pathLst>
              <a:path w="2440304" h="1480185">
                <a:moveTo>
                  <a:pt x="2439924" y="0"/>
                </a:moveTo>
                <a:lnTo>
                  <a:pt x="2439924" y="1009015"/>
                </a:lnTo>
                <a:lnTo>
                  <a:pt x="2437413" y="1055619"/>
                </a:lnTo>
                <a:lnTo>
                  <a:pt x="2430058" y="1100770"/>
                </a:lnTo>
                <a:lnTo>
                  <a:pt x="2418117" y="1144208"/>
                </a:lnTo>
                <a:lnTo>
                  <a:pt x="2401853" y="1185670"/>
                </a:lnTo>
                <a:lnTo>
                  <a:pt x="2381527" y="1224896"/>
                </a:lnTo>
                <a:lnTo>
                  <a:pt x="2357400" y="1261625"/>
                </a:lnTo>
                <a:lnTo>
                  <a:pt x="2329733" y="1295595"/>
                </a:lnTo>
                <a:lnTo>
                  <a:pt x="2298788" y="1326547"/>
                </a:lnTo>
                <a:lnTo>
                  <a:pt x="2264825" y="1354219"/>
                </a:lnTo>
                <a:lnTo>
                  <a:pt x="2228106" y="1378349"/>
                </a:lnTo>
                <a:lnTo>
                  <a:pt x="2188893" y="1398678"/>
                </a:lnTo>
                <a:lnTo>
                  <a:pt x="2147446" y="1414943"/>
                </a:lnTo>
                <a:lnTo>
                  <a:pt x="2104026" y="1426884"/>
                </a:lnTo>
                <a:lnTo>
                  <a:pt x="2058895" y="1434240"/>
                </a:lnTo>
                <a:lnTo>
                  <a:pt x="2012315" y="1436751"/>
                </a:lnTo>
                <a:lnTo>
                  <a:pt x="124714" y="1436751"/>
                </a:lnTo>
                <a:lnTo>
                  <a:pt x="124714" y="1479804"/>
                </a:lnTo>
                <a:lnTo>
                  <a:pt x="0" y="1393698"/>
                </a:lnTo>
                <a:lnTo>
                  <a:pt x="124714" y="1307592"/>
                </a:lnTo>
                <a:lnTo>
                  <a:pt x="124714" y="1350645"/>
                </a:lnTo>
                <a:lnTo>
                  <a:pt x="2012315" y="1350645"/>
                </a:lnTo>
                <a:lnTo>
                  <a:pt x="2058654" y="1347527"/>
                </a:lnTo>
                <a:lnTo>
                  <a:pt x="2103105" y="1338444"/>
                </a:lnTo>
                <a:lnTo>
                  <a:pt x="2145258" y="1323804"/>
                </a:lnTo>
                <a:lnTo>
                  <a:pt x="2184705" y="1304012"/>
                </a:lnTo>
                <a:lnTo>
                  <a:pt x="2221040" y="1279475"/>
                </a:lnTo>
                <a:lnTo>
                  <a:pt x="2253853" y="1250600"/>
                </a:lnTo>
                <a:lnTo>
                  <a:pt x="2282737" y="1217794"/>
                </a:lnTo>
                <a:lnTo>
                  <a:pt x="2307284" y="1181462"/>
                </a:lnTo>
                <a:lnTo>
                  <a:pt x="2327086" y="1142011"/>
                </a:lnTo>
                <a:lnTo>
                  <a:pt x="2341735" y="1099849"/>
                </a:lnTo>
                <a:lnTo>
                  <a:pt x="2350824" y="1055381"/>
                </a:lnTo>
                <a:lnTo>
                  <a:pt x="2353945" y="1009015"/>
                </a:lnTo>
                <a:lnTo>
                  <a:pt x="2353945" y="0"/>
                </a:lnTo>
                <a:lnTo>
                  <a:pt x="2439924" y="0"/>
                </a:lnTo>
                <a:close/>
              </a:path>
            </a:pathLst>
          </a:custGeom>
          <a:ln w="12700">
            <a:solidFill>
              <a:srgbClr val="FFFFFF"/>
            </a:solidFill>
          </a:ln>
        </p:spPr>
        <p:txBody>
          <a:bodyPr wrap="square" lIns="0" tIns="0" rIns="0" bIns="0" rtlCol="0"/>
          <a:lstStyle/>
          <a:p>
            <a:endParaRPr/>
          </a:p>
        </p:txBody>
      </p:sp>
      <p:sp>
        <p:nvSpPr>
          <p:cNvPr id="22" name="object 22"/>
          <p:cNvSpPr/>
          <p:nvPr/>
        </p:nvSpPr>
        <p:spPr>
          <a:xfrm>
            <a:off x="9279635" y="3761232"/>
            <a:ext cx="929640" cy="1350645"/>
          </a:xfrm>
          <a:custGeom>
            <a:avLst/>
            <a:gdLst/>
            <a:ahLst/>
            <a:cxnLst/>
            <a:rect l="l" t="t" r="r" b="b"/>
            <a:pathLst>
              <a:path w="929640" h="1350645">
                <a:moveTo>
                  <a:pt x="83058" y="0"/>
                </a:moveTo>
                <a:lnTo>
                  <a:pt x="0" y="0"/>
                </a:lnTo>
                <a:lnTo>
                  <a:pt x="0" y="1124077"/>
                </a:lnTo>
                <a:lnTo>
                  <a:pt x="6221" y="1170409"/>
                </a:lnTo>
                <a:lnTo>
                  <a:pt x="23781" y="1212036"/>
                </a:lnTo>
                <a:lnTo>
                  <a:pt x="51022" y="1247298"/>
                </a:lnTo>
                <a:lnTo>
                  <a:pt x="86284" y="1274539"/>
                </a:lnTo>
                <a:lnTo>
                  <a:pt x="127911" y="1292099"/>
                </a:lnTo>
                <a:lnTo>
                  <a:pt x="174244" y="1298321"/>
                </a:lnTo>
                <a:lnTo>
                  <a:pt x="800862" y="1298321"/>
                </a:lnTo>
                <a:lnTo>
                  <a:pt x="800862" y="1350264"/>
                </a:lnTo>
                <a:lnTo>
                  <a:pt x="929640" y="1256792"/>
                </a:lnTo>
                <a:lnTo>
                  <a:pt x="872424" y="1215263"/>
                </a:lnTo>
                <a:lnTo>
                  <a:pt x="174244" y="1215263"/>
                </a:lnTo>
                <a:lnTo>
                  <a:pt x="138725" y="1208105"/>
                </a:lnTo>
                <a:lnTo>
                  <a:pt x="109743" y="1188577"/>
                </a:lnTo>
                <a:lnTo>
                  <a:pt x="90215" y="1159595"/>
                </a:lnTo>
                <a:lnTo>
                  <a:pt x="83058" y="1124077"/>
                </a:lnTo>
                <a:lnTo>
                  <a:pt x="83058" y="0"/>
                </a:lnTo>
                <a:close/>
              </a:path>
              <a:path w="929640" h="1350645">
                <a:moveTo>
                  <a:pt x="800862" y="1163320"/>
                </a:moveTo>
                <a:lnTo>
                  <a:pt x="800862" y="1215263"/>
                </a:lnTo>
                <a:lnTo>
                  <a:pt x="872424" y="1215263"/>
                </a:lnTo>
                <a:lnTo>
                  <a:pt x="800862" y="1163320"/>
                </a:lnTo>
                <a:close/>
              </a:path>
            </a:pathLst>
          </a:custGeom>
          <a:solidFill>
            <a:srgbClr val="228DC1"/>
          </a:solidFill>
        </p:spPr>
        <p:txBody>
          <a:bodyPr wrap="square" lIns="0" tIns="0" rIns="0" bIns="0" rtlCol="0"/>
          <a:lstStyle/>
          <a:p>
            <a:endParaRPr/>
          </a:p>
        </p:txBody>
      </p:sp>
      <p:sp>
        <p:nvSpPr>
          <p:cNvPr id="23" name="object 23"/>
          <p:cNvSpPr/>
          <p:nvPr/>
        </p:nvSpPr>
        <p:spPr>
          <a:xfrm>
            <a:off x="9279635" y="3761232"/>
            <a:ext cx="929640" cy="1350645"/>
          </a:xfrm>
          <a:custGeom>
            <a:avLst/>
            <a:gdLst/>
            <a:ahLst/>
            <a:cxnLst/>
            <a:rect l="l" t="t" r="r" b="b"/>
            <a:pathLst>
              <a:path w="929640" h="1350645">
                <a:moveTo>
                  <a:pt x="0" y="0"/>
                </a:moveTo>
                <a:lnTo>
                  <a:pt x="0" y="1124077"/>
                </a:lnTo>
                <a:lnTo>
                  <a:pt x="6221" y="1170409"/>
                </a:lnTo>
                <a:lnTo>
                  <a:pt x="23781" y="1212036"/>
                </a:lnTo>
                <a:lnTo>
                  <a:pt x="51022" y="1247298"/>
                </a:lnTo>
                <a:lnTo>
                  <a:pt x="86284" y="1274539"/>
                </a:lnTo>
                <a:lnTo>
                  <a:pt x="127911" y="1292099"/>
                </a:lnTo>
                <a:lnTo>
                  <a:pt x="174244" y="1298321"/>
                </a:lnTo>
                <a:lnTo>
                  <a:pt x="800862" y="1298321"/>
                </a:lnTo>
                <a:lnTo>
                  <a:pt x="800862" y="1350264"/>
                </a:lnTo>
                <a:lnTo>
                  <a:pt x="929640" y="1256792"/>
                </a:lnTo>
                <a:lnTo>
                  <a:pt x="800862" y="1163320"/>
                </a:lnTo>
                <a:lnTo>
                  <a:pt x="800862" y="1215263"/>
                </a:lnTo>
                <a:lnTo>
                  <a:pt x="174244" y="1215263"/>
                </a:lnTo>
                <a:lnTo>
                  <a:pt x="138725" y="1208105"/>
                </a:lnTo>
                <a:lnTo>
                  <a:pt x="109743" y="1188577"/>
                </a:lnTo>
                <a:lnTo>
                  <a:pt x="90215" y="1159595"/>
                </a:lnTo>
                <a:lnTo>
                  <a:pt x="83058" y="1124077"/>
                </a:lnTo>
                <a:lnTo>
                  <a:pt x="83058" y="0"/>
                </a:lnTo>
                <a:lnTo>
                  <a:pt x="0" y="0"/>
                </a:lnTo>
                <a:close/>
              </a:path>
            </a:pathLst>
          </a:custGeom>
          <a:ln w="12700">
            <a:solidFill>
              <a:srgbClr val="FFFFFF"/>
            </a:solidFill>
          </a:ln>
        </p:spPr>
        <p:txBody>
          <a:bodyPr wrap="square" lIns="0" tIns="0" rIns="0" bIns="0" rtlCol="0"/>
          <a:lstStyle/>
          <a:p>
            <a:endParaRPr/>
          </a:p>
        </p:txBody>
      </p:sp>
      <p:sp>
        <p:nvSpPr>
          <p:cNvPr id="24" name="object 24"/>
          <p:cNvSpPr/>
          <p:nvPr/>
        </p:nvSpPr>
        <p:spPr>
          <a:xfrm>
            <a:off x="8782811" y="3768852"/>
            <a:ext cx="1498600" cy="1480185"/>
          </a:xfrm>
          <a:custGeom>
            <a:avLst/>
            <a:gdLst/>
            <a:ahLst/>
            <a:cxnLst/>
            <a:rect l="l" t="t" r="r" b="b"/>
            <a:pathLst>
              <a:path w="1498600" h="1480185">
                <a:moveTo>
                  <a:pt x="85979" y="0"/>
                </a:moveTo>
                <a:lnTo>
                  <a:pt x="0" y="0"/>
                </a:lnTo>
                <a:lnTo>
                  <a:pt x="0" y="1009015"/>
                </a:lnTo>
                <a:lnTo>
                  <a:pt x="2510" y="1055619"/>
                </a:lnTo>
                <a:lnTo>
                  <a:pt x="9865" y="1100770"/>
                </a:lnTo>
                <a:lnTo>
                  <a:pt x="21806" y="1144208"/>
                </a:lnTo>
                <a:lnTo>
                  <a:pt x="38070" y="1185670"/>
                </a:lnTo>
                <a:lnTo>
                  <a:pt x="58396" y="1224896"/>
                </a:lnTo>
                <a:lnTo>
                  <a:pt x="82523" y="1261625"/>
                </a:lnTo>
                <a:lnTo>
                  <a:pt x="110190" y="1295595"/>
                </a:lnTo>
                <a:lnTo>
                  <a:pt x="141135" y="1326547"/>
                </a:lnTo>
                <a:lnTo>
                  <a:pt x="175098" y="1354219"/>
                </a:lnTo>
                <a:lnTo>
                  <a:pt x="211817" y="1378349"/>
                </a:lnTo>
                <a:lnTo>
                  <a:pt x="251030" y="1398678"/>
                </a:lnTo>
                <a:lnTo>
                  <a:pt x="292477" y="1414943"/>
                </a:lnTo>
                <a:lnTo>
                  <a:pt x="335897" y="1426884"/>
                </a:lnTo>
                <a:lnTo>
                  <a:pt x="381028" y="1434240"/>
                </a:lnTo>
                <a:lnTo>
                  <a:pt x="427609" y="1436751"/>
                </a:lnTo>
                <a:lnTo>
                  <a:pt x="1373378" y="1436751"/>
                </a:lnTo>
                <a:lnTo>
                  <a:pt x="1373378" y="1479804"/>
                </a:lnTo>
                <a:lnTo>
                  <a:pt x="1498092" y="1393698"/>
                </a:lnTo>
                <a:lnTo>
                  <a:pt x="1435735" y="1350645"/>
                </a:lnTo>
                <a:lnTo>
                  <a:pt x="427609" y="1350645"/>
                </a:lnTo>
                <a:lnTo>
                  <a:pt x="381269" y="1347527"/>
                </a:lnTo>
                <a:lnTo>
                  <a:pt x="336818" y="1338444"/>
                </a:lnTo>
                <a:lnTo>
                  <a:pt x="294665" y="1323804"/>
                </a:lnTo>
                <a:lnTo>
                  <a:pt x="255218" y="1304012"/>
                </a:lnTo>
                <a:lnTo>
                  <a:pt x="218883" y="1279475"/>
                </a:lnTo>
                <a:lnTo>
                  <a:pt x="186070" y="1250600"/>
                </a:lnTo>
                <a:lnTo>
                  <a:pt x="157186" y="1217794"/>
                </a:lnTo>
                <a:lnTo>
                  <a:pt x="132639" y="1181462"/>
                </a:lnTo>
                <a:lnTo>
                  <a:pt x="112837" y="1142011"/>
                </a:lnTo>
                <a:lnTo>
                  <a:pt x="98188" y="1099849"/>
                </a:lnTo>
                <a:lnTo>
                  <a:pt x="89099" y="1055381"/>
                </a:lnTo>
                <a:lnTo>
                  <a:pt x="85979" y="1009015"/>
                </a:lnTo>
                <a:lnTo>
                  <a:pt x="85979" y="0"/>
                </a:lnTo>
                <a:close/>
              </a:path>
              <a:path w="1498600" h="1480185">
                <a:moveTo>
                  <a:pt x="1373378" y="1307592"/>
                </a:moveTo>
                <a:lnTo>
                  <a:pt x="1373378" y="1350645"/>
                </a:lnTo>
                <a:lnTo>
                  <a:pt x="1435735" y="1350645"/>
                </a:lnTo>
                <a:lnTo>
                  <a:pt x="1373378" y="1307592"/>
                </a:lnTo>
                <a:close/>
              </a:path>
            </a:pathLst>
          </a:custGeom>
          <a:solidFill>
            <a:srgbClr val="228DC1"/>
          </a:solidFill>
        </p:spPr>
        <p:txBody>
          <a:bodyPr wrap="square" lIns="0" tIns="0" rIns="0" bIns="0" rtlCol="0"/>
          <a:lstStyle/>
          <a:p>
            <a:endParaRPr/>
          </a:p>
        </p:txBody>
      </p:sp>
      <p:sp>
        <p:nvSpPr>
          <p:cNvPr id="25" name="object 25"/>
          <p:cNvSpPr/>
          <p:nvPr/>
        </p:nvSpPr>
        <p:spPr>
          <a:xfrm>
            <a:off x="8782811" y="3768852"/>
            <a:ext cx="1498600" cy="1480185"/>
          </a:xfrm>
          <a:custGeom>
            <a:avLst/>
            <a:gdLst/>
            <a:ahLst/>
            <a:cxnLst/>
            <a:rect l="l" t="t" r="r" b="b"/>
            <a:pathLst>
              <a:path w="1498600" h="1480185">
                <a:moveTo>
                  <a:pt x="0" y="0"/>
                </a:moveTo>
                <a:lnTo>
                  <a:pt x="0" y="1009015"/>
                </a:lnTo>
                <a:lnTo>
                  <a:pt x="2510" y="1055619"/>
                </a:lnTo>
                <a:lnTo>
                  <a:pt x="9865" y="1100770"/>
                </a:lnTo>
                <a:lnTo>
                  <a:pt x="21806" y="1144208"/>
                </a:lnTo>
                <a:lnTo>
                  <a:pt x="38070" y="1185670"/>
                </a:lnTo>
                <a:lnTo>
                  <a:pt x="58396" y="1224896"/>
                </a:lnTo>
                <a:lnTo>
                  <a:pt x="82523" y="1261625"/>
                </a:lnTo>
                <a:lnTo>
                  <a:pt x="110190" y="1295595"/>
                </a:lnTo>
                <a:lnTo>
                  <a:pt x="141135" y="1326547"/>
                </a:lnTo>
                <a:lnTo>
                  <a:pt x="175098" y="1354219"/>
                </a:lnTo>
                <a:lnTo>
                  <a:pt x="211817" y="1378349"/>
                </a:lnTo>
                <a:lnTo>
                  <a:pt x="251030" y="1398678"/>
                </a:lnTo>
                <a:lnTo>
                  <a:pt x="292477" y="1414943"/>
                </a:lnTo>
                <a:lnTo>
                  <a:pt x="335897" y="1426884"/>
                </a:lnTo>
                <a:lnTo>
                  <a:pt x="381028" y="1434240"/>
                </a:lnTo>
                <a:lnTo>
                  <a:pt x="427609" y="1436751"/>
                </a:lnTo>
                <a:lnTo>
                  <a:pt x="1373378" y="1436751"/>
                </a:lnTo>
                <a:lnTo>
                  <a:pt x="1373378" y="1479804"/>
                </a:lnTo>
                <a:lnTo>
                  <a:pt x="1498092" y="1393698"/>
                </a:lnTo>
                <a:lnTo>
                  <a:pt x="1373378" y="1307592"/>
                </a:lnTo>
                <a:lnTo>
                  <a:pt x="1373378" y="1350645"/>
                </a:lnTo>
                <a:lnTo>
                  <a:pt x="427609" y="1350645"/>
                </a:lnTo>
                <a:lnTo>
                  <a:pt x="381269" y="1347527"/>
                </a:lnTo>
                <a:lnTo>
                  <a:pt x="336818" y="1338444"/>
                </a:lnTo>
                <a:lnTo>
                  <a:pt x="294665" y="1323804"/>
                </a:lnTo>
                <a:lnTo>
                  <a:pt x="255218" y="1304012"/>
                </a:lnTo>
                <a:lnTo>
                  <a:pt x="218883" y="1279475"/>
                </a:lnTo>
                <a:lnTo>
                  <a:pt x="186070" y="1250600"/>
                </a:lnTo>
                <a:lnTo>
                  <a:pt x="157186" y="1217794"/>
                </a:lnTo>
                <a:lnTo>
                  <a:pt x="132639" y="1181462"/>
                </a:lnTo>
                <a:lnTo>
                  <a:pt x="112837" y="1142011"/>
                </a:lnTo>
                <a:lnTo>
                  <a:pt x="98188" y="1099849"/>
                </a:lnTo>
                <a:lnTo>
                  <a:pt x="89099" y="1055381"/>
                </a:lnTo>
                <a:lnTo>
                  <a:pt x="85979" y="1009015"/>
                </a:lnTo>
                <a:lnTo>
                  <a:pt x="85979" y="0"/>
                </a:lnTo>
                <a:lnTo>
                  <a:pt x="0" y="0"/>
                </a:lnTo>
                <a:close/>
              </a:path>
            </a:pathLst>
          </a:custGeom>
          <a:ln w="12700">
            <a:solidFill>
              <a:srgbClr val="FFFFFF"/>
            </a:solidFill>
          </a:ln>
        </p:spPr>
        <p:txBody>
          <a:bodyPr wrap="square" lIns="0" tIns="0" rIns="0" bIns="0" rtlCol="0"/>
          <a:lstStyle/>
          <a:p>
            <a:endParaRPr/>
          </a:p>
        </p:txBody>
      </p:sp>
      <p:sp>
        <p:nvSpPr>
          <p:cNvPr id="26" name="object 26"/>
          <p:cNvSpPr/>
          <p:nvPr/>
        </p:nvSpPr>
        <p:spPr>
          <a:xfrm>
            <a:off x="7901940" y="4085844"/>
            <a:ext cx="928369" cy="1275715"/>
          </a:xfrm>
          <a:custGeom>
            <a:avLst/>
            <a:gdLst/>
            <a:ahLst/>
            <a:cxnLst/>
            <a:rect l="l" t="t" r="r" b="b"/>
            <a:pathLst>
              <a:path w="928370" h="1275714">
                <a:moveTo>
                  <a:pt x="875029" y="118744"/>
                </a:moveTo>
                <a:lnTo>
                  <a:pt x="789304" y="118744"/>
                </a:lnTo>
                <a:lnTo>
                  <a:pt x="789304" y="1007363"/>
                </a:lnTo>
                <a:lnTo>
                  <a:pt x="782789" y="1055895"/>
                </a:lnTo>
                <a:lnTo>
                  <a:pt x="764398" y="1099495"/>
                </a:lnTo>
                <a:lnTo>
                  <a:pt x="735869" y="1136427"/>
                </a:lnTo>
                <a:lnTo>
                  <a:pt x="698937" y="1164956"/>
                </a:lnTo>
                <a:lnTo>
                  <a:pt x="655337" y="1183347"/>
                </a:lnTo>
                <a:lnTo>
                  <a:pt x="606805" y="1189862"/>
                </a:lnTo>
                <a:lnTo>
                  <a:pt x="0" y="1189862"/>
                </a:lnTo>
                <a:lnTo>
                  <a:pt x="0" y="1275587"/>
                </a:lnTo>
                <a:lnTo>
                  <a:pt x="606805" y="1275587"/>
                </a:lnTo>
                <a:lnTo>
                  <a:pt x="655038" y="1271264"/>
                </a:lnTo>
                <a:lnTo>
                  <a:pt x="700427" y="1258801"/>
                </a:lnTo>
                <a:lnTo>
                  <a:pt x="742216" y="1238955"/>
                </a:lnTo>
                <a:lnTo>
                  <a:pt x="779649" y="1212487"/>
                </a:lnTo>
                <a:lnTo>
                  <a:pt x="811971" y="1180155"/>
                </a:lnTo>
                <a:lnTo>
                  <a:pt x="838425" y="1142717"/>
                </a:lnTo>
                <a:lnTo>
                  <a:pt x="858257" y="1100934"/>
                </a:lnTo>
                <a:lnTo>
                  <a:pt x="870710" y="1055563"/>
                </a:lnTo>
                <a:lnTo>
                  <a:pt x="875029" y="1007363"/>
                </a:lnTo>
                <a:lnTo>
                  <a:pt x="875029" y="118744"/>
                </a:lnTo>
                <a:close/>
              </a:path>
              <a:path w="928370" h="1275714">
                <a:moveTo>
                  <a:pt x="832230" y="0"/>
                </a:moveTo>
                <a:lnTo>
                  <a:pt x="736218" y="118744"/>
                </a:lnTo>
                <a:lnTo>
                  <a:pt x="928115" y="118744"/>
                </a:lnTo>
                <a:lnTo>
                  <a:pt x="832230" y="0"/>
                </a:lnTo>
                <a:close/>
              </a:path>
            </a:pathLst>
          </a:custGeom>
          <a:solidFill>
            <a:srgbClr val="EC7C30"/>
          </a:solidFill>
        </p:spPr>
        <p:txBody>
          <a:bodyPr wrap="square" lIns="0" tIns="0" rIns="0" bIns="0" rtlCol="0"/>
          <a:lstStyle/>
          <a:p>
            <a:endParaRPr/>
          </a:p>
        </p:txBody>
      </p:sp>
      <p:sp>
        <p:nvSpPr>
          <p:cNvPr id="27" name="object 27"/>
          <p:cNvSpPr/>
          <p:nvPr/>
        </p:nvSpPr>
        <p:spPr>
          <a:xfrm>
            <a:off x="7901940" y="4085844"/>
            <a:ext cx="928369" cy="1275715"/>
          </a:xfrm>
          <a:custGeom>
            <a:avLst/>
            <a:gdLst/>
            <a:ahLst/>
            <a:cxnLst/>
            <a:rect l="l" t="t" r="r" b="b"/>
            <a:pathLst>
              <a:path w="928370" h="1275714">
                <a:moveTo>
                  <a:pt x="0" y="1275587"/>
                </a:moveTo>
                <a:lnTo>
                  <a:pt x="606805" y="1275587"/>
                </a:lnTo>
                <a:lnTo>
                  <a:pt x="655038" y="1271264"/>
                </a:lnTo>
                <a:lnTo>
                  <a:pt x="700427" y="1258801"/>
                </a:lnTo>
                <a:lnTo>
                  <a:pt x="742216" y="1238955"/>
                </a:lnTo>
                <a:lnTo>
                  <a:pt x="779649" y="1212487"/>
                </a:lnTo>
                <a:lnTo>
                  <a:pt x="811971" y="1180155"/>
                </a:lnTo>
                <a:lnTo>
                  <a:pt x="838425" y="1142717"/>
                </a:lnTo>
                <a:lnTo>
                  <a:pt x="858257" y="1100934"/>
                </a:lnTo>
                <a:lnTo>
                  <a:pt x="870710" y="1055563"/>
                </a:lnTo>
                <a:lnTo>
                  <a:pt x="875029" y="1007363"/>
                </a:lnTo>
                <a:lnTo>
                  <a:pt x="875029" y="118744"/>
                </a:lnTo>
                <a:lnTo>
                  <a:pt x="928115" y="118744"/>
                </a:lnTo>
                <a:lnTo>
                  <a:pt x="832230" y="0"/>
                </a:lnTo>
                <a:lnTo>
                  <a:pt x="736218" y="118744"/>
                </a:lnTo>
                <a:lnTo>
                  <a:pt x="789304" y="118744"/>
                </a:lnTo>
                <a:lnTo>
                  <a:pt x="789304" y="1007363"/>
                </a:lnTo>
                <a:lnTo>
                  <a:pt x="782789" y="1055895"/>
                </a:lnTo>
                <a:lnTo>
                  <a:pt x="764398" y="1099495"/>
                </a:lnTo>
                <a:lnTo>
                  <a:pt x="735869" y="1136427"/>
                </a:lnTo>
                <a:lnTo>
                  <a:pt x="698937" y="1164956"/>
                </a:lnTo>
                <a:lnTo>
                  <a:pt x="655337" y="1183347"/>
                </a:lnTo>
                <a:lnTo>
                  <a:pt x="606805" y="1189862"/>
                </a:lnTo>
                <a:lnTo>
                  <a:pt x="0" y="1189862"/>
                </a:lnTo>
                <a:lnTo>
                  <a:pt x="0" y="1275587"/>
                </a:lnTo>
                <a:close/>
              </a:path>
            </a:pathLst>
          </a:custGeom>
          <a:ln w="12700">
            <a:solidFill>
              <a:srgbClr val="FFFFFF"/>
            </a:solidFill>
          </a:ln>
        </p:spPr>
        <p:txBody>
          <a:bodyPr wrap="square" lIns="0" tIns="0" rIns="0" bIns="0" rtlCol="0"/>
          <a:lstStyle/>
          <a:p>
            <a:endParaRPr/>
          </a:p>
        </p:txBody>
      </p:sp>
      <p:sp>
        <p:nvSpPr>
          <p:cNvPr id="28" name="object 28"/>
          <p:cNvSpPr/>
          <p:nvPr/>
        </p:nvSpPr>
        <p:spPr>
          <a:xfrm>
            <a:off x="8583168" y="1496567"/>
            <a:ext cx="151130" cy="1085215"/>
          </a:xfrm>
          <a:custGeom>
            <a:avLst/>
            <a:gdLst/>
            <a:ahLst/>
            <a:cxnLst/>
            <a:rect l="l" t="t" r="r" b="b"/>
            <a:pathLst>
              <a:path w="151129" h="1085214">
                <a:moveTo>
                  <a:pt x="150875" y="1009650"/>
                </a:moveTo>
                <a:lnTo>
                  <a:pt x="0" y="1009650"/>
                </a:lnTo>
                <a:lnTo>
                  <a:pt x="75437" y="1085088"/>
                </a:lnTo>
                <a:lnTo>
                  <a:pt x="150875" y="1009650"/>
                </a:lnTo>
                <a:close/>
              </a:path>
              <a:path w="151129" h="1085214">
                <a:moveTo>
                  <a:pt x="113156" y="0"/>
                </a:moveTo>
                <a:lnTo>
                  <a:pt x="37718" y="0"/>
                </a:lnTo>
                <a:lnTo>
                  <a:pt x="37718" y="1009650"/>
                </a:lnTo>
                <a:lnTo>
                  <a:pt x="113156" y="1009650"/>
                </a:lnTo>
                <a:lnTo>
                  <a:pt x="113156" y="0"/>
                </a:lnTo>
                <a:close/>
              </a:path>
            </a:pathLst>
          </a:custGeom>
          <a:solidFill>
            <a:srgbClr val="228DC1"/>
          </a:solidFill>
        </p:spPr>
        <p:txBody>
          <a:bodyPr wrap="square" lIns="0" tIns="0" rIns="0" bIns="0" rtlCol="0"/>
          <a:lstStyle/>
          <a:p>
            <a:endParaRPr/>
          </a:p>
        </p:txBody>
      </p:sp>
      <p:sp>
        <p:nvSpPr>
          <p:cNvPr id="29" name="object 29"/>
          <p:cNvSpPr/>
          <p:nvPr/>
        </p:nvSpPr>
        <p:spPr>
          <a:xfrm>
            <a:off x="8583168" y="1496567"/>
            <a:ext cx="151130" cy="1085215"/>
          </a:xfrm>
          <a:custGeom>
            <a:avLst/>
            <a:gdLst/>
            <a:ahLst/>
            <a:cxnLst/>
            <a:rect l="l" t="t" r="r" b="b"/>
            <a:pathLst>
              <a:path w="151129" h="1085214">
                <a:moveTo>
                  <a:pt x="150875" y="1009650"/>
                </a:moveTo>
                <a:lnTo>
                  <a:pt x="75437" y="1085088"/>
                </a:lnTo>
                <a:lnTo>
                  <a:pt x="0" y="1009650"/>
                </a:lnTo>
                <a:lnTo>
                  <a:pt x="37718" y="1009650"/>
                </a:lnTo>
                <a:lnTo>
                  <a:pt x="37718" y="0"/>
                </a:lnTo>
                <a:lnTo>
                  <a:pt x="113156" y="0"/>
                </a:lnTo>
                <a:lnTo>
                  <a:pt x="113156" y="1009650"/>
                </a:lnTo>
                <a:lnTo>
                  <a:pt x="150875" y="1009650"/>
                </a:lnTo>
                <a:close/>
              </a:path>
            </a:pathLst>
          </a:custGeom>
          <a:ln w="12700">
            <a:solidFill>
              <a:srgbClr val="FFFFFF"/>
            </a:solidFill>
          </a:ln>
        </p:spPr>
        <p:txBody>
          <a:bodyPr wrap="square" lIns="0" tIns="0" rIns="0" bIns="0" rtlCol="0"/>
          <a:lstStyle/>
          <a:p>
            <a:endParaRPr/>
          </a:p>
        </p:txBody>
      </p:sp>
      <p:sp>
        <p:nvSpPr>
          <p:cNvPr id="30" name="object 30"/>
          <p:cNvSpPr/>
          <p:nvPr/>
        </p:nvSpPr>
        <p:spPr>
          <a:xfrm>
            <a:off x="9464040" y="1348739"/>
            <a:ext cx="151130" cy="1085215"/>
          </a:xfrm>
          <a:custGeom>
            <a:avLst/>
            <a:gdLst/>
            <a:ahLst/>
            <a:cxnLst/>
            <a:rect l="l" t="t" r="r" b="b"/>
            <a:pathLst>
              <a:path w="151129" h="1085214">
                <a:moveTo>
                  <a:pt x="150875" y="1009650"/>
                </a:moveTo>
                <a:lnTo>
                  <a:pt x="0" y="1009650"/>
                </a:lnTo>
                <a:lnTo>
                  <a:pt x="75437" y="1085088"/>
                </a:lnTo>
                <a:lnTo>
                  <a:pt x="150875" y="1009650"/>
                </a:lnTo>
                <a:close/>
              </a:path>
              <a:path w="151129" h="1085214">
                <a:moveTo>
                  <a:pt x="113156" y="0"/>
                </a:moveTo>
                <a:lnTo>
                  <a:pt x="37718" y="0"/>
                </a:lnTo>
                <a:lnTo>
                  <a:pt x="37718" y="1009650"/>
                </a:lnTo>
                <a:lnTo>
                  <a:pt x="113156" y="1009650"/>
                </a:lnTo>
                <a:lnTo>
                  <a:pt x="113156" y="0"/>
                </a:lnTo>
                <a:close/>
              </a:path>
            </a:pathLst>
          </a:custGeom>
          <a:solidFill>
            <a:srgbClr val="228DC1"/>
          </a:solidFill>
        </p:spPr>
        <p:txBody>
          <a:bodyPr wrap="square" lIns="0" tIns="0" rIns="0" bIns="0" rtlCol="0"/>
          <a:lstStyle/>
          <a:p>
            <a:endParaRPr/>
          </a:p>
        </p:txBody>
      </p:sp>
      <p:sp>
        <p:nvSpPr>
          <p:cNvPr id="31" name="object 31"/>
          <p:cNvSpPr/>
          <p:nvPr/>
        </p:nvSpPr>
        <p:spPr>
          <a:xfrm>
            <a:off x="9464040" y="1348739"/>
            <a:ext cx="151130" cy="1085215"/>
          </a:xfrm>
          <a:custGeom>
            <a:avLst/>
            <a:gdLst/>
            <a:ahLst/>
            <a:cxnLst/>
            <a:rect l="l" t="t" r="r" b="b"/>
            <a:pathLst>
              <a:path w="151129" h="1085214">
                <a:moveTo>
                  <a:pt x="150875" y="1009650"/>
                </a:moveTo>
                <a:lnTo>
                  <a:pt x="75437" y="1085088"/>
                </a:lnTo>
                <a:lnTo>
                  <a:pt x="0" y="1009650"/>
                </a:lnTo>
                <a:lnTo>
                  <a:pt x="37718" y="1009650"/>
                </a:lnTo>
                <a:lnTo>
                  <a:pt x="37718" y="0"/>
                </a:lnTo>
                <a:lnTo>
                  <a:pt x="113156" y="0"/>
                </a:lnTo>
                <a:lnTo>
                  <a:pt x="113156" y="1009650"/>
                </a:lnTo>
                <a:lnTo>
                  <a:pt x="150875" y="1009650"/>
                </a:lnTo>
                <a:close/>
              </a:path>
            </a:pathLst>
          </a:custGeom>
          <a:ln w="12700">
            <a:solidFill>
              <a:srgbClr val="FFFFFF"/>
            </a:solidFill>
          </a:ln>
        </p:spPr>
        <p:txBody>
          <a:bodyPr wrap="square" lIns="0" tIns="0" rIns="0" bIns="0" rtlCol="0"/>
          <a:lstStyle/>
          <a:p>
            <a:endParaRPr/>
          </a:p>
        </p:txBody>
      </p:sp>
      <p:sp>
        <p:nvSpPr>
          <p:cNvPr id="32" name="object 32"/>
          <p:cNvSpPr/>
          <p:nvPr/>
        </p:nvSpPr>
        <p:spPr>
          <a:xfrm>
            <a:off x="8412480" y="1784604"/>
            <a:ext cx="1435735" cy="247015"/>
          </a:xfrm>
          <a:custGeom>
            <a:avLst/>
            <a:gdLst/>
            <a:ahLst/>
            <a:cxnLst/>
            <a:rect l="l" t="t" r="r" b="b"/>
            <a:pathLst>
              <a:path w="1435734" h="247014">
                <a:moveTo>
                  <a:pt x="0" y="246887"/>
                </a:moveTo>
                <a:lnTo>
                  <a:pt x="1435607" y="246887"/>
                </a:lnTo>
                <a:lnTo>
                  <a:pt x="1435607" y="0"/>
                </a:lnTo>
                <a:lnTo>
                  <a:pt x="0" y="0"/>
                </a:lnTo>
                <a:lnTo>
                  <a:pt x="0" y="246887"/>
                </a:lnTo>
                <a:close/>
              </a:path>
            </a:pathLst>
          </a:custGeom>
          <a:solidFill>
            <a:srgbClr val="EC7C30"/>
          </a:solidFill>
        </p:spPr>
        <p:txBody>
          <a:bodyPr wrap="square" lIns="0" tIns="0" rIns="0" bIns="0" rtlCol="0"/>
          <a:lstStyle/>
          <a:p>
            <a:endParaRPr/>
          </a:p>
        </p:txBody>
      </p:sp>
      <p:sp>
        <p:nvSpPr>
          <p:cNvPr id="33" name="object 33"/>
          <p:cNvSpPr/>
          <p:nvPr/>
        </p:nvSpPr>
        <p:spPr>
          <a:xfrm>
            <a:off x="8412480" y="1784604"/>
            <a:ext cx="1435735" cy="247015"/>
          </a:xfrm>
          <a:custGeom>
            <a:avLst/>
            <a:gdLst/>
            <a:ahLst/>
            <a:cxnLst/>
            <a:rect l="l" t="t" r="r" b="b"/>
            <a:pathLst>
              <a:path w="1435734" h="247014">
                <a:moveTo>
                  <a:pt x="0" y="246887"/>
                </a:moveTo>
                <a:lnTo>
                  <a:pt x="1435607" y="246887"/>
                </a:lnTo>
                <a:lnTo>
                  <a:pt x="1435607" y="0"/>
                </a:lnTo>
                <a:lnTo>
                  <a:pt x="0" y="0"/>
                </a:lnTo>
                <a:lnTo>
                  <a:pt x="0" y="246887"/>
                </a:lnTo>
                <a:close/>
              </a:path>
            </a:pathLst>
          </a:custGeom>
          <a:ln w="9525">
            <a:solidFill>
              <a:srgbClr val="FFFFFF"/>
            </a:solidFill>
          </a:ln>
        </p:spPr>
        <p:txBody>
          <a:bodyPr wrap="square" lIns="0" tIns="0" rIns="0" bIns="0" rtlCol="0"/>
          <a:lstStyle/>
          <a:p>
            <a:endParaRPr/>
          </a:p>
        </p:txBody>
      </p:sp>
      <p:sp>
        <p:nvSpPr>
          <p:cNvPr id="34" name="object 34"/>
          <p:cNvSpPr txBox="1"/>
          <p:nvPr/>
        </p:nvSpPr>
        <p:spPr>
          <a:xfrm>
            <a:off x="8412480" y="1810638"/>
            <a:ext cx="1435735" cy="177800"/>
          </a:xfrm>
          <a:prstGeom prst="rect">
            <a:avLst/>
          </a:prstGeom>
        </p:spPr>
        <p:txBody>
          <a:bodyPr vert="horz" wrap="square" lIns="0" tIns="12065" rIns="0" bIns="0" rtlCol="0">
            <a:spAutoFit/>
          </a:bodyPr>
          <a:lstStyle/>
          <a:p>
            <a:pPr marL="422909">
              <a:lnSpc>
                <a:spcPct val="100000"/>
              </a:lnSpc>
              <a:spcBef>
                <a:spcPts val="95"/>
              </a:spcBef>
            </a:pPr>
            <a:r>
              <a:rPr sz="1000" b="1" spc="-5">
                <a:solidFill>
                  <a:srgbClr val="FFFFFF"/>
                </a:solidFill>
                <a:latin typeface="Calibri"/>
                <a:cs typeface="Calibri"/>
              </a:rPr>
              <a:t>North</a:t>
            </a:r>
            <a:r>
              <a:rPr sz="1000" b="1" spc="-15">
                <a:solidFill>
                  <a:srgbClr val="FFFFFF"/>
                </a:solidFill>
                <a:latin typeface="Calibri"/>
                <a:cs typeface="Calibri"/>
              </a:rPr>
              <a:t> </a:t>
            </a:r>
            <a:r>
              <a:rPr sz="1000" b="1" spc="-5">
                <a:solidFill>
                  <a:srgbClr val="FFFFFF"/>
                </a:solidFill>
                <a:latin typeface="Calibri"/>
                <a:cs typeface="Calibri"/>
              </a:rPr>
              <a:t>Flow</a:t>
            </a:r>
            <a:endParaRPr sz="1000">
              <a:latin typeface="Calibri"/>
              <a:cs typeface="Calibri"/>
            </a:endParaRPr>
          </a:p>
        </p:txBody>
      </p:sp>
      <p:sp>
        <p:nvSpPr>
          <p:cNvPr id="35" name="object 35"/>
          <p:cNvSpPr/>
          <p:nvPr/>
        </p:nvSpPr>
        <p:spPr>
          <a:xfrm>
            <a:off x="11687556" y="1284732"/>
            <a:ext cx="151130" cy="3218815"/>
          </a:xfrm>
          <a:custGeom>
            <a:avLst/>
            <a:gdLst/>
            <a:ahLst/>
            <a:cxnLst/>
            <a:rect l="l" t="t" r="r" b="b"/>
            <a:pathLst>
              <a:path w="151129" h="3218815">
                <a:moveTo>
                  <a:pt x="113157" y="75437"/>
                </a:moveTo>
                <a:lnTo>
                  <a:pt x="37719" y="75437"/>
                </a:lnTo>
                <a:lnTo>
                  <a:pt x="37719" y="3218687"/>
                </a:lnTo>
                <a:lnTo>
                  <a:pt x="113157" y="3218687"/>
                </a:lnTo>
                <a:lnTo>
                  <a:pt x="113157" y="75437"/>
                </a:lnTo>
                <a:close/>
              </a:path>
              <a:path w="151129" h="3218815">
                <a:moveTo>
                  <a:pt x="75438" y="0"/>
                </a:moveTo>
                <a:lnTo>
                  <a:pt x="0" y="75437"/>
                </a:lnTo>
                <a:lnTo>
                  <a:pt x="150875" y="75437"/>
                </a:lnTo>
                <a:lnTo>
                  <a:pt x="75438" y="0"/>
                </a:lnTo>
                <a:close/>
              </a:path>
            </a:pathLst>
          </a:custGeom>
          <a:solidFill>
            <a:srgbClr val="228DC1"/>
          </a:solidFill>
        </p:spPr>
        <p:txBody>
          <a:bodyPr wrap="square" lIns="0" tIns="0" rIns="0" bIns="0" rtlCol="0"/>
          <a:lstStyle/>
          <a:p>
            <a:endParaRPr/>
          </a:p>
        </p:txBody>
      </p:sp>
      <p:sp>
        <p:nvSpPr>
          <p:cNvPr id="36" name="object 36"/>
          <p:cNvSpPr/>
          <p:nvPr/>
        </p:nvSpPr>
        <p:spPr>
          <a:xfrm>
            <a:off x="11687556" y="1284732"/>
            <a:ext cx="151130" cy="3218815"/>
          </a:xfrm>
          <a:custGeom>
            <a:avLst/>
            <a:gdLst/>
            <a:ahLst/>
            <a:cxnLst/>
            <a:rect l="l" t="t" r="r" b="b"/>
            <a:pathLst>
              <a:path w="151129" h="3218815">
                <a:moveTo>
                  <a:pt x="0" y="75437"/>
                </a:moveTo>
                <a:lnTo>
                  <a:pt x="75438" y="0"/>
                </a:lnTo>
                <a:lnTo>
                  <a:pt x="150875" y="75437"/>
                </a:lnTo>
                <a:lnTo>
                  <a:pt x="113157" y="75437"/>
                </a:lnTo>
                <a:lnTo>
                  <a:pt x="113157" y="3218687"/>
                </a:lnTo>
                <a:lnTo>
                  <a:pt x="37719" y="3218687"/>
                </a:lnTo>
                <a:lnTo>
                  <a:pt x="37719" y="75437"/>
                </a:lnTo>
                <a:lnTo>
                  <a:pt x="0" y="75437"/>
                </a:lnTo>
                <a:close/>
              </a:path>
            </a:pathLst>
          </a:custGeom>
          <a:ln w="12699">
            <a:solidFill>
              <a:srgbClr val="FFFFFF"/>
            </a:solidFill>
          </a:ln>
        </p:spPr>
        <p:txBody>
          <a:bodyPr wrap="square" lIns="0" tIns="0" rIns="0" bIns="0" rtlCol="0"/>
          <a:lstStyle/>
          <a:p>
            <a:endParaRPr/>
          </a:p>
        </p:txBody>
      </p:sp>
      <p:sp>
        <p:nvSpPr>
          <p:cNvPr id="37" name="object 37"/>
          <p:cNvSpPr/>
          <p:nvPr/>
        </p:nvSpPr>
        <p:spPr>
          <a:xfrm>
            <a:off x="9494519" y="4085844"/>
            <a:ext cx="868680" cy="1275715"/>
          </a:xfrm>
          <a:custGeom>
            <a:avLst/>
            <a:gdLst/>
            <a:ahLst/>
            <a:cxnLst/>
            <a:rect l="l" t="t" r="r" b="b"/>
            <a:pathLst>
              <a:path w="868679" h="1275714">
                <a:moveTo>
                  <a:pt x="127761" y="111124"/>
                </a:moveTo>
                <a:lnTo>
                  <a:pt x="51943" y="111124"/>
                </a:lnTo>
                <a:lnTo>
                  <a:pt x="51943" y="1024508"/>
                </a:lnTo>
                <a:lnTo>
                  <a:pt x="55987" y="1069645"/>
                </a:lnTo>
                <a:lnTo>
                  <a:pt x="67647" y="1112125"/>
                </a:lnTo>
                <a:lnTo>
                  <a:pt x="86214" y="1151240"/>
                </a:lnTo>
                <a:lnTo>
                  <a:pt x="110976" y="1186282"/>
                </a:lnTo>
                <a:lnTo>
                  <a:pt x="141226" y="1216542"/>
                </a:lnTo>
                <a:lnTo>
                  <a:pt x="176252" y="1241312"/>
                </a:lnTo>
                <a:lnTo>
                  <a:pt x="215345" y="1259881"/>
                </a:lnTo>
                <a:lnTo>
                  <a:pt x="257796" y="1271543"/>
                </a:lnTo>
                <a:lnTo>
                  <a:pt x="302895" y="1275587"/>
                </a:lnTo>
                <a:lnTo>
                  <a:pt x="868679" y="1275587"/>
                </a:lnTo>
                <a:lnTo>
                  <a:pt x="868679" y="1199768"/>
                </a:lnTo>
                <a:lnTo>
                  <a:pt x="302895" y="1199768"/>
                </a:lnTo>
                <a:lnTo>
                  <a:pt x="256320" y="1193507"/>
                </a:lnTo>
                <a:lnTo>
                  <a:pt x="214479" y="1175836"/>
                </a:lnTo>
                <a:lnTo>
                  <a:pt x="179038" y="1148429"/>
                </a:lnTo>
                <a:lnTo>
                  <a:pt x="151661" y="1112957"/>
                </a:lnTo>
                <a:lnTo>
                  <a:pt x="134014" y="1071093"/>
                </a:lnTo>
                <a:lnTo>
                  <a:pt x="127761" y="1024508"/>
                </a:lnTo>
                <a:lnTo>
                  <a:pt x="127761" y="111124"/>
                </a:lnTo>
                <a:close/>
              </a:path>
              <a:path w="868679" h="1275714">
                <a:moveTo>
                  <a:pt x="89788" y="0"/>
                </a:moveTo>
                <a:lnTo>
                  <a:pt x="0" y="111124"/>
                </a:lnTo>
                <a:lnTo>
                  <a:pt x="179577" y="111124"/>
                </a:lnTo>
                <a:lnTo>
                  <a:pt x="89788" y="0"/>
                </a:lnTo>
                <a:close/>
              </a:path>
            </a:pathLst>
          </a:custGeom>
          <a:solidFill>
            <a:srgbClr val="EC7C30"/>
          </a:solidFill>
        </p:spPr>
        <p:txBody>
          <a:bodyPr wrap="square" lIns="0" tIns="0" rIns="0" bIns="0" rtlCol="0"/>
          <a:lstStyle/>
          <a:p>
            <a:endParaRPr/>
          </a:p>
        </p:txBody>
      </p:sp>
      <p:sp>
        <p:nvSpPr>
          <p:cNvPr id="38" name="object 38"/>
          <p:cNvSpPr/>
          <p:nvPr/>
        </p:nvSpPr>
        <p:spPr>
          <a:xfrm>
            <a:off x="9494519" y="4085844"/>
            <a:ext cx="868680" cy="1275715"/>
          </a:xfrm>
          <a:custGeom>
            <a:avLst/>
            <a:gdLst/>
            <a:ahLst/>
            <a:cxnLst/>
            <a:rect l="l" t="t" r="r" b="b"/>
            <a:pathLst>
              <a:path w="868679" h="1275714">
                <a:moveTo>
                  <a:pt x="868679" y="1275587"/>
                </a:moveTo>
                <a:lnTo>
                  <a:pt x="302895" y="1275587"/>
                </a:lnTo>
                <a:lnTo>
                  <a:pt x="257796" y="1271543"/>
                </a:lnTo>
                <a:lnTo>
                  <a:pt x="215345" y="1259881"/>
                </a:lnTo>
                <a:lnTo>
                  <a:pt x="176252" y="1241312"/>
                </a:lnTo>
                <a:lnTo>
                  <a:pt x="141226" y="1216542"/>
                </a:lnTo>
                <a:lnTo>
                  <a:pt x="110976" y="1186282"/>
                </a:lnTo>
                <a:lnTo>
                  <a:pt x="86214" y="1151240"/>
                </a:lnTo>
                <a:lnTo>
                  <a:pt x="67647" y="1112125"/>
                </a:lnTo>
                <a:lnTo>
                  <a:pt x="55987" y="1069645"/>
                </a:lnTo>
                <a:lnTo>
                  <a:pt x="51943" y="1024508"/>
                </a:lnTo>
                <a:lnTo>
                  <a:pt x="51943" y="111124"/>
                </a:lnTo>
                <a:lnTo>
                  <a:pt x="0" y="111124"/>
                </a:lnTo>
                <a:lnTo>
                  <a:pt x="89788" y="0"/>
                </a:lnTo>
                <a:lnTo>
                  <a:pt x="179577" y="111124"/>
                </a:lnTo>
                <a:lnTo>
                  <a:pt x="127761" y="111124"/>
                </a:lnTo>
                <a:lnTo>
                  <a:pt x="127761" y="1024508"/>
                </a:lnTo>
                <a:lnTo>
                  <a:pt x="134014" y="1071093"/>
                </a:lnTo>
                <a:lnTo>
                  <a:pt x="151661" y="1112957"/>
                </a:lnTo>
                <a:lnTo>
                  <a:pt x="179038" y="1148429"/>
                </a:lnTo>
                <a:lnTo>
                  <a:pt x="214479" y="1175836"/>
                </a:lnTo>
                <a:lnTo>
                  <a:pt x="256320" y="1193507"/>
                </a:lnTo>
                <a:lnTo>
                  <a:pt x="302895" y="1199768"/>
                </a:lnTo>
                <a:lnTo>
                  <a:pt x="868679" y="1199768"/>
                </a:lnTo>
                <a:lnTo>
                  <a:pt x="868679" y="1275587"/>
                </a:lnTo>
                <a:close/>
              </a:path>
            </a:pathLst>
          </a:custGeom>
          <a:ln w="12700">
            <a:solidFill>
              <a:srgbClr val="FFFFFF"/>
            </a:solidFill>
          </a:ln>
        </p:spPr>
        <p:txBody>
          <a:bodyPr wrap="square" lIns="0" tIns="0" rIns="0" bIns="0" rtlCol="0"/>
          <a:lstStyle/>
          <a:p>
            <a:endParaRPr/>
          </a:p>
        </p:txBody>
      </p:sp>
      <p:sp>
        <p:nvSpPr>
          <p:cNvPr id="39" name="object 39"/>
          <p:cNvSpPr/>
          <p:nvPr/>
        </p:nvSpPr>
        <p:spPr>
          <a:xfrm>
            <a:off x="8517635" y="4427220"/>
            <a:ext cx="1435735" cy="247015"/>
          </a:xfrm>
          <a:custGeom>
            <a:avLst/>
            <a:gdLst/>
            <a:ahLst/>
            <a:cxnLst/>
            <a:rect l="l" t="t" r="r" b="b"/>
            <a:pathLst>
              <a:path w="1435734" h="247014">
                <a:moveTo>
                  <a:pt x="0" y="246887"/>
                </a:moveTo>
                <a:lnTo>
                  <a:pt x="1435607" y="246887"/>
                </a:lnTo>
                <a:lnTo>
                  <a:pt x="1435607" y="0"/>
                </a:lnTo>
                <a:lnTo>
                  <a:pt x="0" y="0"/>
                </a:lnTo>
                <a:lnTo>
                  <a:pt x="0" y="246887"/>
                </a:lnTo>
                <a:close/>
              </a:path>
            </a:pathLst>
          </a:custGeom>
          <a:solidFill>
            <a:srgbClr val="228DC1"/>
          </a:solidFill>
        </p:spPr>
        <p:txBody>
          <a:bodyPr wrap="square" lIns="0" tIns="0" rIns="0" bIns="0" rtlCol="0"/>
          <a:lstStyle/>
          <a:p>
            <a:endParaRPr/>
          </a:p>
        </p:txBody>
      </p:sp>
      <p:sp>
        <p:nvSpPr>
          <p:cNvPr id="40" name="object 40"/>
          <p:cNvSpPr/>
          <p:nvPr/>
        </p:nvSpPr>
        <p:spPr>
          <a:xfrm>
            <a:off x="8517635" y="4427220"/>
            <a:ext cx="1435735" cy="247015"/>
          </a:xfrm>
          <a:custGeom>
            <a:avLst/>
            <a:gdLst/>
            <a:ahLst/>
            <a:cxnLst/>
            <a:rect l="l" t="t" r="r" b="b"/>
            <a:pathLst>
              <a:path w="1435734" h="247014">
                <a:moveTo>
                  <a:pt x="0" y="246887"/>
                </a:moveTo>
                <a:lnTo>
                  <a:pt x="1435607" y="246887"/>
                </a:lnTo>
                <a:lnTo>
                  <a:pt x="1435607" y="0"/>
                </a:lnTo>
                <a:lnTo>
                  <a:pt x="0" y="0"/>
                </a:lnTo>
                <a:lnTo>
                  <a:pt x="0" y="246887"/>
                </a:lnTo>
                <a:close/>
              </a:path>
            </a:pathLst>
          </a:custGeom>
          <a:ln w="9525">
            <a:solidFill>
              <a:srgbClr val="FFFFFF"/>
            </a:solidFill>
          </a:ln>
        </p:spPr>
        <p:txBody>
          <a:bodyPr wrap="square" lIns="0" tIns="0" rIns="0" bIns="0" rtlCol="0"/>
          <a:lstStyle/>
          <a:p>
            <a:endParaRPr/>
          </a:p>
        </p:txBody>
      </p:sp>
      <p:sp>
        <p:nvSpPr>
          <p:cNvPr id="41" name="object 41"/>
          <p:cNvSpPr txBox="1"/>
          <p:nvPr/>
        </p:nvSpPr>
        <p:spPr>
          <a:xfrm>
            <a:off x="8517635" y="4453890"/>
            <a:ext cx="1435735" cy="177800"/>
          </a:xfrm>
          <a:prstGeom prst="rect">
            <a:avLst/>
          </a:prstGeom>
        </p:spPr>
        <p:txBody>
          <a:bodyPr vert="horz" wrap="square" lIns="0" tIns="12065" rIns="0" bIns="0" rtlCol="0">
            <a:spAutoFit/>
          </a:bodyPr>
          <a:lstStyle/>
          <a:p>
            <a:pPr marL="422275">
              <a:lnSpc>
                <a:spcPct val="100000"/>
              </a:lnSpc>
              <a:spcBef>
                <a:spcPts val="95"/>
              </a:spcBef>
            </a:pPr>
            <a:r>
              <a:rPr sz="1000" b="1" spc="-5">
                <a:solidFill>
                  <a:srgbClr val="FFFFFF"/>
                </a:solidFill>
                <a:latin typeface="Calibri"/>
                <a:cs typeface="Calibri"/>
              </a:rPr>
              <a:t>South Flow</a:t>
            </a:r>
            <a:endParaRPr sz="1000">
              <a:latin typeface="Calibri"/>
              <a:cs typeface="Calibri"/>
            </a:endParaRPr>
          </a:p>
        </p:txBody>
      </p:sp>
      <p:sp>
        <p:nvSpPr>
          <p:cNvPr id="48" name="object 48"/>
          <p:cNvSpPr txBox="1">
            <a:spLocks noGrp="1"/>
          </p:cNvSpPr>
          <p:nvPr>
            <p:ph type="ftr" sz="quarter" idx="5"/>
          </p:nvPr>
        </p:nvSpPr>
        <p:spPr>
          <a:xfrm>
            <a:off x="9597008" y="6464985"/>
            <a:ext cx="1464309" cy="178434"/>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en-US"/>
              <a:t>AAM Planning </a:t>
            </a:r>
            <a:r>
              <a:rPr lang="en-US" spc="-10"/>
              <a:t>at</a:t>
            </a:r>
            <a:r>
              <a:rPr lang="en-US" spc="-95"/>
              <a:t> </a:t>
            </a:r>
            <a:r>
              <a:rPr lang="en-US" spc="-5"/>
              <a:t>GOAA</a:t>
            </a:r>
            <a:endParaRPr spc="-5">
              <a:solidFill>
                <a:srgbClr val="FFFFFF"/>
              </a:solidFill>
            </a:endParaRPr>
          </a:p>
        </p:txBody>
      </p:sp>
      <p:sp>
        <p:nvSpPr>
          <p:cNvPr id="49" name="object 49"/>
          <p:cNvSpPr txBox="1">
            <a:spLocks noGrp="1"/>
          </p:cNvSpPr>
          <p:nvPr>
            <p:ph type="sldNum" sz="quarter" idx="7"/>
          </p:nvPr>
        </p:nvSpPr>
        <p:spPr>
          <a:xfrm>
            <a:off x="11285219" y="6464985"/>
            <a:ext cx="245110" cy="156005"/>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US" smtClean="0">
                <a:solidFill>
                  <a:srgbClr val="888888"/>
                </a:solidFill>
              </a:rPr>
              <a:pPr marL="38100">
                <a:lnSpc>
                  <a:spcPts val="1240"/>
                </a:lnSpc>
              </a:pPr>
              <a:t>26</a:t>
            </a:fld>
            <a:endParaRPr/>
          </a:p>
        </p:txBody>
      </p:sp>
      <p:sp>
        <p:nvSpPr>
          <p:cNvPr id="42" name="object 42"/>
          <p:cNvSpPr txBox="1"/>
          <p:nvPr/>
        </p:nvSpPr>
        <p:spPr>
          <a:xfrm>
            <a:off x="392074" y="1528064"/>
            <a:ext cx="2597150" cy="299720"/>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01506E"/>
                </a:solidFill>
                <a:latin typeface="Calibri"/>
                <a:cs typeface="Calibri"/>
              </a:rPr>
              <a:t>Land </a:t>
            </a:r>
            <a:r>
              <a:rPr sz="1800" b="1">
                <a:solidFill>
                  <a:srgbClr val="01506E"/>
                </a:solidFill>
                <a:latin typeface="Calibri"/>
                <a:cs typeface="Calibri"/>
              </a:rPr>
              <a:t>Asset /</a:t>
            </a:r>
            <a:r>
              <a:rPr sz="1800" b="1" spc="-50">
                <a:solidFill>
                  <a:srgbClr val="01506E"/>
                </a:solidFill>
                <a:latin typeface="Calibri"/>
                <a:cs typeface="Calibri"/>
              </a:rPr>
              <a:t> </a:t>
            </a:r>
            <a:r>
              <a:rPr sz="1800" b="1" spc="-5">
                <a:solidFill>
                  <a:srgbClr val="01506E"/>
                </a:solidFill>
                <a:latin typeface="Calibri"/>
                <a:cs typeface="Calibri"/>
              </a:rPr>
              <a:t>Expandability</a:t>
            </a:r>
            <a:r>
              <a:rPr sz="1800" spc="-5">
                <a:solidFill>
                  <a:srgbClr val="01506E"/>
                </a:solidFill>
                <a:latin typeface="Calibri"/>
                <a:cs typeface="Calibri"/>
              </a:rPr>
              <a:t>:</a:t>
            </a:r>
            <a:endParaRPr sz="1800">
              <a:latin typeface="Calibri"/>
              <a:cs typeface="Calibri"/>
            </a:endParaRPr>
          </a:p>
        </p:txBody>
      </p:sp>
      <p:sp>
        <p:nvSpPr>
          <p:cNvPr id="43" name="object 43"/>
          <p:cNvSpPr txBox="1"/>
          <p:nvPr/>
        </p:nvSpPr>
        <p:spPr>
          <a:xfrm>
            <a:off x="629818" y="1893824"/>
            <a:ext cx="4648200" cy="1157605"/>
          </a:xfrm>
          <a:prstGeom prst="rect">
            <a:avLst/>
          </a:prstGeom>
        </p:spPr>
        <p:txBody>
          <a:bodyPr vert="horz" wrap="square" lIns="0" tIns="13335" rIns="0" bIns="0" rtlCol="0">
            <a:spAutoFit/>
          </a:bodyPr>
          <a:lstStyle/>
          <a:p>
            <a:pPr marL="295910" marR="5080" indent="-283845">
              <a:lnSpc>
                <a:spcPct val="100000"/>
              </a:lnSpc>
              <a:spcBef>
                <a:spcPts val="105"/>
              </a:spcBef>
              <a:buFont typeface="Arial"/>
              <a:buChar char="•"/>
              <a:tabLst>
                <a:tab pos="295910" algn="l"/>
                <a:tab pos="296545" algn="l"/>
              </a:tabLst>
            </a:pPr>
            <a:r>
              <a:rPr sz="1400" spc="-5">
                <a:solidFill>
                  <a:srgbClr val="01506E"/>
                </a:solidFill>
                <a:latin typeface="Calibri"/>
                <a:cs typeface="Calibri"/>
              </a:rPr>
              <a:t>1,200 </a:t>
            </a:r>
            <a:r>
              <a:rPr sz="1400" spc="-10">
                <a:solidFill>
                  <a:srgbClr val="01506E"/>
                </a:solidFill>
                <a:latin typeface="Calibri"/>
                <a:cs typeface="Calibri"/>
              </a:rPr>
              <a:t>acres </a:t>
            </a:r>
            <a:r>
              <a:rPr sz="1400" spc="-5">
                <a:solidFill>
                  <a:srgbClr val="01506E"/>
                </a:solidFill>
                <a:latin typeface="Calibri"/>
                <a:cs typeface="Calibri"/>
              </a:rPr>
              <a:t>of contiguous undeveloped </a:t>
            </a:r>
            <a:r>
              <a:rPr sz="1400" spc="-10">
                <a:solidFill>
                  <a:srgbClr val="01506E"/>
                </a:solidFill>
                <a:latin typeface="Calibri"/>
                <a:cs typeface="Calibri"/>
              </a:rPr>
              <a:t>property </a:t>
            </a:r>
            <a:r>
              <a:rPr sz="1400" spc="-5">
                <a:solidFill>
                  <a:srgbClr val="01506E"/>
                </a:solidFill>
                <a:latin typeface="Calibri"/>
                <a:cs typeface="Calibri"/>
              </a:rPr>
              <a:t>designated  </a:t>
            </a:r>
            <a:r>
              <a:rPr sz="1400" spc="-10">
                <a:solidFill>
                  <a:srgbClr val="01506E"/>
                </a:solidFill>
                <a:latin typeface="Calibri"/>
                <a:cs typeface="Calibri"/>
              </a:rPr>
              <a:t>for </a:t>
            </a:r>
            <a:r>
              <a:rPr sz="1400" spc="-5">
                <a:solidFill>
                  <a:srgbClr val="01506E"/>
                </a:solidFill>
                <a:latin typeface="Calibri"/>
                <a:cs typeface="Calibri"/>
              </a:rPr>
              <a:t>aeronautical use</a:t>
            </a:r>
            <a:endParaRPr sz="1400">
              <a:latin typeface="Calibri"/>
              <a:cs typeface="Calibri"/>
            </a:endParaRPr>
          </a:p>
          <a:p>
            <a:pPr marL="295910" marR="396875" indent="-283845">
              <a:lnSpc>
                <a:spcPct val="100000"/>
              </a:lnSpc>
              <a:spcBef>
                <a:spcPts val="505"/>
              </a:spcBef>
              <a:buFont typeface="Arial"/>
              <a:buChar char="•"/>
              <a:tabLst>
                <a:tab pos="295910" algn="l"/>
                <a:tab pos="296545" algn="l"/>
              </a:tabLst>
            </a:pPr>
            <a:r>
              <a:rPr sz="1400" spc="-5">
                <a:solidFill>
                  <a:srgbClr val="01506E"/>
                </a:solidFill>
                <a:latin typeface="Calibri"/>
                <a:cs typeface="Calibri"/>
              </a:rPr>
              <a:t>Opportunities </a:t>
            </a:r>
            <a:r>
              <a:rPr sz="1400" spc="-10">
                <a:solidFill>
                  <a:srgbClr val="01506E"/>
                </a:solidFill>
                <a:latin typeface="Calibri"/>
                <a:cs typeface="Calibri"/>
              </a:rPr>
              <a:t>for future incubator </a:t>
            </a:r>
            <a:r>
              <a:rPr sz="1400" spc="-5">
                <a:solidFill>
                  <a:srgbClr val="01506E"/>
                </a:solidFill>
                <a:latin typeface="Calibri"/>
                <a:cs typeface="Calibri"/>
              </a:rPr>
              <a:t>space, </a:t>
            </a:r>
            <a:r>
              <a:rPr sz="1400" spc="-10">
                <a:solidFill>
                  <a:srgbClr val="01506E"/>
                </a:solidFill>
                <a:latin typeface="Calibri"/>
                <a:cs typeface="Calibri"/>
              </a:rPr>
              <a:t>research </a:t>
            </a:r>
            <a:r>
              <a:rPr sz="1400" spc="-5">
                <a:solidFill>
                  <a:srgbClr val="01506E"/>
                </a:solidFill>
                <a:latin typeface="Calibri"/>
                <a:cs typeface="Calibri"/>
              </a:rPr>
              <a:t>and  development facilities, </a:t>
            </a:r>
            <a:r>
              <a:rPr sz="1400" spc="-15">
                <a:solidFill>
                  <a:srgbClr val="01506E"/>
                </a:solidFill>
                <a:latin typeface="Calibri"/>
                <a:cs typeface="Calibri"/>
              </a:rPr>
              <a:t>maintenance/repair, </a:t>
            </a:r>
            <a:r>
              <a:rPr sz="1400" spc="-5">
                <a:solidFill>
                  <a:srgbClr val="01506E"/>
                </a:solidFill>
                <a:latin typeface="Calibri"/>
                <a:cs typeface="Calibri"/>
              </a:rPr>
              <a:t>or  production/assembly</a:t>
            </a:r>
            <a:r>
              <a:rPr sz="1400">
                <a:solidFill>
                  <a:srgbClr val="01506E"/>
                </a:solidFill>
                <a:latin typeface="Calibri"/>
                <a:cs typeface="Calibri"/>
              </a:rPr>
              <a:t> </a:t>
            </a:r>
            <a:r>
              <a:rPr sz="1400" spc="-5">
                <a:solidFill>
                  <a:srgbClr val="01506E"/>
                </a:solidFill>
                <a:latin typeface="Calibri"/>
                <a:cs typeface="Calibri"/>
              </a:rPr>
              <a:t>facilities</a:t>
            </a:r>
            <a:endParaRPr sz="1400">
              <a:latin typeface="Calibri"/>
              <a:cs typeface="Calibri"/>
            </a:endParaRPr>
          </a:p>
        </p:txBody>
      </p:sp>
      <p:sp>
        <p:nvSpPr>
          <p:cNvPr id="44" name="object 44"/>
          <p:cNvSpPr txBox="1"/>
          <p:nvPr/>
        </p:nvSpPr>
        <p:spPr>
          <a:xfrm>
            <a:off x="392074" y="3267202"/>
            <a:ext cx="3464560"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01506E"/>
                </a:solidFill>
                <a:latin typeface="Calibri"/>
                <a:cs typeface="Calibri"/>
              </a:rPr>
              <a:t>Minimal Impact </a:t>
            </a:r>
            <a:r>
              <a:rPr sz="1800" b="1" spc="-10">
                <a:solidFill>
                  <a:srgbClr val="01506E"/>
                </a:solidFill>
                <a:latin typeface="Calibri"/>
                <a:cs typeface="Calibri"/>
              </a:rPr>
              <a:t>to MCO</a:t>
            </a:r>
            <a:r>
              <a:rPr sz="1800" b="1" spc="-85">
                <a:solidFill>
                  <a:srgbClr val="01506E"/>
                </a:solidFill>
                <a:latin typeface="Calibri"/>
                <a:cs typeface="Calibri"/>
              </a:rPr>
              <a:t> </a:t>
            </a:r>
            <a:r>
              <a:rPr sz="1800" b="1" spc="-10">
                <a:solidFill>
                  <a:srgbClr val="01506E"/>
                </a:solidFill>
                <a:latin typeface="Calibri"/>
                <a:cs typeface="Calibri"/>
              </a:rPr>
              <a:t>Operations</a:t>
            </a:r>
            <a:r>
              <a:rPr sz="1800" spc="-10">
                <a:solidFill>
                  <a:srgbClr val="01506E"/>
                </a:solidFill>
                <a:latin typeface="Calibri"/>
                <a:cs typeface="Calibri"/>
              </a:rPr>
              <a:t>:</a:t>
            </a:r>
            <a:endParaRPr sz="1800">
              <a:latin typeface="Calibri"/>
              <a:cs typeface="Calibri"/>
            </a:endParaRPr>
          </a:p>
        </p:txBody>
      </p:sp>
      <p:sp>
        <p:nvSpPr>
          <p:cNvPr id="45" name="object 45"/>
          <p:cNvSpPr txBox="1"/>
          <p:nvPr/>
        </p:nvSpPr>
        <p:spPr>
          <a:xfrm>
            <a:off x="629818" y="3634866"/>
            <a:ext cx="4544695" cy="452755"/>
          </a:xfrm>
          <a:prstGeom prst="rect">
            <a:avLst/>
          </a:prstGeom>
        </p:spPr>
        <p:txBody>
          <a:bodyPr vert="horz" wrap="square" lIns="0" tIns="12700" rIns="0" bIns="0" rtlCol="0">
            <a:spAutoFit/>
          </a:bodyPr>
          <a:lstStyle/>
          <a:p>
            <a:pPr marL="295910" marR="5080" indent="-283845">
              <a:lnSpc>
                <a:spcPct val="100000"/>
              </a:lnSpc>
              <a:spcBef>
                <a:spcPts val="100"/>
              </a:spcBef>
              <a:buFont typeface="Arial"/>
              <a:buChar char="•"/>
              <a:tabLst>
                <a:tab pos="295910" algn="l"/>
                <a:tab pos="296545" algn="l"/>
              </a:tabLst>
            </a:pPr>
            <a:r>
              <a:rPr sz="1400" spc="-10">
                <a:solidFill>
                  <a:srgbClr val="01506E"/>
                </a:solidFill>
                <a:latin typeface="Calibri"/>
                <a:cs typeface="Calibri"/>
              </a:rPr>
              <a:t>Adequate </a:t>
            </a:r>
            <a:r>
              <a:rPr sz="1400" spc="-5">
                <a:solidFill>
                  <a:srgbClr val="01506E"/>
                </a:solidFill>
                <a:latin typeface="Calibri"/>
                <a:cs typeface="Calibri"/>
              </a:rPr>
              <a:t>separation </a:t>
            </a:r>
            <a:r>
              <a:rPr sz="1400" spc="-10">
                <a:solidFill>
                  <a:srgbClr val="01506E"/>
                </a:solidFill>
                <a:latin typeface="Calibri"/>
                <a:cs typeface="Calibri"/>
              </a:rPr>
              <a:t>from existing </a:t>
            </a:r>
            <a:r>
              <a:rPr sz="1400" spc="-5">
                <a:solidFill>
                  <a:srgbClr val="01506E"/>
                </a:solidFill>
                <a:latin typeface="Calibri"/>
                <a:cs typeface="Calibri"/>
              </a:rPr>
              <a:t>flight </a:t>
            </a:r>
            <a:r>
              <a:rPr sz="1400" spc="-10">
                <a:solidFill>
                  <a:srgbClr val="01506E"/>
                </a:solidFill>
                <a:latin typeface="Calibri"/>
                <a:cs typeface="Calibri"/>
              </a:rPr>
              <a:t>paths </a:t>
            </a:r>
            <a:r>
              <a:rPr sz="1400" spc="-5">
                <a:solidFill>
                  <a:srgbClr val="01506E"/>
                </a:solidFill>
                <a:latin typeface="Calibri"/>
                <a:cs typeface="Calibri"/>
              </a:rPr>
              <a:t>and </a:t>
            </a:r>
            <a:r>
              <a:rPr sz="1400" spc="-10">
                <a:solidFill>
                  <a:srgbClr val="01506E"/>
                </a:solidFill>
                <a:latin typeface="Calibri"/>
                <a:cs typeface="Calibri"/>
              </a:rPr>
              <a:t>runway  approaches </a:t>
            </a:r>
            <a:r>
              <a:rPr sz="1400" spc="-5">
                <a:solidFill>
                  <a:srgbClr val="01506E"/>
                </a:solidFill>
                <a:latin typeface="Calibri"/>
                <a:cs typeface="Calibri"/>
              </a:rPr>
              <a:t>per EB</a:t>
            </a:r>
            <a:r>
              <a:rPr sz="1400" spc="20">
                <a:solidFill>
                  <a:srgbClr val="01506E"/>
                </a:solidFill>
                <a:latin typeface="Calibri"/>
                <a:cs typeface="Calibri"/>
              </a:rPr>
              <a:t> </a:t>
            </a:r>
            <a:r>
              <a:rPr sz="1400" spc="-5">
                <a:solidFill>
                  <a:srgbClr val="01506E"/>
                </a:solidFill>
                <a:latin typeface="Calibri"/>
                <a:cs typeface="Calibri"/>
              </a:rPr>
              <a:t>105</a:t>
            </a:r>
            <a:endParaRPr sz="1400">
              <a:latin typeface="Calibri"/>
              <a:cs typeface="Calibri"/>
            </a:endParaRPr>
          </a:p>
        </p:txBody>
      </p:sp>
      <p:sp>
        <p:nvSpPr>
          <p:cNvPr id="46" name="object 46"/>
          <p:cNvSpPr txBox="1"/>
          <p:nvPr/>
        </p:nvSpPr>
        <p:spPr>
          <a:xfrm>
            <a:off x="392074" y="4303903"/>
            <a:ext cx="1896110" cy="299720"/>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01506E"/>
                </a:solidFill>
                <a:latin typeface="Calibri"/>
                <a:cs typeface="Calibri"/>
              </a:rPr>
              <a:t>Advanced</a:t>
            </a:r>
            <a:r>
              <a:rPr sz="1800" b="1" spc="-70">
                <a:solidFill>
                  <a:srgbClr val="01506E"/>
                </a:solidFill>
                <a:latin typeface="Calibri"/>
                <a:cs typeface="Calibri"/>
              </a:rPr>
              <a:t> </a:t>
            </a:r>
            <a:r>
              <a:rPr sz="1800" b="1" spc="-5">
                <a:solidFill>
                  <a:srgbClr val="01506E"/>
                </a:solidFill>
                <a:latin typeface="Calibri"/>
                <a:cs typeface="Calibri"/>
              </a:rPr>
              <a:t>Planning</a:t>
            </a:r>
            <a:r>
              <a:rPr sz="1800" spc="-5">
                <a:solidFill>
                  <a:srgbClr val="01506E"/>
                </a:solidFill>
                <a:latin typeface="Calibri"/>
                <a:cs typeface="Calibri"/>
              </a:rPr>
              <a:t>:</a:t>
            </a:r>
            <a:endParaRPr sz="1800">
              <a:latin typeface="Calibri"/>
              <a:cs typeface="Calibri"/>
            </a:endParaRPr>
          </a:p>
        </p:txBody>
      </p:sp>
      <p:sp>
        <p:nvSpPr>
          <p:cNvPr id="47" name="object 47"/>
          <p:cNvSpPr txBox="1"/>
          <p:nvPr/>
        </p:nvSpPr>
        <p:spPr>
          <a:xfrm>
            <a:off x="629818" y="4671186"/>
            <a:ext cx="4051300" cy="666750"/>
          </a:xfrm>
          <a:prstGeom prst="rect">
            <a:avLst/>
          </a:prstGeom>
        </p:spPr>
        <p:txBody>
          <a:bodyPr vert="horz" wrap="square" lIns="0" tIns="12700" rIns="0" bIns="0" rtlCol="0">
            <a:spAutoFit/>
          </a:bodyPr>
          <a:lstStyle/>
          <a:p>
            <a:pPr marL="295910" marR="5080" indent="-283845">
              <a:lnSpc>
                <a:spcPct val="100000"/>
              </a:lnSpc>
              <a:spcBef>
                <a:spcPts val="100"/>
              </a:spcBef>
              <a:buFont typeface="Arial"/>
              <a:buChar char="•"/>
              <a:tabLst>
                <a:tab pos="295910" algn="l"/>
                <a:tab pos="296545" algn="l"/>
              </a:tabLst>
            </a:pPr>
            <a:r>
              <a:rPr sz="1400" spc="-5">
                <a:solidFill>
                  <a:srgbClr val="01506E"/>
                </a:solidFill>
                <a:latin typeface="Calibri"/>
                <a:cs typeface="Calibri"/>
              </a:rPr>
              <a:t>Aviation Authority </a:t>
            </a:r>
            <a:r>
              <a:rPr sz="1400" spc="-10">
                <a:solidFill>
                  <a:srgbClr val="01506E"/>
                </a:solidFill>
                <a:latin typeface="Calibri"/>
                <a:cs typeface="Calibri"/>
              </a:rPr>
              <a:t>staff </a:t>
            </a:r>
            <a:r>
              <a:rPr sz="1400" spc="-5">
                <a:solidFill>
                  <a:srgbClr val="01506E"/>
                </a:solidFill>
                <a:latin typeface="Calibri"/>
                <a:cs typeface="Calibri"/>
              </a:rPr>
              <a:t>coordination </a:t>
            </a:r>
            <a:r>
              <a:rPr sz="1400">
                <a:solidFill>
                  <a:srgbClr val="01506E"/>
                </a:solidFill>
                <a:latin typeface="Calibri"/>
                <a:cs typeface="Calibri"/>
              </a:rPr>
              <a:t>with airport  </a:t>
            </a:r>
            <a:r>
              <a:rPr sz="1400" spc="-10">
                <a:solidFill>
                  <a:srgbClr val="01506E"/>
                </a:solidFill>
                <a:latin typeface="Calibri"/>
                <a:cs typeface="Calibri"/>
              </a:rPr>
              <a:t>stakeholders to prepare </a:t>
            </a:r>
            <a:r>
              <a:rPr sz="1400" spc="-5">
                <a:solidFill>
                  <a:srgbClr val="01506E"/>
                </a:solidFill>
                <a:latin typeface="Calibri"/>
                <a:cs typeface="Calibri"/>
              </a:rPr>
              <a:t>the site </a:t>
            </a:r>
            <a:r>
              <a:rPr sz="1400" spc="-10">
                <a:solidFill>
                  <a:srgbClr val="01506E"/>
                </a:solidFill>
                <a:latin typeface="Calibri"/>
                <a:cs typeface="Calibri"/>
              </a:rPr>
              <a:t>for </a:t>
            </a:r>
            <a:r>
              <a:rPr sz="1400">
                <a:solidFill>
                  <a:srgbClr val="01506E"/>
                </a:solidFill>
                <a:latin typeface="Calibri"/>
                <a:cs typeface="Calibri"/>
              </a:rPr>
              <a:t>AAM </a:t>
            </a:r>
            <a:r>
              <a:rPr sz="1400" spc="-10">
                <a:solidFill>
                  <a:srgbClr val="01506E"/>
                </a:solidFill>
                <a:latin typeface="Calibri"/>
                <a:cs typeface="Calibri"/>
              </a:rPr>
              <a:t>ecosystem  </a:t>
            </a:r>
            <a:r>
              <a:rPr sz="1400" spc="-5">
                <a:solidFill>
                  <a:srgbClr val="01506E"/>
                </a:solidFill>
                <a:latin typeface="Calibri"/>
                <a:cs typeface="Calibri"/>
              </a:rPr>
              <a:t>development</a:t>
            </a:r>
            <a:endParaRPr sz="1400">
              <a:latin typeface="Calibri"/>
              <a:cs typeface="Calibri"/>
            </a:endParaRPr>
          </a:p>
        </p:txBody>
      </p:sp>
    </p:spTree>
    <p:extLst>
      <p:ext uri="{BB962C8B-B14F-4D97-AF65-F5344CB8AC3E}">
        <p14:creationId xmlns:p14="http://schemas.microsoft.com/office/powerpoint/2010/main" val="2197231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0059" y="5861303"/>
            <a:ext cx="4346448" cy="9966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0"/>
            <a:ext cx="12191999" cy="685799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1183639" y="5931509"/>
            <a:ext cx="3742690" cy="680720"/>
          </a:xfrm>
          <a:prstGeom prst="rect">
            <a:avLst/>
          </a:prstGeom>
        </p:spPr>
        <p:txBody>
          <a:bodyPr vert="horz" wrap="square" lIns="0" tIns="12065" rIns="0" bIns="0" rtlCol="0">
            <a:spAutoFit/>
          </a:bodyPr>
          <a:lstStyle/>
          <a:p>
            <a:pPr marL="12700">
              <a:lnSpc>
                <a:spcPct val="100000"/>
              </a:lnSpc>
              <a:spcBef>
                <a:spcPts val="95"/>
              </a:spcBef>
            </a:pPr>
            <a:r>
              <a:rPr sz="4300" b="1" spc="-10">
                <a:solidFill>
                  <a:srgbClr val="FFFFFF"/>
                </a:solidFill>
                <a:latin typeface="Calibri"/>
                <a:cs typeface="Calibri"/>
              </a:rPr>
              <a:t>Multimodal</a:t>
            </a:r>
            <a:r>
              <a:rPr sz="4300" b="1" spc="-25">
                <a:solidFill>
                  <a:srgbClr val="FFFFFF"/>
                </a:solidFill>
                <a:latin typeface="Calibri"/>
                <a:cs typeface="Calibri"/>
              </a:rPr>
              <a:t> </a:t>
            </a:r>
            <a:r>
              <a:rPr sz="4300" b="1" spc="-5">
                <a:solidFill>
                  <a:srgbClr val="FFFFFF"/>
                </a:solidFill>
                <a:latin typeface="Calibri"/>
                <a:cs typeface="Calibri"/>
              </a:rPr>
              <a:t>Hub</a:t>
            </a:r>
            <a:endParaRPr sz="4300">
              <a:latin typeface="Calibri"/>
              <a:cs typeface="Calibri"/>
            </a:endParaRPr>
          </a:p>
        </p:txBody>
      </p:sp>
      <p:sp>
        <p:nvSpPr>
          <p:cNvPr id="9" name="object 9"/>
          <p:cNvSpPr txBox="1">
            <a:spLocks noGrp="1"/>
          </p:cNvSpPr>
          <p:nvPr>
            <p:ph type="ftr" sz="quarter" idx="5"/>
          </p:nvPr>
        </p:nvSpPr>
        <p:spPr>
          <a:xfrm>
            <a:off x="9597008" y="6464985"/>
            <a:ext cx="1464309" cy="178434"/>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en-US"/>
              <a:t>AAM Planning </a:t>
            </a:r>
            <a:r>
              <a:rPr lang="en-US" spc="-10"/>
              <a:t>at</a:t>
            </a:r>
            <a:r>
              <a:rPr lang="en-US" spc="-95"/>
              <a:t> </a:t>
            </a:r>
            <a:r>
              <a:rPr lang="en-US" spc="-5"/>
              <a:t>GOAA</a:t>
            </a:r>
            <a:endParaRPr spc="-5">
              <a:solidFill>
                <a:srgbClr val="FFFFFF"/>
              </a:solidFill>
            </a:endParaRPr>
          </a:p>
        </p:txBody>
      </p:sp>
      <p:sp>
        <p:nvSpPr>
          <p:cNvPr id="10" name="object 10"/>
          <p:cNvSpPr txBox="1">
            <a:spLocks noGrp="1"/>
          </p:cNvSpPr>
          <p:nvPr>
            <p:ph type="sldNum" sz="quarter" idx="7"/>
          </p:nvPr>
        </p:nvSpPr>
        <p:spPr>
          <a:xfrm>
            <a:off x="11277600" y="6464985"/>
            <a:ext cx="252729" cy="156005"/>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US" smtClean="0">
                <a:solidFill>
                  <a:srgbClr val="888888"/>
                </a:solidFill>
              </a:rPr>
              <a:pPr marL="38100">
                <a:lnSpc>
                  <a:spcPts val="1240"/>
                </a:lnSpc>
              </a:pPr>
              <a:t>27</a:t>
            </a:fld>
            <a:endParaRPr dirty="0"/>
          </a:p>
        </p:txBody>
      </p:sp>
      <p:sp>
        <p:nvSpPr>
          <p:cNvPr id="6" name="object 6"/>
          <p:cNvSpPr txBox="1"/>
          <p:nvPr/>
        </p:nvSpPr>
        <p:spPr>
          <a:xfrm>
            <a:off x="7956804" y="1109472"/>
            <a:ext cx="4235450" cy="1274445"/>
          </a:xfrm>
          <a:prstGeom prst="rect">
            <a:avLst/>
          </a:prstGeom>
          <a:solidFill>
            <a:srgbClr val="FFFFFF">
              <a:alpha val="90194"/>
            </a:srgbClr>
          </a:solidFill>
        </p:spPr>
        <p:txBody>
          <a:bodyPr vert="horz" wrap="square" lIns="0" tIns="210185" rIns="0" bIns="0" rtlCol="0">
            <a:spAutoFit/>
          </a:bodyPr>
          <a:lstStyle/>
          <a:p>
            <a:pPr marL="470534" indent="-287020">
              <a:lnSpc>
                <a:spcPct val="100000"/>
              </a:lnSpc>
              <a:spcBef>
                <a:spcPts val="1655"/>
              </a:spcBef>
              <a:buFont typeface="Arial"/>
              <a:buChar char="•"/>
              <a:tabLst>
                <a:tab pos="470534" algn="l"/>
                <a:tab pos="471170" algn="l"/>
              </a:tabLst>
            </a:pPr>
            <a:r>
              <a:rPr sz="1800" spc="-10">
                <a:latin typeface="Calibri"/>
                <a:cs typeface="Calibri"/>
              </a:rPr>
              <a:t>Airspace Integration </a:t>
            </a:r>
            <a:r>
              <a:rPr sz="1800" spc="-5">
                <a:latin typeface="Calibri"/>
                <a:cs typeface="Calibri"/>
              </a:rPr>
              <a:t>at Main</a:t>
            </a:r>
            <a:r>
              <a:rPr sz="1800" spc="15">
                <a:latin typeface="Calibri"/>
                <a:cs typeface="Calibri"/>
              </a:rPr>
              <a:t> </a:t>
            </a:r>
            <a:r>
              <a:rPr sz="1800" spc="-20">
                <a:latin typeface="Calibri"/>
                <a:cs typeface="Calibri"/>
              </a:rPr>
              <a:t>Terminal</a:t>
            </a:r>
            <a:endParaRPr sz="1800">
              <a:latin typeface="Calibri"/>
              <a:cs typeface="Calibri"/>
            </a:endParaRPr>
          </a:p>
          <a:p>
            <a:pPr marL="470534" indent="-287020">
              <a:lnSpc>
                <a:spcPct val="100000"/>
              </a:lnSpc>
              <a:buFont typeface="Arial"/>
              <a:buChar char="•"/>
              <a:tabLst>
                <a:tab pos="470534" algn="l"/>
                <a:tab pos="471170" algn="l"/>
              </a:tabLst>
            </a:pPr>
            <a:r>
              <a:rPr sz="1800" spc="-10">
                <a:latin typeface="Calibri"/>
                <a:cs typeface="Calibri"/>
              </a:rPr>
              <a:t>Passenger</a:t>
            </a:r>
            <a:r>
              <a:rPr sz="1800" spc="-25">
                <a:latin typeface="Calibri"/>
                <a:cs typeface="Calibri"/>
              </a:rPr>
              <a:t> </a:t>
            </a:r>
            <a:r>
              <a:rPr sz="1800" spc="-5">
                <a:latin typeface="Calibri"/>
                <a:cs typeface="Calibri"/>
              </a:rPr>
              <a:t>Experience</a:t>
            </a:r>
            <a:endParaRPr sz="1800">
              <a:latin typeface="Calibri"/>
              <a:cs typeface="Calibri"/>
            </a:endParaRPr>
          </a:p>
          <a:p>
            <a:pPr marL="470534" indent="-287020">
              <a:lnSpc>
                <a:spcPct val="100000"/>
              </a:lnSpc>
              <a:buFont typeface="Arial"/>
              <a:buChar char="•"/>
              <a:tabLst>
                <a:tab pos="470534" algn="l"/>
                <a:tab pos="471170" algn="l"/>
              </a:tabLst>
            </a:pPr>
            <a:r>
              <a:rPr sz="1800" spc="-5">
                <a:latin typeface="Calibri"/>
                <a:cs typeface="Calibri"/>
              </a:rPr>
              <a:t>Baggage</a:t>
            </a:r>
            <a:r>
              <a:rPr sz="1800" spc="-15">
                <a:latin typeface="Calibri"/>
                <a:cs typeface="Calibri"/>
              </a:rPr>
              <a:t> </a:t>
            </a:r>
            <a:r>
              <a:rPr sz="1800" spc="-5">
                <a:latin typeface="Calibri"/>
                <a:cs typeface="Calibri"/>
              </a:rPr>
              <a:t>Handling</a:t>
            </a:r>
            <a:endParaRPr sz="1800">
              <a:latin typeface="Calibri"/>
              <a:cs typeface="Calibri"/>
            </a:endParaRPr>
          </a:p>
        </p:txBody>
      </p:sp>
      <p:sp>
        <p:nvSpPr>
          <p:cNvPr id="7" name="object 7"/>
          <p:cNvSpPr txBox="1"/>
          <p:nvPr/>
        </p:nvSpPr>
        <p:spPr>
          <a:xfrm>
            <a:off x="1158239" y="5369052"/>
            <a:ext cx="2032000" cy="565785"/>
          </a:xfrm>
          <a:prstGeom prst="rect">
            <a:avLst/>
          </a:prstGeom>
          <a:solidFill>
            <a:srgbClr val="EC7C30"/>
          </a:solidFill>
        </p:spPr>
        <p:txBody>
          <a:bodyPr vert="horz" wrap="square" lIns="0" tIns="0" rIns="0" bIns="0" rtlCol="0">
            <a:spAutoFit/>
          </a:bodyPr>
          <a:lstStyle/>
          <a:p>
            <a:pPr marL="102235">
              <a:lnSpc>
                <a:spcPts val="4170"/>
              </a:lnSpc>
            </a:pPr>
            <a:r>
              <a:rPr sz="3600" b="1" spc="-5">
                <a:solidFill>
                  <a:srgbClr val="FFFFFF"/>
                </a:solidFill>
                <a:latin typeface="Calibri"/>
                <a:cs typeface="Calibri"/>
              </a:rPr>
              <a:t>VISION</a:t>
            </a:r>
            <a:r>
              <a:rPr sz="3600" b="1" spc="-55">
                <a:solidFill>
                  <a:srgbClr val="FFFFFF"/>
                </a:solidFill>
                <a:latin typeface="Calibri"/>
                <a:cs typeface="Calibri"/>
              </a:rPr>
              <a:t> </a:t>
            </a:r>
            <a:r>
              <a:rPr sz="3600" b="1">
                <a:solidFill>
                  <a:srgbClr val="FFFFFF"/>
                </a:solidFill>
                <a:latin typeface="Calibri"/>
                <a:cs typeface="Calibri"/>
              </a:rPr>
              <a:t>B:</a:t>
            </a:r>
            <a:endParaRPr sz="3600">
              <a:latin typeface="Calibri"/>
              <a:cs typeface="Calibri"/>
            </a:endParaRPr>
          </a:p>
        </p:txBody>
      </p:sp>
      <p:sp>
        <p:nvSpPr>
          <p:cNvPr id="8" name="object 8"/>
          <p:cNvSpPr txBox="1"/>
          <p:nvPr/>
        </p:nvSpPr>
        <p:spPr>
          <a:xfrm>
            <a:off x="7956804" y="544068"/>
            <a:ext cx="4235450" cy="565785"/>
          </a:xfrm>
          <a:prstGeom prst="rect">
            <a:avLst/>
          </a:prstGeom>
          <a:solidFill>
            <a:srgbClr val="228DC1"/>
          </a:solidFill>
        </p:spPr>
        <p:txBody>
          <a:bodyPr vert="horz" wrap="square" lIns="0" tIns="113664" rIns="0" bIns="0" rtlCol="0">
            <a:spAutoFit/>
          </a:bodyPr>
          <a:lstStyle/>
          <a:p>
            <a:pPr marL="440690">
              <a:lnSpc>
                <a:spcPct val="100000"/>
              </a:lnSpc>
              <a:spcBef>
                <a:spcPts val="894"/>
              </a:spcBef>
            </a:pPr>
            <a:r>
              <a:rPr sz="2000" b="1" spc="-25">
                <a:solidFill>
                  <a:srgbClr val="FFFFFF"/>
                </a:solidFill>
                <a:latin typeface="Calibri"/>
                <a:cs typeface="Calibri"/>
              </a:rPr>
              <a:t>IMPLEMENTATION</a:t>
            </a:r>
            <a:r>
              <a:rPr sz="2000" b="1" spc="-65">
                <a:solidFill>
                  <a:srgbClr val="FFFFFF"/>
                </a:solidFill>
                <a:latin typeface="Calibri"/>
                <a:cs typeface="Calibri"/>
              </a:rPr>
              <a:t> </a:t>
            </a:r>
            <a:r>
              <a:rPr sz="2000" b="1" spc="-5">
                <a:solidFill>
                  <a:srgbClr val="FFFFFF"/>
                </a:solidFill>
                <a:latin typeface="Calibri"/>
                <a:cs typeface="Calibri"/>
              </a:rPr>
              <a:t>CHALLENGES</a:t>
            </a:r>
            <a:endParaRPr sz="2000">
              <a:latin typeface="Calibri"/>
              <a:cs typeface="Calibri"/>
            </a:endParaRPr>
          </a:p>
        </p:txBody>
      </p:sp>
    </p:spTree>
    <p:extLst>
      <p:ext uri="{BB962C8B-B14F-4D97-AF65-F5344CB8AC3E}">
        <p14:creationId xmlns:p14="http://schemas.microsoft.com/office/powerpoint/2010/main" val="4063213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39267"/>
            <a:ext cx="5335270" cy="514350"/>
          </a:xfrm>
          <a:prstGeom prst="rect">
            <a:avLst/>
          </a:prstGeom>
        </p:spPr>
        <p:txBody>
          <a:bodyPr vert="horz" wrap="square" lIns="0" tIns="13335" rIns="0" bIns="0" rtlCol="0">
            <a:spAutoFit/>
          </a:bodyPr>
          <a:lstStyle/>
          <a:p>
            <a:pPr marL="12700">
              <a:lnSpc>
                <a:spcPct val="100000"/>
              </a:lnSpc>
              <a:spcBef>
                <a:spcPts val="105"/>
              </a:spcBef>
            </a:pPr>
            <a:r>
              <a:t>On-Going </a:t>
            </a:r>
            <a:r>
              <a:rPr spc="-5"/>
              <a:t>Community</a:t>
            </a:r>
            <a:r>
              <a:rPr spc="-125"/>
              <a:t> </a:t>
            </a:r>
            <a:r>
              <a:t>Activities</a:t>
            </a:r>
          </a:p>
        </p:txBody>
      </p:sp>
      <p:sp>
        <p:nvSpPr>
          <p:cNvPr id="3" name="object 3"/>
          <p:cNvSpPr txBox="1"/>
          <p:nvPr/>
        </p:nvSpPr>
        <p:spPr>
          <a:xfrm>
            <a:off x="1374394" y="1645652"/>
            <a:ext cx="5035550" cy="3512820"/>
          </a:xfrm>
          <a:prstGeom prst="rect">
            <a:avLst/>
          </a:prstGeom>
        </p:spPr>
        <p:txBody>
          <a:bodyPr vert="horz" wrap="square" lIns="0" tIns="165735" rIns="0" bIns="0" rtlCol="0">
            <a:spAutoFit/>
          </a:bodyPr>
          <a:lstStyle/>
          <a:p>
            <a:pPr marL="241300" indent="-228600">
              <a:lnSpc>
                <a:spcPct val="100000"/>
              </a:lnSpc>
              <a:spcBef>
                <a:spcPts val="1305"/>
              </a:spcBef>
              <a:buClr>
                <a:srgbClr val="4471C4"/>
              </a:buClr>
              <a:buFont typeface="Arial"/>
              <a:buChar char="•"/>
              <a:tabLst>
                <a:tab pos="240665" algn="l"/>
                <a:tab pos="241300" algn="l"/>
              </a:tabLst>
            </a:pPr>
            <a:r>
              <a:rPr sz="1700" spc="-5">
                <a:solidFill>
                  <a:srgbClr val="01506E"/>
                </a:solidFill>
                <a:latin typeface="Calibri"/>
                <a:cs typeface="Calibri"/>
              </a:rPr>
              <a:t>Briefings to </a:t>
            </a:r>
            <a:r>
              <a:rPr sz="1700" spc="-10">
                <a:solidFill>
                  <a:srgbClr val="01506E"/>
                </a:solidFill>
                <a:latin typeface="Calibri"/>
                <a:cs typeface="Calibri"/>
              </a:rPr>
              <a:t>HOAs </a:t>
            </a:r>
            <a:r>
              <a:rPr sz="1700">
                <a:solidFill>
                  <a:srgbClr val="01506E"/>
                </a:solidFill>
                <a:latin typeface="Calibri"/>
                <a:cs typeface="Calibri"/>
              </a:rPr>
              <a:t>Adjacent </a:t>
            </a:r>
            <a:r>
              <a:rPr sz="1700" spc="-5">
                <a:solidFill>
                  <a:srgbClr val="01506E"/>
                </a:solidFill>
                <a:latin typeface="Calibri"/>
                <a:cs typeface="Calibri"/>
              </a:rPr>
              <a:t>to</a:t>
            </a:r>
            <a:r>
              <a:rPr sz="1700" spc="-55">
                <a:solidFill>
                  <a:srgbClr val="01506E"/>
                </a:solidFill>
                <a:latin typeface="Calibri"/>
                <a:cs typeface="Calibri"/>
              </a:rPr>
              <a:t> </a:t>
            </a:r>
            <a:r>
              <a:rPr sz="1700">
                <a:solidFill>
                  <a:srgbClr val="01506E"/>
                </a:solidFill>
                <a:latin typeface="Calibri"/>
                <a:cs typeface="Calibri"/>
              </a:rPr>
              <a:t>Airport</a:t>
            </a:r>
            <a:endParaRPr sz="1700">
              <a:latin typeface="Calibri"/>
              <a:cs typeface="Calibri"/>
            </a:endParaRPr>
          </a:p>
          <a:p>
            <a:pPr marL="241300" indent="-228600">
              <a:lnSpc>
                <a:spcPct val="100000"/>
              </a:lnSpc>
              <a:spcBef>
                <a:spcPts val="1215"/>
              </a:spcBef>
              <a:buClr>
                <a:srgbClr val="4471C4"/>
              </a:buClr>
              <a:buFont typeface="Arial"/>
              <a:buChar char="•"/>
              <a:tabLst>
                <a:tab pos="240665" algn="l"/>
                <a:tab pos="241300" algn="l"/>
              </a:tabLst>
            </a:pPr>
            <a:r>
              <a:rPr sz="1700" spc="-5">
                <a:solidFill>
                  <a:srgbClr val="01506E"/>
                </a:solidFill>
                <a:latin typeface="Calibri"/>
                <a:cs typeface="Calibri"/>
              </a:rPr>
              <a:t>Coordination </a:t>
            </a:r>
            <a:r>
              <a:rPr sz="1700">
                <a:solidFill>
                  <a:srgbClr val="01506E"/>
                </a:solidFill>
                <a:latin typeface="Calibri"/>
                <a:cs typeface="Calibri"/>
              </a:rPr>
              <a:t>with City and </a:t>
            </a:r>
            <a:r>
              <a:rPr sz="1700" spc="-5">
                <a:solidFill>
                  <a:srgbClr val="01506E"/>
                </a:solidFill>
                <a:latin typeface="Calibri"/>
                <a:cs typeface="Calibri"/>
              </a:rPr>
              <a:t>County</a:t>
            </a:r>
            <a:r>
              <a:rPr sz="1700" spc="-105">
                <a:solidFill>
                  <a:srgbClr val="01506E"/>
                </a:solidFill>
                <a:latin typeface="Calibri"/>
                <a:cs typeface="Calibri"/>
              </a:rPr>
              <a:t> </a:t>
            </a:r>
            <a:r>
              <a:rPr sz="1700" spc="-5">
                <a:solidFill>
                  <a:srgbClr val="01506E"/>
                </a:solidFill>
                <a:latin typeface="Calibri"/>
                <a:cs typeface="Calibri"/>
              </a:rPr>
              <a:t>Commissioners</a:t>
            </a:r>
            <a:endParaRPr sz="1700">
              <a:latin typeface="Calibri"/>
              <a:cs typeface="Calibri"/>
            </a:endParaRPr>
          </a:p>
          <a:p>
            <a:pPr marL="698500" lvl="1" indent="-228600">
              <a:lnSpc>
                <a:spcPct val="100000"/>
              </a:lnSpc>
              <a:spcBef>
                <a:spcPts val="204"/>
              </a:spcBef>
              <a:buClr>
                <a:srgbClr val="4471C4"/>
              </a:buClr>
              <a:buFont typeface="Tahoma"/>
              <a:buChar char="-"/>
              <a:tabLst>
                <a:tab pos="697865" algn="l"/>
                <a:tab pos="698500" algn="l"/>
              </a:tabLst>
            </a:pPr>
            <a:r>
              <a:rPr sz="1700" i="1" spc="-5">
                <a:solidFill>
                  <a:srgbClr val="01506E"/>
                </a:solidFill>
                <a:latin typeface="Calibri"/>
                <a:cs typeface="Calibri"/>
              </a:rPr>
              <a:t>Participant </a:t>
            </a:r>
            <a:r>
              <a:rPr sz="1700" i="1">
                <a:solidFill>
                  <a:srgbClr val="01506E"/>
                </a:solidFill>
                <a:latin typeface="Calibri"/>
                <a:cs typeface="Calibri"/>
              </a:rPr>
              <a:t>in City </a:t>
            </a:r>
            <a:r>
              <a:rPr sz="1700" i="1" spc="-5">
                <a:solidFill>
                  <a:srgbClr val="01506E"/>
                </a:solidFill>
                <a:latin typeface="Calibri"/>
                <a:cs typeface="Calibri"/>
              </a:rPr>
              <a:t>of </a:t>
            </a:r>
            <a:r>
              <a:rPr sz="1700" i="1">
                <a:solidFill>
                  <a:srgbClr val="01506E"/>
                </a:solidFill>
                <a:latin typeface="Calibri"/>
                <a:cs typeface="Calibri"/>
              </a:rPr>
              <a:t>Orlando AAM</a:t>
            </a:r>
            <a:r>
              <a:rPr sz="1700" i="1" spc="-45">
                <a:solidFill>
                  <a:srgbClr val="01506E"/>
                </a:solidFill>
                <a:latin typeface="Calibri"/>
                <a:cs typeface="Calibri"/>
              </a:rPr>
              <a:t> </a:t>
            </a:r>
            <a:r>
              <a:rPr sz="1700" i="1" spc="-25">
                <a:solidFill>
                  <a:srgbClr val="01506E"/>
                </a:solidFill>
                <a:latin typeface="Calibri"/>
                <a:cs typeface="Calibri"/>
              </a:rPr>
              <a:t>Tabletop</a:t>
            </a:r>
            <a:endParaRPr sz="1700">
              <a:latin typeface="Calibri"/>
              <a:cs typeface="Calibri"/>
            </a:endParaRPr>
          </a:p>
          <a:p>
            <a:pPr marL="241300" indent="-228600">
              <a:lnSpc>
                <a:spcPct val="100000"/>
              </a:lnSpc>
              <a:spcBef>
                <a:spcPts val="1200"/>
              </a:spcBef>
              <a:buClr>
                <a:srgbClr val="4471C4"/>
              </a:buClr>
              <a:buFont typeface="Arial"/>
              <a:buChar char="•"/>
              <a:tabLst>
                <a:tab pos="240665" algn="l"/>
                <a:tab pos="241300" algn="l"/>
              </a:tabLst>
            </a:pPr>
            <a:r>
              <a:rPr sz="1700" spc="-5">
                <a:solidFill>
                  <a:srgbClr val="01506E"/>
                </a:solidFill>
                <a:latin typeface="Calibri"/>
                <a:cs typeface="Calibri"/>
              </a:rPr>
              <a:t>Coordination </a:t>
            </a:r>
            <a:r>
              <a:rPr sz="1700">
                <a:solidFill>
                  <a:srgbClr val="01506E"/>
                </a:solidFill>
                <a:latin typeface="Calibri"/>
                <a:cs typeface="Calibri"/>
              </a:rPr>
              <a:t>with </a:t>
            </a:r>
            <a:r>
              <a:rPr sz="1700" spc="-15">
                <a:solidFill>
                  <a:srgbClr val="01506E"/>
                </a:solidFill>
                <a:latin typeface="Calibri"/>
                <a:cs typeface="Calibri"/>
              </a:rPr>
              <a:t>FDOT </a:t>
            </a:r>
            <a:r>
              <a:rPr sz="1700">
                <a:solidFill>
                  <a:srgbClr val="01506E"/>
                </a:solidFill>
                <a:latin typeface="Calibri"/>
                <a:cs typeface="Calibri"/>
              </a:rPr>
              <a:t>and other</a:t>
            </a:r>
            <a:r>
              <a:rPr sz="1700" spc="-110">
                <a:solidFill>
                  <a:srgbClr val="01506E"/>
                </a:solidFill>
                <a:latin typeface="Calibri"/>
                <a:cs typeface="Calibri"/>
              </a:rPr>
              <a:t> </a:t>
            </a:r>
            <a:r>
              <a:rPr sz="1700" spc="-10">
                <a:solidFill>
                  <a:srgbClr val="01506E"/>
                </a:solidFill>
                <a:latin typeface="Calibri"/>
                <a:cs typeface="Calibri"/>
              </a:rPr>
              <a:t>stakeholders</a:t>
            </a:r>
            <a:endParaRPr sz="1700">
              <a:latin typeface="Calibri"/>
              <a:cs typeface="Calibri"/>
            </a:endParaRPr>
          </a:p>
          <a:p>
            <a:pPr marL="698500" lvl="1" indent="-228600">
              <a:lnSpc>
                <a:spcPct val="100000"/>
              </a:lnSpc>
              <a:spcBef>
                <a:spcPts val="204"/>
              </a:spcBef>
              <a:buClr>
                <a:srgbClr val="4471C4"/>
              </a:buClr>
              <a:buFont typeface="Tahoma"/>
              <a:buChar char="-"/>
              <a:tabLst>
                <a:tab pos="697865" algn="l"/>
                <a:tab pos="698500" algn="l"/>
              </a:tabLst>
            </a:pPr>
            <a:r>
              <a:rPr sz="1700" i="1" spc="-15">
                <a:solidFill>
                  <a:srgbClr val="01506E"/>
                </a:solidFill>
                <a:latin typeface="Calibri"/>
                <a:cs typeface="Calibri"/>
              </a:rPr>
              <a:t>Part </a:t>
            </a:r>
            <a:r>
              <a:rPr sz="1700" i="1" spc="-5">
                <a:solidFill>
                  <a:srgbClr val="01506E"/>
                </a:solidFill>
                <a:latin typeface="Calibri"/>
                <a:cs typeface="Calibri"/>
              </a:rPr>
              <a:t>of </a:t>
            </a:r>
            <a:r>
              <a:rPr sz="1700" i="1" spc="-15">
                <a:solidFill>
                  <a:srgbClr val="01506E"/>
                </a:solidFill>
                <a:latin typeface="Calibri"/>
                <a:cs typeface="Calibri"/>
              </a:rPr>
              <a:t>FDOT </a:t>
            </a:r>
            <a:r>
              <a:rPr sz="1700" i="1">
                <a:solidFill>
                  <a:srgbClr val="01506E"/>
                </a:solidFill>
                <a:latin typeface="Calibri"/>
                <a:cs typeface="Calibri"/>
              </a:rPr>
              <a:t>AAM Advisory </a:t>
            </a:r>
            <a:r>
              <a:rPr sz="1700" i="1" spc="-5">
                <a:solidFill>
                  <a:srgbClr val="01506E"/>
                </a:solidFill>
                <a:latin typeface="Calibri"/>
                <a:cs typeface="Calibri"/>
              </a:rPr>
              <a:t>Committee</a:t>
            </a:r>
            <a:r>
              <a:rPr sz="1700" i="1" spc="20">
                <a:solidFill>
                  <a:srgbClr val="01506E"/>
                </a:solidFill>
                <a:latin typeface="Calibri"/>
                <a:cs typeface="Calibri"/>
              </a:rPr>
              <a:t> </a:t>
            </a:r>
            <a:r>
              <a:rPr sz="1700" i="1" spc="-10">
                <a:solidFill>
                  <a:srgbClr val="01506E"/>
                </a:solidFill>
                <a:latin typeface="Calibri"/>
                <a:cs typeface="Calibri"/>
              </a:rPr>
              <a:t>(AAMAC)</a:t>
            </a:r>
            <a:endParaRPr sz="1700">
              <a:latin typeface="Calibri"/>
              <a:cs typeface="Calibri"/>
            </a:endParaRPr>
          </a:p>
          <a:p>
            <a:pPr marL="241300" marR="5080" indent="-228600">
              <a:lnSpc>
                <a:spcPct val="110000"/>
              </a:lnSpc>
              <a:spcBef>
                <a:spcPts val="994"/>
              </a:spcBef>
              <a:buClr>
                <a:srgbClr val="4471C4"/>
              </a:buClr>
              <a:buFont typeface="Arial"/>
              <a:buChar char="•"/>
              <a:tabLst>
                <a:tab pos="240665" algn="l"/>
                <a:tab pos="241300" algn="l"/>
              </a:tabLst>
            </a:pPr>
            <a:r>
              <a:rPr sz="1700" spc="-5">
                <a:solidFill>
                  <a:srgbClr val="01506E"/>
                </a:solidFill>
                <a:latin typeface="Calibri"/>
                <a:cs typeface="Calibri"/>
              </a:rPr>
              <a:t>Extensive engagement </a:t>
            </a:r>
            <a:r>
              <a:rPr sz="1700">
                <a:solidFill>
                  <a:srgbClr val="01506E"/>
                </a:solidFill>
                <a:latin typeface="Calibri"/>
                <a:cs typeface="Calibri"/>
              </a:rPr>
              <a:t>with </a:t>
            </a:r>
            <a:r>
              <a:rPr sz="1700" spc="-5">
                <a:solidFill>
                  <a:srgbClr val="01506E"/>
                </a:solidFill>
                <a:latin typeface="Calibri"/>
                <a:cs typeface="Calibri"/>
              </a:rPr>
              <a:t>industry partners, OEMs,  educational institutions, </a:t>
            </a:r>
            <a:r>
              <a:rPr sz="1700">
                <a:solidFill>
                  <a:srgbClr val="01506E"/>
                </a:solidFill>
                <a:latin typeface="Calibri"/>
                <a:cs typeface="Calibri"/>
              </a:rPr>
              <a:t>and </a:t>
            </a:r>
            <a:r>
              <a:rPr sz="1700" spc="-10">
                <a:solidFill>
                  <a:srgbClr val="01506E"/>
                </a:solidFill>
                <a:latin typeface="Calibri"/>
                <a:cs typeface="Calibri"/>
              </a:rPr>
              <a:t>infrastructure </a:t>
            </a:r>
            <a:r>
              <a:rPr sz="1700" spc="-5">
                <a:solidFill>
                  <a:srgbClr val="01506E"/>
                </a:solidFill>
                <a:latin typeface="Calibri"/>
                <a:cs typeface="Calibri"/>
              </a:rPr>
              <a:t>and </a:t>
            </a:r>
            <a:r>
              <a:rPr sz="1700" spc="-15">
                <a:solidFill>
                  <a:srgbClr val="01506E"/>
                </a:solidFill>
                <a:latin typeface="Calibri"/>
                <a:cs typeface="Calibri"/>
              </a:rPr>
              <a:t>system  </a:t>
            </a:r>
            <a:r>
              <a:rPr sz="1700" spc="-10">
                <a:solidFill>
                  <a:srgbClr val="01506E"/>
                </a:solidFill>
                <a:latin typeface="Calibri"/>
                <a:cs typeface="Calibri"/>
              </a:rPr>
              <a:t>developers</a:t>
            </a:r>
            <a:endParaRPr sz="1700">
              <a:latin typeface="Calibri"/>
              <a:cs typeface="Calibri"/>
            </a:endParaRPr>
          </a:p>
          <a:p>
            <a:pPr marL="241300" indent="-228600">
              <a:lnSpc>
                <a:spcPct val="100000"/>
              </a:lnSpc>
              <a:spcBef>
                <a:spcPts val="1215"/>
              </a:spcBef>
              <a:buClr>
                <a:srgbClr val="4471C4"/>
              </a:buClr>
              <a:buFont typeface="Arial"/>
              <a:buChar char="•"/>
              <a:tabLst>
                <a:tab pos="240665" algn="l"/>
                <a:tab pos="241300" algn="l"/>
              </a:tabLst>
            </a:pPr>
            <a:r>
              <a:rPr sz="1700" spc="-20">
                <a:solidFill>
                  <a:srgbClr val="00506D"/>
                </a:solidFill>
                <a:latin typeface="Calibri"/>
                <a:cs typeface="Calibri"/>
              </a:rPr>
              <a:t>eVTOL </a:t>
            </a:r>
            <a:r>
              <a:rPr sz="1700" spc="-15">
                <a:solidFill>
                  <a:srgbClr val="00506D"/>
                </a:solidFill>
                <a:latin typeface="Calibri"/>
                <a:cs typeface="Calibri"/>
              </a:rPr>
              <a:t>Insight Finalist, </a:t>
            </a:r>
            <a:r>
              <a:rPr sz="1700" i="1" spc="-10">
                <a:solidFill>
                  <a:srgbClr val="00506D"/>
                </a:solidFill>
                <a:latin typeface="Calibri"/>
                <a:cs typeface="Calibri"/>
              </a:rPr>
              <a:t>AAM </a:t>
            </a:r>
            <a:r>
              <a:rPr sz="1700" i="1" spc="-15">
                <a:solidFill>
                  <a:srgbClr val="00506D"/>
                </a:solidFill>
                <a:latin typeface="Calibri"/>
                <a:cs typeface="Calibri"/>
              </a:rPr>
              <a:t>Community</a:t>
            </a:r>
            <a:r>
              <a:rPr sz="1700" i="1" spc="-75">
                <a:solidFill>
                  <a:srgbClr val="00506D"/>
                </a:solidFill>
                <a:latin typeface="Calibri"/>
                <a:cs typeface="Calibri"/>
              </a:rPr>
              <a:t> </a:t>
            </a:r>
            <a:r>
              <a:rPr sz="1700" i="1" spc="-15">
                <a:solidFill>
                  <a:srgbClr val="00506D"/>
                </a:solidFill>
                <a:latin typeface="Calibri"/>
                <a:cs typeface="Calibri"/>
              </a:rPr>
              <a:t>Engagement</a:t>
            </a:r>
            <a:endParaRPr sz="1700">
              <a:latin typeface="Calibri"/>
              <a:cs typeface="Calibri"/>
            </a:endParaRPr>
          </a:p>
          <a:p>
            <a:pPr marL="241300">
              <a:lnSpc>
                <a:spcPct val="100000"/>
              </a:lnSpc>
              <a:spcBef>
                <a:spcPts val="204"/>
              </a:spcBef>
            </a:pPr>
            <a:r>
              <a:rPr sz="1700" i="1" spc="-45">
                <a:solidFill>
                  <a:srgbClr val="00506D"/>
                </a:solidFill>
                <a:latin typeface="Calibri"/>
                <a:cs typeface="Calibri"/>
              </a:rPr>
              <a:t>Team </a:t>
            </a:r>
            <a:r>
              <a:rPr sz="1700" i="1" spc="-10">
                <a:solidFill>
                  <a:srgbClr val="00506D"/>
                </a:solidFill>
                <a:latin typeface="Calibri"/>
                <a:cs typeface="Calibri"/>
              </a:rPr>
              <a:t>of the</a:t>
            </a:r>
            <a:r>
              <a:rPr sz="1700" i="1" spc="10">
                <a:solidFill>
                  <a:srgbClr val="00506D"/>
                </a:solidFill>
                <a:latin typeface="Calibri"/>
                <a:cs typeface="Calibri"/>
              </a:rPr>
              <a:t> </a:t>
            </a:r>
            <a:r>
              <a:rPr sz="1700" i="1" spc="-40">
                <a:solidFill>
                  <a:srgbClr val="00506D"/>
                </a:solidFill>
                <a:latin typeface="Calibri"/>
                <a:cs typeface="Calibri"/>
              </a:rPr>
              <a:t>Year</a:t>
            </a:r>
            <a:endParaRPr sz="1700">
              <a:latin typeface="Calibri"/>
              <a:cs typeface="Calibri"/>
            </a:endParaRPr>
          </a:p>
        </p:txBody>
      </p:sp>
      <p:sp>
        <p:nvSpPr>
          <p:cNvPr id="4" name="object 4"/>
          <p:cNvSpPr/>
          <p:nvPr/>
        </p:nvSpPr>
        <p:spPr>
          <a:xfrm>
            <a:off x="8081771" y="403859"/>
            <a:ext cx="3593591" cy="340004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081771" y="3880103"/>
            <a:ext cx="3593591" cy="2398776"/>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ftr" sz="quarter" idx="5"/>
          </p:nvPr>
        </p:nvSpPr>
        <p:spPr>
          <a:xfrm>
            <a:off x="9597008" y="6464985"/>
            <a:ext cx="1464309" cy="178434"/>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en-US"/>
              <a:t>AAM Planning </a:t>
            </a:r>
            <a:r>
              <a:rPr lang="en-US" spc="-10"/>
              <a:t>at</a:t>
            </a:r>
            <a:r>
              <a:rPr lang="en-US" spc="-95"/>
              <a:t> </a:t>
            </a:r>
            <a:r>
              <a:rPr lang="en-US" spc="-5"/>
              <a:t>GOAA</a:t>
            </a:r>
            <a:endParaRPr spc="-5"/>
          </a:p>
        </p:txBody>
      </p:sp>
      <p:sp>
        <p:nvSpPr>
          <p:cNvPr id="7" name="object 7"/>
          <p:cNvSpPr txBox="1"/>
          <p:nvPr/>
        </p:nvSpPr>
        <p:spPr>
          <a:xfrm>
            <a:off x="11298935" y="6464985"/>
            <a:ext cx="231775" cy="178435"/>
          </a:xfrm>
          <a:prstGeom prst="rect">
            <a:avLst/>
          </a:prstGeom>
        </p:spPr>
        <p:txBody>
          <a:bodyPr vert="horz" wrap="square" lIns="0" tIns="0" rIns="0" bIns="0" rtlCol="0">
            <a:spAutoFit/>
          </a:bodyPr>
          <a:lstStyle/>
          <a:p>
            <a:pPr marL="38100">
              <a:lnSpc>
                <a:spcPts val="1240"/>
              </a:lnSpc>
            </a:pPr>
            <a:fld id="{81D60167-4931-47E6-BA6A-407CBD079E47}" type="slidenum">
              <a:rPr sz="1200" dirty="0">
                <a:solidFill>
                  <a:srgbClr val="888888"/>
                </a:solidFill>
                <a:latin typeface="Calibri"/>
                <a:cs typeface="Calibri"/>
              </a:rPr>
              <a:t>28</a:t>
            </a:fld>
            <a:endParaRPr sz="1200">
              <a:latin typeface="Calibri"/>
              <a:cs typeface="Calibri"/>
            </a:endParaRPr>
          </a:p>
        </p:txBody>
      </p:sp>
    </p:spTree>
    <p:extLst>
      <p:ext uri="{BB962C8B-B14F-4D97-AF65-F5344CB8AC3E}">
        <p14:creationId xmlns:p14="http://schemas.microsoft.com/office/powerpoint/2010/main" val="2061037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096000" y="0"/>
            <a:ext cx="6096000" cy="685799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406896" y="2801111"/>
            <a:ext cx="5474208" cy="125577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918768" y="3800129"/>
            <a:ext cx="3670935" cy="1028065"/>
          </a:xfrm>
          <a:prstGeom prst="rect">
            <a:avLst/>
          </a:prstGeom>
        </p:spPr>
        <p:txBody>
          <a:bodyPr vert="horz" wrap="square" lIns="0" tIns="116205" rIns="0" bIns="0" rtlCol="0">
            <a:spAutoFit/>
          </a:bodyPr>
          <a:lstStyle/>
          <a:p>
            <a:pPr marL="12700">
              <a:lnSpc>
                <a:spcPct val="100000"/>
              </a:lnSpc>
              <a:spcBef>
                <a:spcPts val="915"/>
              </a:spcBef>
            </a:pPr>
            <a:r>
              <a:rPr sz="2400" b="1" spc="-5">
                <a:solidFill>
                  <a:srgbClr val="01506E"/>
                </a:solidFill>
                <a:latin typeface="Calibri"/>
                <a:cs typeface="Calibri"/>
              </a:rPr>
              <a:t>2023 </a:t>
            </a:r>
            <a:r>
              <a:rPr sz="2400" b="1" spc="-15">
                <a:solidFill>
                  <a:srgbClr val="01506E"/>
                </a:solidFill>
                <a:latin typeface="Calibri"/>
                <a:cs typeface="Calibri"/>
              </a:rPr>
              <a:t>Strategic</a:t>
            </a:r>
            <a:r>
              <a:rPr sz="2400" b="1" spc="-30">
                <a:solidFill>
                  <a:srgbClr val="01506E"/>
                </a:solidFill>
                <a:latin typeface="Calibri"/>
                <a:cs typeface="Calibri"/>
              </a:rPr>
              <a:t> </a:t>
            </a:r>
            <a:r>
              <a:rPr sz="2400" b="1" spc="-5">
                <a:solidFill>
                  <a:srgbClr val="01506E"/>
                </a:solidFill>
                <a:latin typeface="Calibri"/>
                <a:cs typeface="Calibri"/>
              </a:rPr>
              <a:t>Plan:</a:t>
            </a:r>
            <a:endParaRPr sz="2400">
              <a:latin typeface="Calibri"/>
              <a:cs typeface="Calibri"/>
            </a:endParaRPr>
          </a:p>
          <a:p>
            <a:pPr marL="12700">
              <a:lnSpc>
                <a:spcPts val="1825"/>
              </a:lnSpc>
              <a:spcBef>
                <a:spcPts val="545"/>
              </a:spcBef>
            </a:pPr>
            <a:r>
              <a:rPr sz="1600" spc="-75">
                <a:solidFill>
                  <a:srgbClr val="01506E"/>
                </a:solidFill>
                <a:latin typeface="Calibri"/>
                <a:cs typeface="Calibri"/>
              </a:rPr>
              <a:t>To </a:t>
            </a:r>
            <a:r>
              <a:rPr sz="1600" spc="-5">
                <a:solidFill>
                  <a:srgbClr val="01506E"/>
                </a:solidFill>
                <a:latin typeface="Calibri"/>
                <a:cs typeface="Calibri"/>
              </a:rPr>
              <a:t>access the </a:t>
            </a:r>
            <a:r>
              <a:rPr sz="1600" spc="-10">
                <a:solidFill>
                  <a:srgbClr val="01506E"/>
                </a:solidFill>
                <a:latin typeface="Calibri"/>
                <a:cs typeface="Calibri"/>
              </a:rPr>
              <a:t>2023 Strategic </a:t>
            </a:r>
            <a:r>
              <a:rPr sz="1600">
                <a:solidFill>
                  <a:srgbClr val="01506E"/>
                </a:solidFill>
                <a:latin typeface="Calibri"/>
                <a:cs typeface="Calibri"/>
              </a:rPr>
              <a:t>Plan</a:t>
            </a:r>
            <a:r>
              <a:rPr sz="1600" spc="90">
                <a:solidFill>
                  <a:srgbClr val="01506E"/>
                </a:solidFill>
                <a:latin typeface="Calibri"/>
                <a:cs typeface="Calibri"/>
              </a:rPr>
              <a:t> </a:t>
            </a:r>
            <a:r>
              <a:rPr sz="1600" spc="-10">
                <a:solidFill>
                  <a:srgbClr val="01506E"/>
                </a:solidFill>
                <a:latin typeface="Calibri"/>
                <a:cs typeface="Calibri"/>
              </a:rPr>
              <a:t>document,</a:t>
            </a:r>
            <a:endParaRPr sz="1600">
              <a:latin typeface="Calibri"/>
              <a:cs typeface="Calibri"/>
            </a:endParaRPr>
          </a:p>
          <a:p>
            <a:pPr marL="12700">
              <a:lnSpc>
                <a:spcPts val="1825"/>
              </a:lnSpc>
            </a:pPr>
            <a:r>
              <a:rPr sz="1600" spc="-5">
                <a:solidFill>
                  <a:srgbClr val="01506E"/>
                </a:solidFill>
                <a:latin typeface="Calibri"/>
                <a:cs typeface="Calibri"/>
              </a:rPr>
              <a:t>please </a:t>
            </a:r>
            <a:r>
              <a:rPr sz="1600" spc="-10">
                <a:solidFill>
                  <a:srgbClr val="01506E"/>
                </a:solidFill>
                <a:latin typeface="Calibri"/>
                <a:cs typeface="Calibri"/>
              </a:rPr>
              <a:t>use </a:t>
            </a:r>
            <a:r>
              <a:rPr sz="1600" spc="-5">
                <a:solidFill>
                  <a:srgbClr val="01506E"/>
                </a:solidFill>
                <a:latin typeface="Calibri"/>
                <a:cs typeface="Calibri"/>
              </a:rPr>
              <a:t>the </a:t>
            </a:r>
            <a:r>
              <a:rPr sz="1600" spc="-10">
                <a:solidFill>
                  <a:srgbClr val="01506E"/>
                </a:solidFill>
                <a:latin typeface="Calibri"/>
                <a:cs typeface="Calibri"/>
              </a:rPr>
              <a:t>QR code provided</a:t>
            </a:r>
            <a:r>
              <a:rPr sz="1600" spc="80">
                <a:solidFill>
                  <a:srgbClr val="01506E"/>
                </a:solidFill>
                <a:latin typeface="Calibri"/>
                <a:cs typeface="Calibri"/>
              </a:rPr>
              <a:t> </a:t>
            </a:r>
            <a:r>
              <a:rPr sz="1600" spc="-30">
                <a:solidFill>
                  <a:srgbClr val="01506E"/>
                </a:solidFill>
                <a:latin typeface="Calibri"/>
                <a:cs typeface="Calibri"/>
              </a:rPr>
              <a:t>below.</a:t>
            </a:r>
            <a:endParaRPr sz="1600">
              <a:latin typeface="Calibri"/>
              <a:cs typeface="Calibri"/>
            </a:endParaRPr>
          </a:p>
        </p:txBody>
      </p:sp>
      <p:sp>
        <p:nvSpPr>
          <p:cNvPr id="6" name="object 6"/>
          <p:cNvSpPr txBox="1">
            <a:spLocks noGrp="1"/>
          </p:cNvSpPr>
          <p:nvPr>
            <p:ph type="title"/>
          </p:nvPr>
        </p:nvSpPr>
        <p:spPr>
          <a:xfrm>
            <a:off x="918768" y="1439063"/>
            <a:ext cx="3006090" cy="1315085"/>
          </a:xfrm>
          <a:prstGeom prst="rect">
            <a:avLst/>
          </a:prstGeom>
        </p:spPr>
        <p:txBody>
          <a:bodyPr vert="horz" wrap="square" lIns="0" tIns="59690" rIns="0" bIns="0" rtlCol="0">
            <a:spAutoFit/>
          </a:bodyPr>
          <a:lstStyle/>
          <a:p>
            <a:pPr marL="12700">
              <a:lnSpc>
                <a:spcPct val="100000"/>
              </a:lnSpc>
              <a:spcBef>
                <a:spcPts val="470"/>
              </a:spcBef>
            </a:pPr>
            <a:r>
              <a:rPr spc="-5"/>
              <a:t>Thank</a:t>
            </a:r>
            <a:r>
              <a:rPr spc="-30"/>
              <a:t> </a:t>
            </a:r>
            <a:r>
              <a:rPr spc="-10"/>
              <a:t>you!</a:t>
            </a:r>
          </a:p>
          <a:p>
            <a:pPr marL="62865" marR="5080">
              <a:lnSpc>
                <a:spcPct val="100000"/>
              </a:lnSpc>
              <a:spcBef>
                <a:spcPts val="185"/>
              </a:spcBef>
            </a:pPr>
            <a:r>
              <a:rPr sz="1600" b="0" spc="-10">
                <a:latin typeface="Calibri"/>
                <a:cs typeface="Calibri"/>
              </a:rPr>
              <a:t>Kevin </a:t>
            </a:r>
            <a:r>
              <a:rPr sz="1600" b="0">
                <a:latin typeface="Calibri"/>
                <a:cs typeface="Calibri"/>
              </a:rPr>
              <a:t>A. </a:t>
            </a:r>
            <a:r>
              <a:rPr sz="1600" b="0" spc="-10">
                <a:latin typeface="Calibri"/>
                <a:cs typeface="Calibri"/>
              </a:rPr>
              <a:t>Thompson, </a:t>
            </a:r>
            <a:r>
              <a:rPr sz="1600" b="0" spc="-5">
                <a:latin typeface="Calibri"/>
                <a:cs typeface="Calibri"/>
              </a:rPr>
              <a:t>C.M., </a:t>
            </a:r>
            <a:r>
              <a:rPr sz="1600" b="0" spc="-15">
                <a:latin typeface="Calibri"/>
                <a:cs typeface="Calibri"/>
              </a:rPr>
              <a:t>ACE  </a:t>
            </a:r>
            <a:r>
              <a:rPr sz="1600" b="0" spc="-10">
                <a:latin typeface="Calibri"/>
                <a:cs typeface="Calibri"/>
              </a:rPr>
              <a:t>Assistant </a:t>
            </a:r>
            <a:r>
              <a:rPr sz="1600" b="0" spc="-5">
                <a:latin typeface="Calibri"/>
                <a:cs typeface="Calibri"/>
              </a:rPr>
              <a:t>Vice </a:t>
            </a:r>
            <a:r>
              <a:rPr sz="1600" b="0" spc="-10">
                <a:latin typeface="Calibri"/>
                <a:cs typeface="Calibri"/>
              </a:rPr>
              <a:t>President </a:t>
            </a:r>
            <a:r>
              <a:rPr sz="1600" b="0" spc="-5">
                <a:latin typeface="Calibri"/>
                <a:cs typeface="Calibri"/>
              </a:rPr>
              <a:t>of Planning  </a:t>
            </a:r>
            <a:r>
              <a:rPr sz="1600" b="0" spc="-10">
                <a:latin typeface="Calibri"/>
                <a:cs typeface="Calibri"/>
              </a:rPr>
              <a:t>orlandoairports.net</a:t>
            </a:r>
            <a:endParaRPr sz="1600">
              <a:latin typeface="Calibri"/>
              <a:cs typeface="Calibri"/>
            </a:endParaRPr>
          </a:p>
        </p:txBody>
      </p:sp>
      <p:sp>
        <p:nvSpPr>
          <p:cNvPr id="7" name="object 7"/>
          <p:cNvSpPr/>
          <p:nvPr/>
        </p:nvSpPr>
        <p:spPr>
          <a:xfrm>
            <a:off x="2452116" y="4998720"/>
            <a:ext cx="1078992" cy="11049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447289" y="4993957"/>
            <a:ext cx="1089025" cy="1114425"/>
          </a:xfrm>
          <a:custGeom>
            <a:avLst/>
            <a:gdLst/>
            <a:ahLst/>
            <a:cxnLst/>
            <a:rect l="l" t="t" r="r" b="b"/>
            <a:pathLst>
              <a:path w="1089025" h="1114425">
                <a:moveTo>
                  <a:pt x="0" y="1114424"/>
                </a:moveTo>
                <a:lnTo>
                  <a:pt x="1088516" y="1114424"/>
                </a:lnTo>
                <a:lnTo>
                  <a:pt x="1088516" y="0"/>
                </a:lnTo>
                <a:lnTo>
                  <a:pt x="0" y="0"/>
                </a:lnTo>
                <a:lnTo>
                  <a:pt x="0" y="1114424"/>
                </a:lnTo>
                <a:close/>
              </a:path>
            </a:pathLst>
          </a:custGeom>
          <a:ln w="9525">
            <a:solidFill>
              <a:srgbClr val="000000"/>
            </a:solidFill>
          </a:ln>
        </p:spPr>
        <p:txBody>
          <a:bodyPr wrap="square" lIns="0" tIns="0" rIns="0" bIns="0" rtlCol="0"/>
          <a:lstStyle/>
          <a:p>
            <a:endParaRPr/>
          </a:p>
        </p:txBody>
      </p:sp>
      <p:sp>
        <p:nvSpPr>
          <p:cNvPr id="9" name="object 9"/>
          <p:cNvSpPr txBox="1">
            <a:spLocks noGrp="1"/>
          </p:cNvSpPr>
          <p:nvPr>
            <p:ph type="ftr" sz="quarter" idx="5"/>
          </p:nvPr>
        </p:nvSpPr>
        <p:spPr>
          <a:xfrm>
            <a:off x="9597008" y="6464985"/>
            <a:ext cx="1464309" cy="178434"/>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en-US"/>
              <a:t>AAM Planning </a:t>
            </a:r>
            <a:r>
              <a:rPr lang="en-US" spc="-10"/>
              <a:t>at</a:t>
            </a:r>
            <a:r>
              <a:rPr lang="en-US" spc="-95"/>
              <a:t> </a:t>
            </a:r>
            <a:r>
              <a:rPr lang="en-US" spc="-5"/>
              <a:t>GOAA</a:t>
            </a:r>
            <a:endParaRPr spc="-5"/>
          </a:p>
        </p:txBody>
      </p:sp>
      <p:sp>
        <p:nvSpPr>
          <p:cNvPr id="10" name="object 10"/>
          <p:cNvSpPr txBox="1"/>
          <p:nvPr/>
        </p:nvSpPr>
        <p:spPr>
          <a:xfrm>
            <a:off x="11298935" y="6464985"/>
            <a:ext cx="231775" cy="178435"/>
          </a:xfrm>
          <a:prstGeom prst="rect">
            <a:avLst/>
          </a:prstGeom>
        </p:spPr>
        <p:txBody>
          <a:bodyPr vert="horz" wrap="square" lIns="0" tIns="0" rIns="0" bIns="0" rtlCol="0">
            <a:spAutoFit/>
          </a:bodyPr>
          <a:lstStyle/>
          <a:p>
            <a:pPr marL="38100">
              <a:lnSpc>
                <a:spcPts val="1240"/>
              </a:lnSpc>
            </a:pPr>
            <a:fld id="{81D60167-4931-47E6-BA6A-407CBD079E47}" type="slidenum">
              <a:rPr sz="1200" dirty="0">
                <a:solidFill>
                  <a:srgbClr val="888888"/>
                </a:solidFill>
                <a:latin typeface="Calibri"/>
                <a:cs typeface="Calibri"/>
              </a:rPr>
              <a:t>29</a:t>
            </a:fld>
            <a:endParaRPr sz="1200">
              <a:latin typeface="Calibri"/>
              <a:cs typeface="Calibri"/>
            </a:endParaRPr>
          </a:p>
        </p:txBody>
      </p:sp>
    </p:spTree>
    <p:extLst>
      <p:ext uri="{BB962C8B-B14F-4D97-AF65-F5344CB8AC3E}">
        <p14:creationId xmlns:p14="http://schemas.microsoft.com/office/powerpoint/2010/main" val="72821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circle with white text&#10;&#10;Description automatically generated">
            <a:extLst>
              <a:ext uri="{FF2B5EF4-FFF2-40B4-BE49-F238E27FC236}">
                <a16:creationId xmlns:a16="http://schemas.microsoft.com/office/drawing/2014/main" id="{DC3A0914-3ED5-A199-84D9-504F1AF586A4}"/>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in a suit and tie&#10;&#10;Description automatically generated">
            <a:extLst>
              <a:ext uri="{FF2B5EF4-FFF2-40B4-BE49-F238E27FC236}">
                <a16:creationId xmlns:a16="http://schemas.microsoft.com/office/drawing/2014/main" id="{5DB33B0A-2F21-3F24-21E5-4B132D7BECC3}"/>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418431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men posing for a photo&#10;&#10;Description automatically generated">
            <a:extLst>
              <a:ext uri="{FF2B5EF4-FFF2-40B4-BE49-F238E27FC236}">
                <a16:creationId xmlns:a16="http://schemas.microsoft.com/office/drawing/2014/main" id="{45DA3F21-F4E1-2EF0-2208-FA5696BD7D4B}"/>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175790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and white text over a blue and red tent&#10;&#10;Description automatically generated">
            <a:extLst>
              <a:ext uri="{FF2B5EF4-FFF2-40B4-BE49-F238E27FC236}">
                <a16:creationId xmlns:a16="http://schemas.microsoft.com/office/drawing/2014/main" id="{7E31FA60-1707-4AA4-8E0E-CDD6F2B0EE76}"/>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00809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circle with white text&#10;&#10;Description automatically generated">
            <a:extLst>
              <a:ext uri="{FF2B5EF4-FFF2-40B4-BE49-F238E27FC236}">
                <a16:creationId xmlns:a16="http://schemas.microsoft.com/office/drawing/2014/main" id="{DC3A0914-3ED5-A199-84D9-504F1AF586A4}"/>
              </a:ext>
            </a:extLst>
          </p:cNvPr>
          <p:cNvPicPr>
            <a:picLocks noChangeAspect="1"/>
          </p:cNvPicPr>
          <p:nvPr/>
        </p:nvPicPr>
        <p:blipFill rotWithShape="1">
          <a:blip r:embed="rId2"/>
          <a:srcRect b="19"/>
          <a:stretch/>
        </p:blipFill>
        <p:spPr>
          <a:xfrm>
            <a:off x="-1504" y="0"/>
            <a:ext cx="12191980" cy="6856718"/>
          </a:xfrm>
          <a:prstGeom prst="rect">
            <a:avLst/>
          </a:prstGeom>
        </p:spPr>
      </p:pic>
      <p:sp>
        <p:nvSpPr>
          <p:cNvPr id="2" name="Rectangle 1">
            <a:extLst>
              <a:ext uri="{FF2B5EF4-FFF2-40B4-BE49-F238E27FC236}">
                <a16:creationId xmlns:a16="http://schemas.microsoft.com/office/drawing/2014/main" id="{BC16AD73-FC84-C92C-0830-194487B3DD28}"/>
              </a:ext>
            </a:extLst>
          </p:cNvPr>
          <p:cNvSpPr/>
          <p:nvPr/>
        </p:nvSpPr>
        <p:spPr>
          <a:xfrm>
            <a:off x="1234440" y="365760"/>
            <a:ext cx="9875520" cy="1615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87FBD5C-96B5-246F-E4FC-91008965B17A}"/>
              </a:ext>
            </a:extLst>
          </p:cNvPr>
          <p:cNvSpPr/>
          <p:nvPr/>
        </p:nvSpPr>
        <p:spPr>
          <a:xfrm>
            <a:off x="3061726" y="1981200"/>
            <a:ext cx="6188954" cy="4511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21A34F8-A153-2819-A276-A27E79D88136}"/>
              </a:ext>
            </a:extLst>
          </p:cNvPr>
          <p:cNvSpPr txBox="1"/>
          <p:nvPr/>
        </p:nvSpPr>
        <p:spPr>
          <a:xfrm>
            <a:off x="1234440" y="804148"/>
            <a:ext cx="8854440" cy="2308324"/>
          </a:xfrm>
          <a:prstGeom prst="rect">
            <a:avLst/>
          </a:prstGeom>
          <a:noFill/>
        </p:spPr>
        <p:txBody>
          <a:bodyPr wrap="square" rtlCol="0">
            <a:spAutoFit/>
          </a:bodyPr>
          <a:lstStyle/>
          <a:p>
            <a:pPr algn="ctr"/>
            <a:r>
              <a:rPr lang="en-US" sz="7200">
                <a:latin typeface="Arial" panose="020B0604020202020204" pitchFamily="34" charset="0"/>
                <a:cs typeface="Arial" panose="020B0604020202020204" pitchFamily="34" charset="0"/>
              </a:rPr>
              <a:t>Florida Legislative History</a:t>
            </a:r>
          </a:p>
        </p:txBody>
      </p:sp>
    </p:spTree>
    <p:extLst>
      <p:ext uri="{BB962C8B-B14F-4D97-AF65-F5344CB8AC3E}">
        <p14:creationId xmlns:p14="http://schemas.microsoft.com/office/powerpoint/2010/main" val="212254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C42F13-D4C2-E2E1-440F-A2984A9587E5}"/>
              </a:ext>
            </a:extLst>
          </p:cNvPr>
          <p:cNvSpPr>
            <a:spLocks noGrp="1"/>
          </p:cNvSpPr>
          <p:nvPr>
            <p:ph type="ftr" sz="quarter" idx="3"/>
          </p:nvPr>
        </p:nvSpPr>
        <p:spPr>
          <a:xfrm>
            <a:off x="9661121" y="6299681"/>
            <a:ext cx="1837121" cy="297600"/>
          </a:xfrm>
        </p:spPr>
        <p:txBody>
          <a:bodyPr/>
          <a:lstStyle/>
          <a:p>
            <a:pPr algn="r" defTabSz="908557"/>
            <a:r>
              <a:rPr lang="en-US">
                <a:solidFill>
                  <a:srgbClr val="F5F5F5">
                    <a:lumMod val="50000"/>
                  </a:srgbClr>
                </a:solidFill>
                <a:latin typeface="Arial"/>
              </a:rPr>
              <a:t>LILIUM CONFIDENTIAL</a:t>
            </a:r>
          </a:p>
        </p:txBody>
      </p:sp>
      <p:sp>
        <p:nvSpPr>
          <p:cNvPr id="7" name="Text Placeholder 6">
            <a:extLst>
              <a:ext uri="{FF2B5EF4-FFF2-40B4-BE49-F238E27FC236}">
                <a16:creationId xmlns:a16="http://schemas.microsoft.com/office/drawing/2014/main" id="{0740130A-4167-825D-5699-59529C3C8F02}"/>
              </a:ext>
            </a:extLst>
          </p:cNvPr>
          <p:cNvSpPr>
            <a:spLocks noGrp="1"/>
          </p:cNvSpPr>
          <p:nvPr>
            <p:ph type="body" sz="quarter" idx="13"/>
          </p:nvPr>
        </p:nvSpPr>
        <p:spPr/>
        <p:txBody>
          <a:bodyPr/>
          <a:lstStyle/>
          <a:p>
            <a:r>
              <a:rPr lang="en-US">
                <a:solidFill>
                  <a:schemeClr val="accent5"/>
                </a:solidFill>
              </a:rPr>
              <a:t>Florida Association of Counties</a:t>
            </a:r>
          </a:p>
        </p:txBody>
      </p:sp>
      <p:sp>
        <p:nvSpPr>
          <p:cNvPr id="11" name="Text Placeholder 10">
            <a:extLst>
              <a:ext uri="{FF2B5EF4-FFF2-40B4-BE49-F238E27FC236}">
                <a16:creationId xmlns:a16="http://schemas.microsoft.com/office/drawing/2014/main" id="{78F942E4-A59F-418D-DDC6-30BBE3E504C2}"/>
              </a:ext>
            </a:extLst>
          </p:cNvPr>
          <p:cNvSpPr>
            <a:spLocks noGrp="1"/>
          </p:cNvSpPr>
          <p:nvPr>
            <p:ph type="body" sz="quarter" idx="14"/>
          </p:nvPr>
        </p:nvSpPr>
        <p:spPr/>
        <p:txBody>
          <a:bodyPr/>
          <a:lstStyle/>
          <a:p>
            <a:r>
              <a:rPr lang="en-US">
                <a:solidFill>
                  <a:schemeClr val="accent5"/>
                </a:solidFill>
              </a:rPr>
              <a:t>June 2024</a:t>
            </a:r>
          </a:p>
        </p:txBody>
      </p:sp>
      <p:pic>
        <p:nvPicPr>
          <p:cNvPr id="6" name="Graphic 5">
            <a:extLst>
              <a:ext uri="{FF2B5EF4-FFF2-40B4-BE49-F238E27FC236}">
                <a16:creationId xmlns:a16="http://schemas.microsoft.com/office/drawing/2014/main" id="{C075399D-7DE7-EE3D-10EE-57D543598EF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6316" y="567785"/>
            <a:ext cx="1349219" cy="257842"/>
          </a:xfrm>
          <a:prstGeom prst="rect">
            <a:avLst/>
          </a:prstGeom>
        </p:spPr>
      </p:pic>
    </p:spTree>
    <p:extLst>
      <p:ext uri="{BB962C8B-B14F-4D97-AF65-F5344CB8AC3E}">
        <p14:creationId xmlns:p14="http://schemas.microsoft.com/office/powerpoint/2010/main" val="3952177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small airplane flying over a field&#10;&#10;Description automatically generated">
            <a:extLst>
              <a:ext uri="{FF2B5EF4-FFF2-40B4-BE49-F238E27FC236}">
                <a16:creationId xmlns:a16="http://schemas.microsoft.com/office/drawing/2014/main" id="{DB0213B7-9B35-2A1E-26C6-5A0FF2B8EA2E}"/>
              </a:ext>
            </a:extLst>
          </p:cNvPr>
          <p:cNvPicPr>
            <a:picLocks noChangeAspect="1"/>
          </p:cNvPicPr>
          <p:nvPr/>
        </p:nvPicPr>
        <p:blipFill rotWithShape="1">
          <a:blip r:embed="rId4"/>
          <a:srcRect t="51273" b="9351"/>
          <a:stretch/>
        </p:blipFill>
        <p:spPr>
          <a:xfrm>
            <a:off x="39181" y="22040"/>
            <a:ext cx="12113639" cy="6813921"/>
          </a:xfrm>
          <a:prstGeom prst="rect">
            <a:avLst/>
          </a:prstGeom>
        </p:spPr>
      </p:pic>
      <p:sp>
        <p:nvSpPr>
          <p:cNvPr id="34" name="Rectangle 33">
            <a:extLst>
              <a:ext uri="{FF2B5EF4-FFF2-40B4-BE49-F238E27FC236}">
                <a16:creationId xmlns:a16="http://schemas.microsoft.com/office/drawing/2014/main" id="{B270CB47-B134-3CFE-6337-4D8553B03CB8}"/>
              </a:ext>
            </a:extLst>
          </p:cNvPr>
          <p:cNvSpPr/>
          <p:nvPr/>
        </p:nvSpPr>
        <p:spPr>
          <a:xfrm>
            <a:off x="39182" y="3063616"/>
            <a:ext cx="12113637" cy="3772344"/>
          </a:xfrm>
          <a:prstGeom prst="rect">
            <a:avLst/>
          </a:prstGeom>
          <a:gradFill>
            <a:gsLst>
              <a:gs pos="8000">
                <a:schemeClr val="bg2">
                  <a:lumMod val="8793"/>
                  <a:alpha val="64867"/>
                </a:schemeClr>
              </a:gs>
              <a:gs pos="46000">
                <a:schemeClr val="tx1">
                  <a:lumMod val="85000"/>
                  <a:lumOff val="15000"/>
                  <a:alpha val="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endParaRPr lang="en-US" sz="1392">
              <a:solidFill>
                <a:srgbClr val="000000"/>
              </a:solidFill>
              <a:latin typeface="Arial"/>
            </a:endParaRPr>
          </a:p>
        </p:txBody>
      </p:sp>
      <p:graphicFrame>
        <p:nvGraphicFramePr>
          <p:cNvPr id="3" name="Object 2" hidden="1">
            <a:extLst>
              <a:ext uri="{FF2B5EF4-FFF2-40B4-BE49-F238E27FC236}">
                <a16:creationId xmlns:a16="http://schemas.microsoft.com/office/drawing/2014/main" id="{EEFA4573-0B65-4D7D-AE92-707A6C1BE123}"/>
              </a:ext>
            </a:extLst>
          </p:cNvPr>
          <p:cNvGraphicFramePr>
            <a:graphicFrameLocks noChangeAspect="1"/>
          </p:cNvGraphicFramePr>
          <p:nvPr>
            <p:custDataLst>
              <p:tags r:id="rId1"/>
            </p:custDataLst>
          </p:nvPr>
        </p:nvGraphicFramePr>
        <p:xfrm>
          <a:off x="79678" y="45505"/>
          <a:ext cx="1568" cy="1568"/>
        </p:xfrm>
        <a:graphic>
          <a:graphicData uri="http://schemas.openxmlformats.org/presentationml/2006/ole">
            <mc:AlternateContent xmlns:mc="http://schemas.openxmlformats.org/markup-compatibility/2006">
              <mc:Choice xmlns:v="urn:schemas-microsoft-com:vml" Requires="v">
                <p:oleObj name="think-cell Slide" r:id="rId5" imgW="592" imgH="595" progId="TCLayout.ActiveDocument.1">
                  <p:embed/>
                </p:oleObj>
              </mc:Choice>
              <mc:Fallback>
                <p:oleObj name="think-cell Slide" r:id="rId5" imgW="592" imgH="595" progId="TCLayout.ActiveDocument.1">
                  <p:embed/>
                  <p:pic>
                    <p:nvPicPr>
                      <p:cNvPr id="3" name="Object 2" hidden="1">
                        <a:extLst>
                          <a:ext uri="{FF2B5EF4-FFF2-40B4-BE49-F238E27FC236}">
                            <a16:creationId xmlns:a16="http://schemas.microsoft.com/office/drawing/2014/main" id="{EEFA4573-0B65-4D7D-AE92-707A6C1BE123}"/>
                          </a:ext>
                        </a:extLst>
                      </p:cNvPr>
                      <p:cNvPicPr/>
                      <p:nvPr/>
                    </p:nvPicPr>
                    <p:blipFill>
                      <a:blip r:embed="rId6"/>
                      <a:stretch>
                        <a:fillRect/>
                      </a:stretch>
                    </p:blipFill>
                    <p:spPr>
                      <a:xfrm>
                        <a:off x="79678" y="45505"/>
                        <a:ext cx="1568" cy="156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6341D17B-46C6-9903-CE83-34A2B09DF577}"/>
              </a:ext>
            </a:extLst>
          </p:cNvPr>
          <p:cNvSpPr>
            <a:spLocks noGrp="1"/>
          </p:cNvSpPr>
          <p:nvPr>
            <p:ph type="title"/>
          </p:nvPr>
        </p:nvSpPr>
        <p:spPr>
          <a:xfrm>
            <a:off x="693760" y="567785"/>
            <a:ext cx="10804481" cy="479213"/>
          </a:xfrm>
        </p:spPr>
        <p:txBody>
          <a:bodyPr vert="horz"/>
          <a:lstStyle/>
          <a:p>
            <a:r>
              <a:rPr lang="en-US" sz="2782">
                <a:solidFill>
                  <a:schemeClr val="tx1">
                    <a:lumMod val="75000"/>
                    <a:lumOff val="25000"/>
                  </a:schemeClr>
                </a:solidFill>
                <a:latin typeface="Palatino Linotype" panose="02040502050505030304" pitchFamily="18" charset="0"/>
              </a:rPr>
              <a:t>A unique design for superior performance and comfort</a:t>
            </a:r>
            <a:endParaRPr lang="en-US" sz="2782">
              <a:solidFill>
                <a:schemeClr val="tx1">
                  <a:lumMod val="75000"/>
                  <a:lumOff val="25000"/>
                </a:schemeClr>
              </a:solidFill>
            </a:endParaRPr>
          </a:p>
        </p:txBody>
      </p:sp>
      <p:sp>
        <p:nvSpPr>
          <p:cNvPr id="7" name="Textfeld 2">
            <a:extLst>
              <a:ext uri="{FF2B5EF4-FFF2-40B4-BE49-F238E27FC236}">
                <a16:creationId xmlns:a16="http://schemas.microsoft.com/office/drawing/2014/main" id="{967A6AAE-58F0-0D44-F516-E60B331B449C}"/>
              </a:ext>
            </a:extLst>
          </p:cNvPr>
          <p:cNvSpPr txBox="1"/>
          <p:nvPr/>
        </p:nvSpPr>
        <p:spPr>
          <a:xfrm>
            <a:off x="1627953" y="6255517"/>
            <a:ext cx="6088246" cy="368041"/>
          </a:xfrm>
          <a:prstGeom prst="rect">
            <a:avLst/>
          </a:prstGeom>
          <a:ln w="12700">
            <a:miter lim="400000"/>
          </a:ln>
          <a:extLst>
            <a:ext uri="{C572A759-6A51-4108-AA02-DFA0A04FC94B}">
              <ma14:wrappingTextBoxFlag xmlns="" xmlns:ma14="http://schemas.microsoft.com/office/mac/drawingml/2011/main" val="1"/>
            </a:ext>
          </a:extLst>
        </p:spPr>
        <p:txBody>
          <a:bodyPr wrap="square" lIns="178843" tIns="0" rIns="89422" bIns="46499" anchor="t" anchorCtr="0">
            <a:spAutoFit/>
          </a:bodyPr>
          <a:lstStyle>
            <a:lvl1pPr>
              <a:defRPr sz="800">
                <a:latin typeface="Univers LT Pro 45 Light"/>
                <a:ea typeface="Univers LT Pro 45 Light"/>
                <a:cs typeface="Univers LT Pro 45 Light"/>
                <a:sym typeface="Univers LT Pro 45 Light"/>
              </a:defRPr>
            </a:lvl1pPr>
          </a:lstStyle>
          <a:p>
            <a:pPr defTabSz="451736" hangingPunct="0">
              <a:defRPr/>
            </a:pPr>
            <a:r>
              <a:rPr lang="en-US" sz="695" baseline="30000">
                <a:solidFill>
                  <a:srgbClr val="F5F5F5">
                    <a:lumMod val="75000"/>
                  </a:srgbClr>
                </a:solidFill>
                <a:latin typeface="Arial"/>
                <a:cs typeface="Arial"/>
              </a:rPr>
              <a:t>1</a:t>
            </a:r>
            <a:r>
              <a:rPr lang="en-US" sz="695">
                <a:solidFill>
                  <a:srgbClr val="F5F5F5">
                    <a:lumMod val="75000"/>
                  </a:srgbClr>
                </a:solidFill>
                <a:latin typeface="Arial"/>
                <a:cs typeface="Arial"/>
              </a:rPr>
              <a:t>Performance targets based on current development status of aircraft. Cruise speed based on Lilium engineering assessment assuming flight at 10,000 ft. </a:t>
            </a:r>
            <a:r>
              <a:rPr lang="en-US" sz="695" baseline="30000">
                <a:solidFill>
                  <a:srgbClr val="F5F5F5">
                    <a:lumMod val="75000"/>
                  </a:srgbClr>
                </a:solidFill>
                <a:latin typeface="Segoe UI"/>
                <a:cs typeface="Segoe UI"/>
              </a:rPr>
              <a:t>2</a:t>
            </a:r>
            <a:r>
              <a:rPr lang="en-US" sz="695">
                <a:solidFill>
                  <a:srgbClr val="F5F5F5">
                    <a:lumMod val="75000"/>
                  </a:srgbClr>
                </a:solidFill>
                <a:latin typeface="Arial"/>
                <a:cs typeface="Arial"/>
              </a:rPr>
              <a:t>Operating range refers to service range (after accounting for reserves). </a:t>
            </a:r>
            <a:r>
              <a:rPr lang="en-US" sz="695" baseline="30000">
                <a:solidFill>
                  <a:srgbClr val="F5F5F5">
                    <a:lumMod val="75000"/>
                  </a:srgbClr>
                </a:solidFill>
                <a:latin typeface="Arial"/>
                <a:cs typeface="Arial"/>
              </a:rPr>
              <a:t>3</a:t>
            </a:r>
            <a:r>
              <a:rPr lang="en-US" sz="695">
                <a:solidFill>
                  <a:srgbClr val="F5F5F5">
                    <a:lumMod val="75000"/>
                  </a:srgbClr>
                </a:solidFill>
                <a:latin typeface="Arial"/>
                <a:cs typeface="Arial"/>
              </a:rPr>
              <a:t>Lilium’s primary certification authority (EASA) stipulates probability of less than one aircraft loss per billion flight hours; Note: Rendering utilizing computer graphics</a:t>
            </a:r>
          </a:p>
        </p:txBody>
      </p:sp>
      <p:sp>
        <p:nvSpPr>
          <p:cNvPr id="10" name="Slide Number Placeholder 4">
            <a:extLst>
              <a:ext uri="{FF2B5EF4-FFF2-40B4-BE49-F238E27FC236}">
                <a16:creationId xmlns:a16="http://schemas.microsoft.com/office/drawing/2014/main" id="{9AE95C52-179B-30A6-5958-E4F5CE6B93D3}"/>
              </a:ext>
            </a:extLst>
          </p:cNvPr>
          <p:cNvSpPr>
            <a:spLocks noGrp="1"/>
          </p:cNvSpPr>
          <p:nvPr>
            <p:ph type="sldNum" sz="quarter" idx="4"/>
          </p:nvPr>
        </p:nvSpPr>
        <p:spPr>
          <a:xfrm>
            <a:off x="10803799" y="6299681"/>
            <a:ext cx="845862" cy="297600"/>
          </a:xfrm>
        </p:spPr>
        <p:txBody>
          <a:bodyPr/>
          <a:lstStyle/>
          <a:p>
            <a:pPr defTabSz="908557">
              <a:defRPr/>
            </a:pPr>
            <a:r>
              <a:rPr lang="en-US">
                <a:solidFill>
                  <a:srgbClr val="9C9CA5"/>
                </a:solidFill>
                <a:latin typeface="Arial"/>
              </a:rPr>
              <a:t>P. </a:t>
            </a:r>
            <a:fld id="{245DC20A-92A2-5F41-8857-B8CA4D10F0B3}" type="slidenum">
              <a:rPr lang="en-US">
                <a:solidFill>
                  <a:srgbClr val="9C9CA5"/>
                </a:solidFill>
                <a:latin typeface="Arial"/>
              </a:rPr>
              <a:pPr defTabSz="908557">
                <a:defRPr/>
              </a:pPr>
              <a:t>6</a:t>
            </a:fld>
            <a:endParaRPr lang="en-US">
              <a:solidFill>
                <a:srgbClr val="9C9CA5"/>
              </a:solidFill>
              <a:latin typeface="Arial"/>
            </a:endParaRPr>
          </a:p>
        </p:txBody>
      </p:sp>
      <p:pic>
        <p:nvPicPr>
          <p:cNvPr id="4" name="Graphic 3">
            <a:extLst>
              <a:ext uri="{FF2B5EF4-FFF2-40B4-BE49-F238E27FC236}">
                <a16:creationId xmlns:a16="http://schemas.microsoft.com/office/drawing/2014/main" id="{C2779B86-D38C-2AC2-0167-450869A8A7F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82088" y="6255516"/>
            <a:ext cx="845862" cy="161649"/>
          </a:xfrm>
          <a:prstGeom prst="rect">
            <a:avLst/>
          </a:prstGeom>
        </p:spPr>
      </p:pic>
      <p:sp>
        <p:nvSpPr>
          <p:cNvPr id="8" name="Rectangle: Rounded Corners 1">
            <a:extLst>
              <a:ext uri="{FF2B5EF4-FFF2-40B4-BE49-F238E27FC236}">
                <a16:creationId xmlns:a16="http://schemas.microsoft.com/office/drawing/2014/main" id="{91F2A47B-46E6-95A3-E497-501549323651}"/>
              </a:ext>
            </a:extLst>
          </p:cNvPr>
          <p:cNvSpPr>
            <a:spLocks/>
          </p:cNvSpPr>
          <p:nvPr/>
        </p:nvSpPr>
        <p:spPr>
          <a:xfrm>
            <a:off x="3595459" y="4949788"/>
            <a:ext cx="3035245" cy="768512"/>
          </a:xfrm>
          <a:prstGeom prst="roundRect">
            <a:avLst>
              <a:gd name="adj" fmla="val 32101"/>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r>
              <a:rPr lang="en-US" sz="1490">
                <a:solidFill>
                  <a:srgbClr val="FFFFFF"/>
                </a:solidFill>
                <a:latin typeface="Arial"/>
                <a:cs typeface="Arial" panose="020B0604020202020204" pitchFamily="34" charset="0"/>
              </a:rPr>
              <a:t>Largest eVTOL cabin with up to</a:t>
            </a:r>
          </a:p>
          <a:p>
            <a:pPr algn="ctr" defTabSz="908557">
              <a:defRPr/>
            </a:pPr>
            <a:r>
              <a:rPr lang="en-US" sz="2981">
                <a:solidFill>
                  <a:srgbClr val="FFFFFF"/>
                </a:solidFill>
                <a:latin typeface="Arial"/>
                <a:cs typeface="Arial" panose="020B0604020202020204" pitchFamily="34" charset="0"/>
              </a:rPr>
              <a:t>6 passengers</a:t>
            </a:r>
          </a:p>
        </p:txBody>
      </p:sp>
      <p:sp>
        <p:nvSpPr>
          <p:cNvPr id="9" name="Rectangle: Rounded Corners 1">
            <a:extLst>
              <a:ext uri="{FF2B5EF4-FFF2-40B4-BE49-F238E27FC236}">
                <a16:creationId xmlns:a16="http://schemas.microsoft.com/office/drawing/2014/main" id="{525360B5-097F-01EF-4CA2-4E2CB70C5BB6}"/>
              </a:ext>
            </a:extLst>
          </p:cNvPr>
          <p:cNvSpPr>
            <a:spLocks/>
          </p:cNvSpPr>
          <p:nvPr/>
        </p:nvSpPr>
        <p:spPr>
          <a:xfrm>
            <a:off x="6667859" y="4949788"/>
            <a:ext cx="2682981" cy="768512"/>
          </a:xfrm>
          <a:prstGeom prst="roundRect">
            <a:avLst>
              <a:gd name="adj" fmla="val 32101"/>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r>
              <a:rPr lang="en-US" sz="1490">
                <a:solidFill>
                  <a:srgbClr val="FFFFFF"/>
                </a:solidFill>
                <a:latin typeface="Arial"/>
                <a:cs typeface="Arial" panose="020B0604020202020204" pitchFamily="34" charset="0"/>
              </a:rPr>
              <a:t>Operating range</a:t>
            </a:r>
            <a:r>
              <a:rPr lang="en-US" sz="1192" baseline="30000">
                <a:solidFill>
                  <a:srgbClr val="FFFFFF"/>
                </a:solidFill>
                <a:latin typeface="Arial"/>
                <a:cs typeface="Arial" panose="020B0604020202020204" pitchFamily="34" charset="0"/>
              </a:rPr>
              <a:t>1,2</a:t>
            </a:r>
          </a:p>
          <a:p>
            <a:pPr algn="ctr" defTabSz="908557">
              <a:defRPr/>
            </a:pPr>
            <a:r>
              <a:rPr lang="en-US" sz="2981">
                <a:solidFill>
                  <a:srgbClr val="FFFFFF"/>
                </a:solidFill>
                <a:latin typeface="Arial"/>
                <a:cs typeface="Arial" panose="020B0604020202020204" pitchFamily="34" charset="0"/>
              </a:rPr>
              <a:t>175 km</a:t>
            </a:r>
            <a:br>
              <a:rPr lang="en-US" sz="2981">
                <a:solidFill>
                  <a:srgbClr val="FFFFFF"/>
                </a:solidFill>
                <a:latin typeface="Arial"/>
                <a:cs typeface="Arial" panose="020B0604020202020204" pitchFamily="34" charset="0"/>
              </a:rPr>
            </a:br>
            <a:r>
              <a:rPr lang="en-US" sz="1192">
                <a:solidFill>
                  <a:srgbClr val="FFFFFF"/>
                </a:solidFill>
                <a:latin typeface="Arial"/>
                <a:cs typeface="Arial" panose="020B0604020202020204" pitchFamily="34" charset="0"/>
              </a:rPr>
              <a:t>(~110 MI)</a:t>
            </a:r>
            <a:endParaRPr lang="en-US" sz="2981">
              <a:solidFill>
                <a:srgbClr val="FFFFFF"/>
              </a:solidFill>
              <a:latin typeface="Arial"/>
              <a:cs typeface="Arial" panose="020B0604020202020204" pitchFamily="34" charset="0"/>
            </a:endParaRPr>
          </a:p>
        </p:txBody>
      </p:sp>
      <p:sp>
        <p:nvSpPr>
          <p:cNvPr id="12" name="Rectangle: Rounded Corners 1">
            <a:extLst>
              <a:ext uri="{FF2B5EF4-FFF2-40B4-BE49-F238E27FC236}">
                <a16:creationId xmlns:a16="http://schemas.microsoft.com/office/drawing/2014/main" id="{2383129E-9C93-CC2C-C668-75B6DC3BF76F}"/>
              </a:ext>
            </a:extLst>
          </p:cNvPr>
          <p:cNvSpPr/>
          <p:nvPr/>
        </p:nvSpPr>
        <p:spPr>
          <a:xfrm>
            <a:off x="693761" y="4949788"/>
            <a:ext cx="2682981" cy="768512"/>
          </a:xfrm>
          <a:prstGeom prst="roundRect">
            <a:avLst>
              <a:gd name="adj" fmla="val 32101"/>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r>
              <a:rPr lang="en-US" sz="1490">
                <a:solidFill>
                  <a:srgbClr val="FFFFFF"/>
                </a:solidFill>
                <a:latin typeface="Arial"/>
                <a:cs typeface="Arial" panose="020B0604020202020204" pitchFamily="34" charset="0"/>
              </a:rPr>
              <a:t>High-speed</a:t>
            </a:r>
            <a:endParaRPr lang="en-US" sz="1490" baseline="30000">
              <a:solidFill>
                <a:srgbClr val="FFFFFF"/>
              </a:solidFill>
              <a:latin typeface="Arial"/>
              <a:cs typeface="Arial" panose="020B0604020202020204" pitchFamily="34" charset="0"/>
            </a:endParaRPr>
          </a:p>
          <a:p>
            <a:pPr algn="ctr" defTabSz="908557">
              <a:defRPr/>
            </a:pPr>
            <a:r>
              <a:rPr lang="en-US" sz="2981">
                <a:solidFill>
                  <a:srgbClr val="FFFFFF"/>
                </a:solidFill>
                <a:latin typeface="Arial"/>
                <a:cs typeface="Arial" panose="020B0604020202020204" pitchFamily="34" charset="0"/>
              </a:rPr>
              <a:t>250 km/h</a:t>
            </a:r>
            <a:br>
              <a:rPr lang="en-US" sz="2981">
                <a:solidFill>
                  <a:srgbClr val="FFFFFF"/>
                </a:solidFill>
                <a:latin typeface="Arial"/>
                <a:cs typeface="Arial" panose="020B0604020202020204" pitchFamily="34" charset="0"/>
              </a:rPr>
            </a:br>
            <a:r>
              <a:rPr lang="en-US" sz="1192">
                <a:solidFill>
                  <a:srgbClr val="FFFFFF"/>
                </a:solidFill>
                <a:latin typeface="Arial"/>
                <a:cs typeface="Arial" panose="020B0604020202020204" pitchFamily="34" charset="0"/>
              </a:rPr>
              <a:t>(~155 MPH)</a:t>
            </a:r>
            <a:endParaRPr lang="en-US" sz="2981">
              <a:solidFill>
                <a:srgbClr val="FFFFFF"/>
              </a:solidFill>
              <a:latin typeface="Arial"/>
              <a:cs typeface="Arial" panose="020B0604020202020204" pitchFamily="34" charset="0"/>
            </a:endParaRPr>
          </a:p>
        </p:txBody>
      </p:sp>
      <p:sp>
        <p:nvSpPr>
          <p:cNvPr id="2" name="Rectangle: Rounded Corners 1">
            <a:extLst>
              <a:ext uri="{FF2B5EF4-FFF2-40B4-BE49-F238E27FC236}">
                <a16:creationId xmlns:a16="http://schemas.microsoft.com/office/drawing/2014/main" id="{5EA5C511-DFF6-2A67-3020-116D0E9D13D9}"/>
              </a:ext>
            </a:extLst>
          </p:cNvPr>
          <p:cNvSpPr>
            <a:spLocks/>
          </p:cNvSpPr>
          <p:nvPr/>
        </p:nvSpPr>
        <p:spPr>
          <a:xfrm>
            <a:off x="9055010" y="4949788"/>
            <a:ext cx="2682981" cy="768512"/>
          </a:xfrm>
          <a:prstGeom prst="roundRect">
            <a:avLst>
              <a:gd name="adj" fmla="val 32101"/>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8557">
              <a:defRPr/>
            </a:pPr>
            <a:r>
              <a:rPr lang="en-US" sz="1490">
                <a:solidFill>
                  <a:srgbClr val="FFFFFF"/>
                </a:solidFill>
                <a:latin typeface="Arial"/>
                <a:cs typeface="Arial"/>
              </a:rPr>
              <a:t>Commercial airliner</a:t>
            </a:r>
            <a:br>
              <a:rPr lang="en-US" sz="1490">
                <a:solidFill>
                  <a:srgbClr val="FFFFFF"/>
                </a:solidFill>
                <a:latin typeface="Arial"/>
                <a:cs typeface="Arial"/>
              </a:rPr>
            </a:br>
            <a:r>
              <a:rPr lang="en-US" sz="1490">
                <a:solidFill>
                  <a:srgbClr val="FFFFFF"/>
                </a:solidFill>
                <a:latin typeface="Arial"/>
                <a:cs typeface="Arial"/>
              </a:rPr>
              <a:t> safety level</a:t>
            </a:r>
            <a:r>
              <a:rPr lang="en-US" sz="1192" baseline="30000">
                <a:solidFill>
                  <a:srgbClr val="FFFFFF"/>
                </a:solidFill>
                <a:latin typeface="Arial"/>
                <a:cs typeface="Arial"/>
              </a:rPr>
              <a:t>3</a:t>
            </a:r>
          </a:p>
          <a:p>
            <a:pPr algn="ctr" defTabSz="908557">
              <a:defRPr/>
            </a:pPr>
            <a:r>
              <a:rPr lang="en-US" sz="2981">
                <a:solidFill>
                  <a:srgbClr val="FFFFFF"/>
                </a:solidFill>
                <a:latin typeface="Arial"/>
                <a:cs typeface="Arial"/>
              </a:rPr>
              <a:t>10</a:t>
            </a:r>
            <a:r>
              <a:rPr lang="en-US" sz="2981" baseline="30000">
                <a:solidFill>
                  <a:srgbClr val="FFFFFF"/>
                </a:solidFill>
                <a:latin typeface="Arial"/>
                <a:cs typeface="Arial"/>
              </a:rPr>
              <a:t>-9</a:t>
            </a:r>
          </a:p>
        </p:txBody>
      </p:sp>
    </p:spTree>
    <p:extLst>
      <p:ext uri="{BB962C8B-B14F-4D97-AF65-F5344CB8AC3E}">
        <p14:creationId xmlns:p14="http://schemas.microsoft.com/office/powerpoint/2010/main" val="316221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DAF48F-EC40-E01C-9031-6A996B3B31B6}"/>
              </a:ext>
            </a:extLst>
          </p:cNvPr>
          <p:cNvPicPr>
            <a:picLocks noChangeAspect="1"/>
          </p:cNvPicPr>
          <p:nvPr/>
        </p:nvPicPr>
        <p:blipFill>
          <a:blip r:embed="rId3"/>
          <a:srcRect l="25923" r="25923"/>
          <a:stretch/>
        </p:blipFill>
        <p:spPr>
          <a:xfrm>
            <a:off x="-185396" y="22041"/>
            <a:ext cx="12338215" cy="6813920"/>
          </a:xfrm>
          <a:prstGeom prst="rect">
            <a:avLst/>
          </a:prstGeom>
        </p:spPr>
      </p:pic>
    </p:spTree>
    <p:extLst>
      <p:ext uri="{BB962C8B-B14F-4D97-AF65-F5344CB8AC3E}">
        <p14:creationId xmlns:p14="http://schemas.microsoft.com/office/powerpoint/2010/main" val="2307255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9CC4AC53-C15D-67C5-F2B8-8A105FBE2EB1}"/>
              </a:ext>
            </a:extLst>
          </p:cNvPr>
          <p:cNvGraphicFramePr>
            <a:graphicFrameLocks noChangeAspect="1"/>
          </p:cNvGraphicFramePr>
          <p:nvPr>
            <p:custDataLst>
              <p:tags r:id="rId1"/>
            </p:custDataLst>
          </p:nvPr>
        </p:nvGraphicFramePr>
        <p:xfrm>
          <a:off x="79678" y="45505"/>
          <a:ext cx="1568" cy="156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8" name="Object 17" hidden="1">
                        <a:extLst>
                          <a:ext uri="{FF2B5EF4-FFF2-40B4-BE49-F238E27FC236}">
                            <a16:creationId xmlns:a16="http://schemas.microsoft.com/office/drawing/2014/main" id="{9CC4AC53-C15D-67C5-F2B8-8A105FBE2EB1}"/>
                          </a:ext>
                        </a:extLst>
                      </p:cNvPr>
                      <p:cNvPicPr/>
                      <p:nvPr/>
                    </p:nvPicPr>
                    <p:blipFill>
                      <a:blip r:embed="rId5"/>
                      <a:stretch>
                        <a:fillRect/>
                      </a:stretch>
                    </p:blipFill>
                    <p:spPr>
                      <a:xfrm>
                        <a:off x="79678" y="45505"/>
                        <a:ext cx="1568" cy="156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D5B0E93-2603-C7CB-9C0F-D72DCA2D8E29}"/>
              </a:ext>
            </a:extLst>
          </p:cNvPr>
          <p:cNvSpPr>
            <a:spLocks noGrp="1"/>
          </p:cNvSpPr>
          <p:nvPr>
            <p:ph type="title"/>
          </p:nvPr>
        </p:nvSpPr>
        <p:spPr>
          <a:xfrm>
            <a:off x="728483" y="586176"/>
            <a:ext cx="10735036" cy="421443"/>
          </a:xfrm>
        </p:spPr>
        <p:txBody>
          <a:bodyPr vert="horz">
            <a:spAutoFit/>
          </a:bodyPr>
          <a:lstStyle/>
          <a:p>
            <a:r>
              <a:rPr lang="en-US" sz="2370">
                <a:latin typeface="Palatino Linotype" panose="02040502050505030304" pitchFamily="18" charset="0"/>
              </a:rPr>
              <a:t>Ability to deliver: leadership, talent, funding partners</a:t>
            </a:r>
          </a:p>
        </p:txBody>
      </p:sp>
      <p:sp>
        <p:nvSpPr>
          <p:cNvPr id="20" name="TextBox 19">
            <a:extLst>
              <a:ext uri="{FF2B5EF4-FFF2-40B4-BE49-F238E27FC236}">
                <a16:creationId xmlns:a16="http://schemas.microsoft.com/office/drawing/2014/main" id="{DB9D3FF3-FA53-9218-C3C9-C5589DE96956}"/>
              </a:ext>
            </a:extLst>
          </p:cNvPr>
          <p:cNvSpPr txBox="1"/>
          <p:nvPr/>
        </p:nvSpPr>
        <p:spPr>
          <a:xfrm>
            <a:off x="728482" y="1622416"/>
            <a:ext cx="3339260" cy="212683"/>
          </a:xfrm>
          <a:prstGeom prst="rect">
            <a:avLst/>
          </a:prstGeom>
          <a:noFill/>
        </p:spPr>
        <p:txBody>
          <a:bodyPr wrap="square" lIns="0" tIns="0" rIns="0" bIns="0" rtlCol="0">
            <a:spAutoFit/>
          </a:bodyPr>
          <a:lstStyle>
            <a:defPPr>
              <a:defRPr lang="en-DE"/>
            </a:defPPr>
            <a:lvl1pPr algn="ctr">
              <a:defRPr sz="1600">
                <a:solidFill>
                  <a:schemeClr val="accent2"/>
                </a:solidFill>
              </a:defRPr>
            </a:lvl1pPr>
          </a:lstStyle>
          <a:p>
            <a:pPr defTabSz="902751">
              <a:defRPr/>
            </a:pPr>
            <a:r>
              <a:rPr lang="en-US" sz="1384" b="1" spc="100">
                <a:solidFill>
                  <a:srgbClr val="000000"/>
                </a:solidFill>
                <a:latin typeface="Maison Neue Light" panose="020B0304040000000000" pitchFamily="34" charset="77"/>
              </a:rPr>
              <a:t>LED BY AEROSPACE VETERANS</a:t>
            </a:r>
          </a:p>
        </p:txBody>
      </p:sp>
      <p:sp>
        <p:nvSpPr>
          <p:cNvPr id="21" name="TextBox 20">
            <a:extLst>
              <a:ext uri="{FF2B5EF4-FFF2-40B4-BE49-F238E27FC236}">
                <a16:creationId xmlns:a16="http://schemas.microsoft.com/office/drawing/2014/main" id="{1B02779F-81A3-7885-BE6F-7C7FFFB59FDA}"/>
              </a:ext>
            </a:extLst>
          </p:cNvPr>
          <p:cNvSpPr txBox="1"/>
          <p:nvPr/>
        </p:nvSpPr>
        <p:spPr>
          <a:xfrm>
            <a:off x="4425710" y="1622416"/>
            <a:ext cx="3339260" cy="212683"/>
          </a:xfrm>
          <a:prstGeom prst="rect">
            <a:avLst/>
          </a:prstGeom>
          <a:noFill/>
        </p:spPr>
        <p:txBody>
          <a:bodyPr wrap="square" lIns="0" tIns="0" rIns="0" bIns="0" rtlCol="0">
            <a:spAutoFit/>
          </a:bodyPr>
          <a:lstStyle>
            <a:defPPr>
              <a:defRPr lang="en-DE"/>
            </a:defPPr>
            <a:lvl1pPr algn="ctr">
              <a:defRPr sz="1400"/>
            </a:lvl1pPr>
          </a:lstStyle>
          <a:p>
            <a:pPr defTabSz="902751">
              <a:defRPr/>
            </a:pPr>
            <a:r>
              <a:rPr lang="en-US" sz="1384" b="1" spc="100">
                <a:solidFill>
                  <a:srgbClr val="000000"/>
                </a:solidFill>
                <a:latin typeface="Maison Neue Light" panose="020B0304040000000000" pitchFamily="34" charset="77"/>
              </a:rPr>
              <a:t>TALENT FOCUS ON ENGINEERING</a:t>
            </a:r>
          </a:p>
        </p:txBody>
      </p:sp>
      <p:sp>
        <p:nvSpPr>
          <p:cNvPr id="22" name="TextBox 21">
            <a:extLst>
              <a:ext uri="{FF2B5EF4-FFF2-40B4-BE49-F238E27FC236}">
                <a16:creationId xmlns:a16="http://schemas.microsoft.com/office/drawing/2014/main" id="{4148DA9E-CA9B-0E51-925D-740A6606C160}"/>
              </a:ext>
            </a:extLst>
          </p:cNvPr>
          <p:cNvSpPr txBox="1"/>
          <p:nvPr/>
        </p:nvSpPr>
        <p:spPr>
          <a:xfrm>
            <a:off x="8122934" y="1622416"/>
            <a:ext cx="3339260" cy="212683"/>
          </a:xfrm>
          <a:prstGeom prst="rect">
            <a:avLst/>
          </a:prstGeom>
          <a:noFill/>
        </p:spPr>
        <p:txBody>
          <a:bodyPr wrap="square" lIns="0" tIns="0" rIns="0" bIns="0" rtlCol="0">
            <a:spAutoFit/>
          </a:bodyPr>
          <a:lstStyle>
            <a:defPPr>
              <a:defRPr lang="en-DE"/>
            </a:defPPr>
            <a:lvl1pPr algn="ctr">
              <a:defRPr sz="1400"/>
            </a:lvl1pPr>
          </a:lstStyle>
          <a:p>
            <a:pPr defTabSz="902751">
              <a:defRPr/>
            </a:pPr>
            <a:r>
              <a:rPr lang="en-US" sz="1384" b="1" spc="100">
                <a:solidFill>
                  <a:srgbClr val="000000"/>
                </a:solidFill>
                <a:latin typeface="Maison Neue Light" panose="020B0304040000000000" pitchFamily="34" charset="77"/>
              </a:rPr>
              <a:t>STRONG FUNDING PARTNERS</a:t>
            </a:r>
          </a:p>
        </p:txBody>
      </p:sp>
      <p:sp>
        <p:nvSpPr>
          <p:cNvPr id="4" name="Rounded Rectangle 3">
            <a:extLst>
              <a:ext uri="{FF2B5EF4-FFF2-40B4-BE49-F238E27FC236}">
                <a16:creationId xmlns:a16="http://schemas.microsoft.com/office/drawing/2014/main" id="{9DB02D94-A05D-8DED-F095-54AF800A9428}"/>
              </a:ext>
            </a:extLst>
          </p:cNvPr>
          <p:cNvSpPr/>
          <p:nvPr/>
        </p:nvSpPr>
        <p:spPr>
          <a:xfrm>
            <a:off x="728482" y="1907269"/>
            <a:ext cx="3339260" cy="4121684"/>
          </a:xfrm>
          <a:prstGeom prst="roundRect">
            <a:avLst>
              <a:gd name="adj" fmla="val 3066"/>
            </a:avLst>
          </a:prstGeom>
          <a:solidFill>
            <a:srgbClr val="F2F2F2">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2751">
              <a:defRPr/>
            </a:pPr>
            <a:endParaRPr lang="en-DE" sz="1384">
              <a:solidFill>
                <a:srgbClr val="000000"/>
              </a:solidFill>
              <a:latin typeface="Arial"/>
            </a:endParaRPr>
          </a:p>
        </p:txBody>
      </p:sp>
      <p:sp>
        <p:nvSpPr>
          <p:cNvPr id="9" name="Rounded Rectangle 8">
            <a:extLst>
              <a:ext uri="{FF2B5EF4-FFF2-40B4-BE49-F238E27FC236}">
                <a16:creationId xmlns:a16="http://schemas.microsoft.com/office/drawing/2014/main" id="{B9ACFA34-152A-128B-566E-5788563ACB59}"/>
              </a:ext>
            </a:extLst>
          </p:cNvPr>
          <p:cNvSpPr/>
          <p:nvPr/>
        </p:nvSpPr>
        <p:spPr>
          <a:xfrm>
            <a:off x="4432486" y="1907267"/>
            <a:ext cx="3339260" cy="4121685"/>
          </a:xfrm>
          <a:prstGeom prst="roundRect">
            <a:avLst>
              <a:gd name="adj" fmla="val 3066"/>
            </a:avLst>
          </a:prstGeom>
          <a:solidFill>
            <a:srgbClr val="F2F2F2">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2751">
              <a:defRPr/>
            </a:pPr>
            <a:endParaRPr lang="en-DE" sz="1384">
              <a:solidFill>
                <a:srgbClr val="000000"/>
              </a:solidFill>
              <a:latin typeface="Arial"/>
            </a:endParaRPr>
          </a:p>
        </p:txBody>
      </p:sp>
      <p:sp>
        <p:nvSpPr>
          <p:cNvPr id="10" name="Rounded Rectangle 9">
            <a:extLst>
              <a:ext uri="{FF2B5EF4-FFF2-40B4-BE49-F238E27FC236}">
                <a16:creationId xmlns:a16="http://schemas.microsoft.com/office/drawing/2014/main" id="{08494812-970B-16AE-2025-29B0CF28D3C9}"/>
              </a:ext>
            </a:extLst>
          </p:cNvPr>
          <p:cNvSpPr/>
          <p:nvPr/>
        </p:nvSpPr>
        <p:spPr>
          <a:xfrm>
            <a:off x="8083901" y="1907267"/>
            <a:ext cx="3339260" cy="4121685"/>
          </a:xfrm>
          <a:prstGeom prst="roundRect">
            <a:avLst>
              <a:gd name="adj" fmla="val 3066"/>
            </a:avLst>
          </a:prstGeom>
          <a:solidFill>
            <a:srgbClr val="F2F2F2">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2751">
              <a:defRPr/>
            </a:pPr>
            <a:endParaRPr lang="en-DE" sz="1384">
              <a:solidFill>
                <a:srgbClr val="000000"/>
              </a:solidFill>
              <a:latin typeface="Arial"/>
            </a:endParaRPr>
          </a:p>
        </p:txBody>
      </p:sp>
      <p:pic>
        <p:nvPicPr>
          <p:cNvPr id="14" name="29cFo5mC7n2p5bh6ltQW9QmtfHrz8riKzOpuUsLYZ8jVyPgn0VWX_22NUw0ZTs8vxcWLmBIuoQzKlfepidqVv0UtbN--8-F5ibh34CAoeepDDyQKuXi767a2PCMNzvM8DFgJDMQ.jpg" descr="29cFo5mC7n2p5bh6ltQW9QmtfHrz8riKzOpuUsLYZ8jVyPgn0VWX_22NUw0ZTs8vxcWLmBIuoQzKlfepidqVv0UtbN--8-F5ibh34CAoeepDDyQKuXi767a2PCMNzvM8DFgJDMQ.jpg">
            <a:extLst>
              <a:ext uri="{FF2B5EF4-FFF2-40B4-BE49-F238E27FC236}">
                <a16:creationId xmlns:a16="http://schemas.microsoft.com/office/drawing/2014/main" id="{9686C1C2-4A71-DCC8-7C5D-EC90C2B6700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041092" y="2241966"/>
            <a:ext cx="1218429" cy="765235"/>
          </a:xfrm>
          <a:prstGeom prst="roundRect">
            <a:avLst/>
          </a:prstGeom>
          <a:ln w="12700">
            <a:miter lim="400000"/>
          </a:ln>
          <a:effectLst>
            <a:outerShdw blurRad="91319" dist="42036" dir="5400000" algn="ctr" rotWithShape="0">
              <a:prstClr val="black">
                <a:alpha val="13848"/>
              </a:prstClr>
            </a:outerShdw>
          </a:effectLst>
        </p:spPr>
      </p:pic>
      <p:grpSp>
        <p:nvGrpSpPr>
          <p:cNvPr id="40" name="Group 39">
            <a:extLst>
              <a:ext uri="{FF2B5EF4-FFF2-40B4-BE49-F238E27FC236}">
                <a16:creationId xmlns:a16="http://schemas.microsoft.com/office/drawing/2014/main" id="{27E2BC25-A6AD-C041-1A3E-9AA68460A921}"/>
              </a:ext>
            </a:extLst>
          </p:cNvPr>
          <p:cNvGrpSpPr/>
          <p:nvPr/>
        </p:nvGrpSpPr>
        <p:grpSpPr>
          <a:xfrm>
            <a:off x="1752931" y="3583337"/>
            <a:ext cx="2055055" cy="408933"/>
            <a:chOff x="2315631" y="2948310"/>
            <a:chExt cx="3900134" cy="776084"/>
          </a:xfrm>
        </p:grpSpPr>
        <p:pic>
          <p:nvPicPr>
            <p:cNvPr id="11" name="Picture 10">
              <a:extLst>
                <a:ext uri="{FF2B5EF4-FFF2-40B4-BE49-F238E27FC236}">
                  <a16:creationId xmlns:a16="http://schemas.microsoft.com/office/drawing/2014/main" id="{0B47828B-1AFF-108B-62E8-62F30AD1348B}"/>
                </a:ext>
              </a:extLst>
            </p:cNvPr>
            <p:cNvPicPr>
              <a:picLocks noChangeAspect="1"/>
            </p:cNvPicPr>
            <p:nvPr/>
          </p:nvPicPr>
          <p:blipFill rotWithShape="1">
            <a:blip r:embed="rId7"/>
            <a:srcRect t="3231" b="3231"/>
            <a:stretch/>
          </p:blipFill>
          <p:spPr>
            <a:xfrm>
              <a:off x="3650637" y="2952291"/>
              <a:ext cx="1232002" cy="771511"/>
            </a:xfrm>
            <a:prstGeom prst="roundRect">
              <a:avLst/>
            </a:prstGeom>
            <a:effectLst>
              <a:outerShdw blurRad="91319" dist="42036" dir="5400000" algn="ctr" rotWithShape="0">
                <a:prstClr val="black">
                  <a:alpha val="13848"/>
                </a:prstClr>
              </a:outerShdw>
            </a:effectLst>
          </p:spPr>
        </p:pic>
        <p:pic>
          <p:nvPicPr>
            <p:cNvPr id="12" name="Picture 9">
              <a:extLst>
                <a:ext uri="{FF2B5EF4-FFF2-40B4-BE49-F238E27FC236}">
                  <a16:creationId xmlns:a16="http://schemas.microsoft.com/office/drawing/2014/main" id="{E2104D8E-5319-91A1-AB2F-3432975F8312}"/>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75000"/>
                      </a14:imgEffect>
                      <a14:imgEffect>
                        <a14:brightnessContrast bright="14000" contrast="-1000"/>
                      </a14:imgEffect>
                    </a14:imgLayer>
                  </a14:imgProps>
                </a:ext>
                <a:ext uri="{28A0092B-C50C-407E-A947-70E740481C1C}">
                  <a14:useLocalDpi xmlns:a14="http://schemas.microsoft.com/office/drawing/2010/main"/>
                </a:ext>
              </a:extLst>
            </a:blip>
            <a:srcRect/>
            <a:stretch/>
          </p:blipFill>
          <p:spPr>
            <a:xfrm rot="16200000">
              <a:off x="5214948" y="2719007"/>
              <a:ext cx="771513" cy="1230120"/>
            </a:xfrm>
            <a:prstGeom prst="roundRect">
              <a:avLst/>
            </a:prstGeom>
            <a:effectLst>
              <a:outerShdw blurRad="91319" dist="42036" dir="5400000" algn="ctr" rotWithShape="0">
                <a:prstClr val="black">
                  <a:alpha val="13848"/>
                </a:prstClr>
              </a:outerShdw>
            </a:effectLst>
          </p:spPr>
        </p:pic>
        <p:pic>
          <p:nvPicPr>
            <p:cNvPr id="15" name="Picture 14">
              <a:extLst>
                <a:ext uri="{FF2B5EF4-FFF2-40B4-BE49-F238E27FC236}">
                  <a16:creationId xmlns:a16="http://schemas.microsoft.com/office/drawing/2014/main" id="{EA63F77C-9F28-3803-3397-BD482864918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315631" y="2952882"/>
              <a:ext cx="1232001" cy="771512"/>
            </a:xfrm>
            <a:prstGeom prst="roundRect">
              <a:avLst/>
            </a:prstGeom>
            <a:effectLst>
              <a:outerShdw blurRad="91319" dist="42036" dir="5400000" algn="ctr" rotWithShape="0">
                <a:prstClr val="black">
                  <a:alpha val="13848"/>
                </a:prstClr>
              </a:outerShdw>
            </a:effectLst>
          </p:spPr>
        </p:pic>
      </p:grpSp>
      <p:pic>
        <p:nvPicPr>
          <p:cNvPr id="16" name="Picture 15">
            <a:extLst>
              <a:ext uri="{FF2B5EF4-FFF2-40B4-BE49-F238E27FC236}">
                <a16:creationId xmlns:a16="http://schemas.microsoft.com/office/drawing/2014/main" id="{770442A8-BB86-3119-5D0F-F04682C7BFA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574997" y="2241707"/>
            <a:ext cx="1218429" cy="765235"/>
          </a:xfrm>
          <a:prstGeom prst="roundRect">
            <a:avLst/>
          </a:prstGeom>
          <a:effectLst>
            <a:outerShdw blurRad="91319" dist="42036" dir="5400000" algn="ctr" rotWithShape="0">
              <a:prstClr val="black">
                <a:alpha val="13848"/>
              </a:prstClr>
            </a:outerShdw>
          </a:effectLst>
        </p:spPr>
      </p:pic>
      <p:sp>
        <p:nvSpPr>
          <p:cNvPr id="34" name="Alastair McIntosh…">
            <a:extLst>
              <a:ext uri="{FF2B5EF4-FFF2-40B4-BE49-F238E27FC236}">
                <a16:creationId xmlns:a16="http://schemas.microsoft.com/office/drawing/2014/main" id="{3F6E8273-94F1-6F2A-027E-B3987544D7D9}"/>
              </a:ext>
            </a:extLst>
          </p:cNvPr>
          <p:cNvSpPr txBox="1">
            <a:spLocks/>
          </p:cNvSpPr>
          <p:nvPr/>
        </p:nvSpPr>
        <p:spPr>
          <a:xfrm>
            <a:off x="1020496" y="4020270"/>
            <a:ext cx="704623" cy="533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de-DE" sz="889" b="1">
                <a:solidFill>
                  <a:srgbClr val="000000">
                    <a:lumMod val="65000"/>
                    <a:lumOff val="35000"/>
                  </a:srgbClr>
                </a:solidFill>
                <a:latin typeface="Arial"/>
                <a:sym typeface="Univers LT Pro 55 Roman"/>
              </a:rPr>
              <a:t>Stephen Vellacott</a:t>
            </a:r>
            <a:endParaRPr sz="889" b="1">
              <a:solidFill>
                <a:srgbClr val="000000">
                  <a:lumMod val="65000"/>
                  <a:lumOff val="35000"/>
                </a:srgbClr>
              </a:solidFill>
              <a:latin typeface="Arial"/>
              <a:sym typeface="Univers LT Pro 55 Roman"/>
            </a:endParaRPr>
          </a:p>
          <a:p>
            <a:pPr algn="ctr" defTabSz="406432">
              <a:defRPr sz="1950" b="0">
                <a:latin typeface="+mj-lt"/>
                <a:ea typeface="+mj-ea"/>
                <a:cs typeface="+mj-cs"/>
                <a:sym typeface="Univers LT Pro 45 Light"/>
              </a:defRPr>
            </a:pPr>
            <a:r>
              <a:rPr lang="de-DE" sz="889">
                <a:solidFill>
                  <a:srgbClr val="000000">
                    <a:lumMod val="65000"/>
                    <a:lumOff val="35000"/>
                  </a:srgbClr>
                </a:solidFill>
                <a:latin typeface="Arial"/>
                <a:ea typeface="+mj-ea"/>
                <a:cs typeface="+mj-cs"/>
                <a:sym typeface="Univers LT Pro 45 Light"/>
              </a:rPr>
              <a:t>CTO</a:t>
            </a:r>
            <a:endParaRPr sz="889">
              <a:solidFill>
                <a:srgbClr val="000000">
                  <a:lumMod val="65000"/>
                  <a:lumOff val="35000"/>
                </a:srgbClr>
              </a:solidFill>
              <a:latin typeface="Arial"/>
              <a:ea typeface="+mj-ea"/>
              <a:cs typeface="+mj-cs"/>
              <a:sym typeface="Univers LT Pro 45 Light"/>
            </a:endParaRPr>
          </a:p>
        </p:txBody>
      </p:sp>
      <p:sp>
        <p:nvSpPr>
          <p:cNvPr id="35" name="Luigi Moretti…">
            <a:extLst>
              <a:ext uri="{FF2B5EF4-FFF2-40B4-BE49-F238E27FC236}">
                <a16:creationId xmlns:a16="http://schemas.microsoft.com/office/drawing/2014/main" id="{094676D9-AC2C-36A2-BB11-FFAD8B9E8F51}"/>
              </a:ext>
            </a:extLst>
          </p:cNvPr>
          <p:cNvSpPr txBox="1">
            <a:spLocks/>
          </p:cNvSpPr>
          <p:nvPr/>
        </p:nvSpPr>
        <p:spPr>
          <a:xfrm>
            <a:off x="2263142" y="4018655"/>
            <a:ext cx="971437" cy="532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de-DE" sz="889" b="1">
                <a:solidFill>
                  <a:srgbClr val="000000">
                    <a:lumMod val="65000"/>
                    <a:lumOff val="35000"/>
                  </a:srgbClr>
                </a:solidFill>
                <a:latin typeface="Arial"/>
                <a:sym typeface="Univers LT Pro 55 Roman"/>
              </a:rPr>
              <a:t>Johan Malmqvist</a:t>
            </a:r>
          </a:p>
          <a:p>
            <a:pPr algn="ctr" defTabSz="406432">
              <a:defRPr/>
            </a:pPr>
            <a:r>
              <a:rPr lang="de-DE" sz="889">
                <a:solidFill>
                  <a:srgbClr val="000000">
                    <a:lumMod val="65000"/>
                    <a:lumOff val="35000"/>
                  </a:srgbClr>
                </a:solidFill>
                <a:latin typeface="Arial"/>
                <a:ea typeface="+mj-ea"/>
                <a:cs typeface="+mj-cs"/>
                <a:sym typeface="Univers LT Pro 45 Light"/>
              </a:rPr>
              <a:t>CFO</a:t>
            </a:r>
            <a:endParaRPr sz="889">
              <a:solidFill>
                <a:srgbClr val="000000">
                  <a:lumMod val="65000"/>
                  <a:lumOff val="35000"/>
                </a:srgbClr>
              </a:solidFill>
              <a:latin typeface="Arial"/>
              <a:ea typeface="+mj-ea"/>
              <a:cs typeface="+mj-cs"/>
              <a:sym typeface="Univers LT Pro 45 Light"/>
            </a:endParaRPr>
          </a:p>
        </p:txBody>
      </p:sp>
      <p:sp>
        <p:nvSpPr>
          <p:cNvPr id="36" name="Bhavesh Mandalia…">
            <a:extLst>
              <a:ext uri="{FF2B5EF4-FFF2-40B4-BE49-F238E27FC236}">
                <a16:creationId xmlns:a16="http://schemas.microsoft.com/office/drawing/2014/main" id="{812BD5E4-0F91-FFB5-C5B1-DFFACC7C1C15}"/>
              </a:ext>
            </a:extLst>
          </p:cNvPr>
          <p:cNvSpPr txBox="1">
            <a:spLocks/>
          </p:cNvSpPr>
          <p:nvPr/>
        </p:nvSpPr>
        <p:spPr>
          <a:xfrm>
            <a:off x="3096271" y="4018655"/>
            <a:ext cx="779441" cy="532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de-DE" sz="889" b="1">
                <a:solidFill>
                  <a:srgbClr val="000000">
                    <a:lumMod val="65000"/>
                    <a:lumOff val="35000"/>
                  </a:srgbClr>
                </a:solidFill>
                <a:latin typeface="Arial"/>
                <a:sym typeface="Univers LT Pro 55 Roman"/>
              </a:rPr>
              <a:t>Sebastien Borel</a:t>
            </a:r>
            <a:endParaRPr sz="889" b="1">
              <a:solidFill>
                <a:srgbClr val="000000">
                  <a:lumMod val="65000"/>
                  <a:lumOff val="35000"/>
                </a:srgbClr>
              </a:solidFill>
              <a:latin typeface="Arial"/>
              <a:sym typeface="Univers LT Pro 55 Roman"/>
            </a:endParaRPr>
          </a:p>
          <a:p>
            <a:pPr algn="ctr" defTabSz="406432">
              <a:defRPr sz="1950" b="0">
                <a:latin typeface="+mj-lt"/>
                <a:ea typeface="+mj-ea"/>
                <a:cs typeface="+mj-cs"/>
                <a:sym typeface="Univers LT Pro 45 Light"/>
              </a:defRPr>
            </a:pPr>
            <a:r>
              <a:rPr lang="de-DE" sz="889">
                <a:solidFill>
                  <a:srgbClr val="000000">
                    <a:lumMod val="65000"/>
                    <a:lumOff val="35000"/>
                  </a:srgbClr>
                </a:solidFill>
                <a:latin typeface="Arial"/>
                <a:ea typeface="+mj-ea"/>
                <a:cs typeface="+mj-cs"/>
                <a:sym typeface="Univers LT Pro 45 Light"/>
              </a:rPr>
              <a:t>CCO</a:t>
            </a:r>
            <a:endParaRPr sz="889">
              <a:solidFill>
                <a:srgbClr val="000000">
                  <a:lumMod val="65000"/>
                  <a:lumOff val="35000"/>
                </a:srgbClr>
              </a:solidFill>
              <a:latin typeface="Arial"/>
              <a:ea typeface="+mj-ea"/>
              <a:cs typeface="+mj-cs"/>
              <a:sym typeface="Univers LT Pro 45 Light"/>
            </a:endParaRPr>
          </a:p>
        </p:txBody>
      </p:sp>
      <p:sp>
        <p:nvSpPr>
          <p:cNvPr id="37" name="Yves Yemsi…">
            <a:extLst>
              <a:ext uri="{FF2B5EF4-FFF2-40B4-BE49-F238E27FC236}">
                <a16:creationId xmlns:a16="http://schemas.microsoft.com/office/drawing/2014/main" id="{199EF683-ECB4-21CD-F62D-70123037B208}"/>
              </a:ext>
            </a:extLst>
          </p:cNvPr>
          <p:cNvSpPr txBox="1">
            <a:spLocks/>
          </p:cNvSpPr>
          <p:nvPr/>
        </p:nvSpPr>
        <p:spPr>
          <a:xfrm>
            <a:off x="1749075" y="4018271"/>
            <a:ext cx="649166" cy="532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sz="889" b="1">
                <a:solidFill>
                  <a:srgbClr val="000000">
                    <a:lumMod val="65000"/>
                    <a:lumOff val="35000"/>
                  </a:srgbClr>
                </a:solidFill>
                <a:latin typeface="Arial"/>
                <a:sym typeface="Univers LT Pro 55 Roman"/>
              </a:rPr>
              <a:t>Yves </a:t>
            </a:r>
            <a:r>
              <a:rPr sz="889" b="1" err="1">
                <a:solidFill>
                  <a:srgbClr val="000000">
                    <a:lumMod val="65000"/>
                    <a:lumOff val="35000"/>
                  </a:srgbClr>
                </a:solidFill>
                <a:latin typeface="Arial"/>
                <a:sym typeface="Univers LT Pro 55 Roman"/>
              </a:rPr>
              <a:t>Yemsi</a:t>
            </a:r>
            <a:r>
              <a:rPr sz="889" b="1">
                <a:solidFill>
                  <a:srgbClr val="000000">
                    <a:lumMod val="65000"/>
                    <a:lumOff val="35000"/>
                  </a:srgbClr>
                </a:solidFill>
                <a:latin typeface="Arial"/>
                <a:sym typeface="Univers LT Pro 55 Roman"/>
              </a:rPr>
              <a:t> </a:t>
            </a:r>
          </a:p>
          <a:p>
            <a:pPr algn="ctr" defTabSz="406432">
              <a:defRPr sz="1950" b="0">
                <a:latin typeface="+mj-lt"/>
                <a:ea typeface="+mj-ea"/>
                <a:cs typeface="+mj-cs"/>
                <a:sym typeface="Univers LT Pro 45 Light"/>
              </a:defRPr>
            </a:pPr>
            <a:r>
              <a:rPr lang="de-DE" sz="889">
                <a:solidFill>
                  <a:srgbClr val="000000">
                    <a:lumMod val="65000"/>
                    <a:lumOff val="35000"/>
                  </a:srgbClr>
                </a:solidFill>
                <a:latin typeface="Arial"/>
                <a:ea typeface="+mj-ea"/>
                <a:cs typeface="+mj-cs"/>
                <a:sym typeface="Univers LT Pro 45 Light"/>
              </a:rPr>
              <a:t>COO</a:t>
            </a:r>
            <a:endParaRPr sz="889">
              <a:solidFill>
                <a:srgbClr val="000000">
                  <a:lumMod val="65000"/>
                  <a:lumOff val="35000"/>
                </a:srgbClr>
              </a:solidFill>
              <a:latin typeface="Arial"/>
              <a:ea typeface="+mj-ea"/>
              <a:cs typeface="+mj-cs"/>
              <a:sym typeface="Univers LT Pro 45 Light"/>
            </a:endParaRPr>
          </a:p>
        </p:txBody>
      </p:sp>
      <p:sp>
        <p:nvSpPr>
          <p:cNvPr id="38" name="Alastair McIntosh…">
            <a:extLst>
              <a:ext uri="{FF2B5EF4-FFF2-40B4-BE49-F238E27FC236}">
                <a16:creationId xmlns:a16="http://schemas.microsoft.com/office/drawing/2014/main" id="{C65A44E9-41B6-BF33-CB04-B5966521F27A}"/>
              </a:ext>
            </a:extLst>
          </p:cNvPr>
          <p:cNvSpPr txBox="1">
            <a:spLocks/>
          </p:cNvSpPr>
          <p:nvPr/>
        </p:nvSpPr>
        <p:spPr>
          <a:xfrm>
            <a:off x="1032021" y="3047167"/>
            <a:ext cx="1218429" cy="407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de-DE" sz="1036" b="1">
                <a:solidFill>
                  <a:srgbClr val="000000">
                    <a:lumMod val="65000"/>
                    <a:lumOff val="35000"/>
                  </a:srgbClr>
                </a:solidFill>
                <a:latin typeface="Arial"/>
                <a:sym typeface="Univers LT Pro 55 Roman"/>
              </a:rPr>
              <a:t>Tom Enders</a:t>
            </a:r>
            <a:endParaRPr sz="1036" b="1">
              <a:solidFill>
                <a:srgbClr val="000000">
                  <a:lumMod val="65000"/>
                  <a:lumOff val="35000"/>
                </a:srgbClr>
              </a:solidFill>
              <a:latin typeface="Arial"/>
              <a:sym typeface="Univers LT Pro 55 Roman"/>
            </a:endParaRPr>
          </a:p>
          <a:p>
            <a:pPr algn="ctr" defTabSz="406432">
              <a:defRPr sz="1950" b="0">
                <a:latin typeface="+mj-lt"/>
                <a:ea typeface="+mj-ea"/>
                <a:cs typeface="+mj-cs"/>
                <a:sym typeface="Univers LT Pro 45 Light"/>
              </a:defRPr>
            </a:pPr>
            <a:r>
              <a:rPr lang="de-DE" sz="889">
                <a:solidFill>
                  <a:srgbClr val="000000">
                    <a:lumMod val="65000"/>
                    <a:lumOff val="35000"/>
                  </a:srgbClr>
                </a:solidFill>
                <a:latin typeface="Arial"/>
                <a:ea typeface="+mj-ea"/>
                <a:cs typeface="+mj-cs"/>
                <a:sym typeface="Univers LT Pro 45 Light"/>
              </a:rPr>
              <a:t>Chairman &amp; Investor</a:t>
            </a:r>
            <a:endParaRPr sz="889">
              <a:solidFill>
                <a:srgbClr val="000000">
                  <a:lumMod val="65000"/>
                  <a:lumOff val="35000"/>
                </a:srgbClr>
              </a:solidFill>
              <a:latin typeface="Arial"/>
              <a:ea typeface="+mj-ea"/>
              <a:cs typeface="+mj-cs"/>
              <a:sym typeface="Univers LT Pro 45 Light"/>
            </a:endParaRPr>
          </a:p>
        </p:txBody>
      </p:sp>
      <p:sp>
        <p:nvSpPr>
          <p:cNvPr id="39" name="Alastair McIntosh…">
            <a:extLst>
              <a:ext uri="{FF2B5EF4-FFF2-40B4-BE49-F238E27FC236}">
                <a16:creationId xmlns:a16="http://schemas.microsoft.com/office/drawing/2014/main" id="{F95068BB-7F5E-014F-1210-8C06CAFB6267}"/>
              </a:ext>
            </a:extLst>
          </p:cNvPr>
          <p:cNvSpPr txBox="1">
            <a:spLocks/>
          </p:cNvSpPr>
          <p:nvPr/>
        </p:nvSpPr>
        <p:spPr>
          <a:xfrm>
            <a:off x="2550597" y="3064629"/>
            <a:ext cx="1218429" cy="407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de-DE" sz="1036" b="1">
                <a:solidFill>
                  <a:srgbClr val="000000">
                    <a:lumMod val="65000"/>
                    <a:lumOff val="35000"/>
                  </a:srgbClr>
                </a:solidFill>
                <a:latin typeface="Arial"/>
                <a:sym typeface="Univers LT Pro 55 Roman"/>
              </a:rPr>
              <a:t>Klaus Roewe</a:t>
            </a:r>
            <a:endParaRPr sz="1036" b="1">
              <a:solidFill>
                <a:srgbClr val="000000">
                  <a:lumMod val="65000"/>
                  <a:lumOff val="35000"/>
                </a:srgbClr>
              </a:solidFill>
              <a:latin typeface="Arial"/>
              <a:sym typeface="Univers LT Pro 55 Roman"/>
            </a:endParaRPr>
          </a:p>
          <a:p>
            <a:pPr algn="ctr" defTabSz="406432">
              <a:defRPr sz="1950" b="0">
                <a:latin typeface="+mj-lt"/>
                <a:ea typeface="+mj-ea"/>
                <a:cs typeface="+mj-cs"/>
                <a:sym typeface="Univers LT Pro 45 Light"/>
              </a:defRPr>
            </a:pPr>
            <a:r>
              <a:rPr lang="de-DE" sz="889">
                <a:solidFill>
                  <a:srgbClr val="000000">
                    <a:lumMod val="65000"/>
                    <a:lumOff val="35000"/>
                  </a:srgbClr>
                </a:solidFill>
                <a:latin typeface="Arial"/>
                <a:ea typeface="+mj-ea"/>
                <a:cs typeface="+mj-cs"/>
                <a:sym typeface="Univers LT Pro 45 Light"/>
              </a:rPr>
              <a:t>CEO</a:t>
            </a:r>
            <a:endParaRPr sz="889">
              <a:solidFill>
                <a:srgbClr val="000000">
                  <a:lumMod val="65000"/>
                  <a:lumOff val="35000"/>
                </a:srgbClr>
              </a:solidFill>
              <a:latin typeface="Arial"/>
              <a:ea typeface="+mj-ea"/>
              <a:cs typeface="+mj-cs"/>
              <a:sym typeface="Univers LT Pro 45 Light"/>
            </a:endParaRPr>
          </a:p>
        </p:txBody>
      </p:sp>
      <p:grpSp>
        <p:nvGrpSpPr>
          <p:cNvPr id="67" name="Group 66">
            <a:extLst>
              <a:ext uri="{FF2B5EF4-FFF2-40B4-BE49-F238E27FC236}">
                <a16:creationId xmlns:a16="http://schemas.microsoft.com/office/drawing/2014/main" id="{3D4CA6B0-6FF0-D1DD-DD0E-022E3AEB82BA}"/>
              </a:ext>
            </a:extLst>
          </p:cNvPr>
          <p:cNvGrpSpPr/>
          <p:nvPr/>
        </p:nvGrpSpPr>
        <p:grpSpPr>
          <a:xfrm>
            <a:off x="4730202" y="2124584"/>
            <a:ext cx="963333" cy="698022"/>
            <a:chOff x="7375480" y="976600"/>
            <a:chExt cx="1284870" cy="931003"/>
          </a:xfrm>
        </p:grpSpPr>
        <p:sp>
          <p:nvSpPr>
            <p:cNvPr id="59" name="TextBox 58">
              <a:extLst>
                <a:ext uri="{FF2B5EF4-FFF2-40B4-BE49-F238E27FC236}">
                  <a16:creationId xmlns:a16="http://schemas.microsoft.com/office/drawing/2014/main" id="{DBB0A1EE-3286-CC3D-7D77-86AE8E2811E6}"/>
                </a:ext>
              </a:extLst>
            </p:cNvPr>
            <p:cNvSpPr txBox="1"/>
            <p:nvPr/>
          </p:nvSpPr>
          <p:spPr>
            <a:xfrm>
              <a:off x="7394731" y="976600"/>
              <a:ext cx="1156505" cy="610738"/>
            </a:xfrm>
            <a:prstGeom prst="rect">
              <a:avLst/>
            </a:prstGeom>
            <a:noFill/>
          </p:spPr>
          <p:txBody>
            <a:bodyPr vert="horz" wrap="square" lIns="88847" tIns="46201" rIns="88847" bIns="46201" rtlCol="0" anchor="ctr">
              <a:spAutoFit/>
            </a:bodyPr>
            <a:lstStyle/>
            <a:p>
              <a:pPr algn="ctr" defTabSz="902751">
                <a:spcAft>
                  <a:spcPts val="594"/>
                </a:spcAft>
                <a:defRPr/>
              </a:pPr>
              <a:r>
                <a:rPr lang="en-US" sz="2370" b="1">
                  <a:solidFill>
                    <a:srgbClr val="333333"/>
                  </a:solidFill>
                  <a:latin typeface="Arial"/>
                </a:rPr>
                <a:t>1000</a:t>
              </a:r>
              <a:endParaRPr lang="en-DE" sz="2370" b="1">
                <a:solidFill>
                  <a:srgbClr val="333333"/>
                </a:solidFill>
                <a:latin typeface="Arial"/>
              </a:endParaRPr>
            </a:p>
          </p:txBody>
        </p:sp>
        <p:sp>
          <p:nvSpPr>
            <p:cNvPr id="63" name="Alastair McIntosh…">
              <a:extLst>
                <a:ext uri="{FF2B5EF4-FFF2-40B4-BE49-F238E27FC236}">
                  <a16:creationId xmlns:a16="http://schemas.microsoft.com/office/drawing/2014/main" id="{B86CABC2-E792-0FA2-6803-C134FAF7E959}"/>
                </a:ext>
              </a:extLst>
            </p:cNvPr>
            <p:cNvSpPr txBox="1">
              <a:spLocks/>
            </p:cNvSpPr>
            <p:nvPr/>
          </p:nvSpPr>
          <p:spPr>
            <a:xfrm>
              <a:off x="7375480" y="1556981"/>
              <a:ext cx="1284870" cy="350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en-US" sz="1086">
                  <a:solidFill>
                    <a:srgbClr val="000000">
                      <a:lumMod val="65000"/>
                      <a:lumOff val="35000"/>
                    </a:srgbClr>
                  </a:solidFill>
                  <a:latin typeface="Arial"/>
                  <a:ea typeface="+mj-ea"/>
                  <a:cs typeface="+mj-cs"/>
                  <a:sym typeface="Univers LT Pro 55 Roman"/>
                </a:rPr>
                <a:t>employees</a:t>
              </a:r>
              <a:endParaRPr lang="en-US" sz="988">
                <a:solidFill>
                  <a:srgbClr val="000000">
                    <a:lumMod val="65000"/>
                    <a:lumOff val="35000"/>
                  </a:srgbClr>
                </a:solidFill>
                <a:latin typeface="Arial"/>
                <a:ea typeface="+mj-ea"/>
                <a:cs typeface="+mj-cs"/>
                <a:sym typeface="Univers LT Pro 45 Light"/>
              </a:endParaRPr>
            </a:p>
          </p:txBody>
        </p:sp>
      </p:grpSp>
      <p:sp>
        <p:nvSpPr>
          <p:cNvPr id="77" name="TextBox 76">
            <a:extLst>
              <a:ext uri="{FF2B5EF4-FFF2-40B4-BE49-F238E27FC236}">
                <a16:creationId xmlns:a16="http://schemas.microsoft.com/office/drawing/2014/main" id="{33368DA1-6D34-B310-DA57-A4462FF855A5}"/>
              </a:ext>
            </a:extLst>
          </p:cNvPr>
          <p:cNvSpPr txBox="1"/>
          <p:nvPr/>
        </p:nvSpPr>
        <p:spPr>
          <a:xfrm>
            <a:off x="9036578" y="2684702"/>
            <a:ext cx="1646994" cy="579471"/>
          </a:xfrm>
          <a:prstGeom prst="rect">
            <a:avLst/>
          </a:prstGeom>
          <a:noFill/>
        </p:spPr>
        <p:txBody>
          <a:bodyPr vert="horz" wrap="square" lIns="88847" tIns="46201" rIns="88847" bIns="46201" rtlCol="0" anchor="ctr">
            <a:spAutoFit/>
          </a:bodyPr>
          <a:lstStyle/>
          <a:p>
            <a:pPr algn="ctr" defTabSz="902751">
              <a:spcAft>
                <a:spcPts val="594"/>
              </a:spcAft>
              <a:defRPr/>
            </a:pPr>
            <a:r>
              <a:rPr lang="en-DE" sz="3160" b="1">
                <a:solidFill>
                  <a:srgbClr val="333333"/>
                </a:solidFill>
                <a:latin typeface="Helvetica Neue" panose="02000503000000020004" pitchFamily="2" charset="0"/>
              </a:rPr>
              <a:t>$1</a:t>
            </a:r>
            <a:r>
              <a:rPr lang="de-DE" sz="3160" b="1">
                <a:solidFill>
                  <a:srgbClr val="333333"/>
                </a:solidFill>
                <a:latin typeface="Helvetica Neue" panose="02000503000000020004" pitchFamily="2" charset="0"/>
              </a:rPr>
              <a:t>.4</a:t>
            </a:r>
            <a:r>
              <a:rPr lang="en-DE" sz="3160" b="1">
                <a:solidFill>
                  <a:srgbClr val="333333"/>
                </a:solidFill>
                <a:latin typeface="Helvetica Neue" panose="02000503000000020004" pitchFamily="2" charset="0"/>
              </a:rPr>
              <a:t>B</a:t>
            </a:r>
            <a:endParaRPr lang="en-DE" sz="3160" b="1">
              <a:solidFill>
                <a:srgbClr val="000000"/>
              </a:solidFill>
              <a:latin typeface="Tungsten Condensed Semibold" pitchFamily="2" charset="0"/>
              <a:cs typeface="Arial" panose="020B0604020202020204" pitchFamily="34" charset="0"/>
            </a:endParaRPr>
          </a:p>
        </p:txBody>
      </p:sp>
      <p:grpSp>
        <p:nvGrpSpPr>
          <p:cNvPr id="78" name="Group 77">
            <a:extLst>
              <a:ext uri="{FF2B5EF4-FFF2-40B4-BE49-F238E27FC236}">
                <a16:creationId xmlns:a16="http://schemas.microsoft.com/office/drawing/2014/main" id="{CDD63792-D761-C224-CB9F-3DAA614539D9}"/>
              </a:ext>
            </a:extLst>
          </p:cNvPr>
          <p:cNvGrpSpPr/>
          <p:nvPr/>
        </p:nvGrpSpPr>
        <p:grpSpPr>
          <a:xfrm>
            <a:off x="5636790" y="2114643"/>
            <a:ext cx="1155148" cy="938543"/>
            <a:chOff x="7407923" y="824142"/>
            <a:chExt cx="1540705" cy="1251806"/>
          </a:xfrm>
        </p:grpSpPr>
        <p:sp>
          <p:nvSpPr>
            <p:cNvPr id="79" name="TextBox 78">
              <a:extLst>
                <a:ext uri="{FF2B5EF4-FFF2-40B4-BE49-F238E27FC236}">
                  <a16:creationId xmlns:a16="http://schemas.microsoft.com/office/drawing/2014/main" id="{E257C9F7-2E8C-C1CE-F2A0-DBA462993788}"/>
                </a:ext>
              </a:extLst>
            </p:cNvPr>
            <p:cNvSpPr txBox="1"/>
            <p:nvPr/>
          </p:nvSpPr>
          <p:spPr>
            <a:xfrm>
              <a:off x="7636635" y="824142"/>
              <a:ext cx="1156505" cy="610740"/>
            </a:xfrm>
            <a:prstGeom prst="rect">
              <a:avLst/>
            </a:prstGeom>
            <a:noFill/>
          </p:spPr>
          <p:txBody>
            <a:bodyPr vert="horz" wrap="square" lIns="88847" tIns="46201" rIns="88847" bIns="46201" rtlCol="0" anchor="ctr">
              <a:spAutoFit/>
            </a:bodyPr>
            <a:lstStyle/>
            <a:p>
              <a:pPr algn="ctr" defTabSz="902751">
                <a:spcAft>
                  <a:spcPts val="594"/>
                </a:spcAft>
                <a:defRPr/>
              </a:pPr>
              <a:r>
                <a:rPr lang="de-DE" sz="2370" b="1">
                  <a:solidFill>
                    <a:srgbClr val="333333"/>
                  </a:solidFill>
                  <a:latin typeface="Arial"/>
                </a:rPr>
                <a:t>5</a:t>
              </a:r>
              <a:r>
                <a:rPr lang="en-DE" sz="2370" b="1">
                  <a:solidFill>
                    <a:srgbClr val="333333"/>
                  </a:solidFill>
                  <a:latin typeface="Arial"/>
                </a:rPr>
                <a:t>0%</a:t>
              </a:r>
              <a:endParaRPr lang="en-DE" sz="2370" b="1">
                <a:solidFill>
                  <a:srgbClr val="000000"/>
                </a:solidFill>
                <a:latin typeface="Arial"/>
                <a:cs typeface="Arial" panose="020B0604020202020204" pitchFamily="34" charset="0"/>
              </a:endParaRPr>
            </a:p>
          </p:txBody>
        </p:sp>
        <p:sp>
          <p:nvSpPr>
            <p:cNvPr id="80" name="Alastair McIntosh…">
              <a:extLst>
                <a:ext uri="{FF2B5EF4-FFF2-40B4-BE49-F238E27FC236}">
                  <a16:creationId xmlns:a16="http://schemas.microsoft.com/office/drawing/2014/main" id="{AD38B974-97FA-D968-0325-57DDE1A1BCFF}"/>
                </a:ext>
              </a:extLst>
            </p:cNvPr>
            <p:cNvSpPr txBox="1">
              <a:spLocks/>
            </p:cNvSpPr>
            <p:nvPr/>
          </p:nvSpPr>
          <p:spPr>
            <a:xfrm>
              <a:off x="7407923" y="1437264"/>
              <a:ext cx="1540705" cy="638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en-US" sz="1184" err="1">
                  <a:solidFill>
                    <a:srgbClr val="000000">
                      <a:lumMod val="65000"/>
                      <a:lumOff val="35000"/>
                    </a:srgbClr>
                  </a:solidFill>
                  <a:latin typeface="Arial"/>
                  <a:ea typeface="+mj-ea"/>
                  <a:cs typeface="+mj-cs"/>
                  <a:sym typeface="Univers LT Pro 55 Roman"/>
                </a:rPr>
                <a:t>i</a:t>
              </a:r>
              <a:r>
                <a:rPr lang="en-US" sz="1184">
                  <a:solidFill>
                    <a:srgbClr val="000000">
                      <a:lumMod val="65000"/>
                      <a:lumOff val="35000"/>
                    </a:srgbClr>
                  </a:solidFill>
                  <a:latin typeface="Arial"/>
                  <a:ea typeface="+mj-ea"/>
                  <a:cs typeface="+mj-cs"/>
                  <a:sym typeface="Univers LT Pro 55 Roman"/>
                </a:rPr>
                <a:t>n Engineering &amp; Production</a:t>
              </a:r>
              <a:endParaRPr lang="en-US" sz="1184">
                <a:solidFill>
                  <a:srgbClr val="000000">
                    <a:lumMod val="65000"/>
                    <a:lumOff val="35000"/>
                  </a:srgbClr>
                </a:solidFill>
                <a:latin typeface="Arial"/>
                <a:ea typeface="+mj-ea"/>
                <a:cs typeface="+mj-cs"/>
                <a:sym typeface="Univers LT Pro 45 Light"/>
              </a:endParaRPr>
            </a:p>
          </p:txBody>
        </p:sp>
      </p:grpSp>
      <p:grpSp>
        <p:nvGrpSpPr>
          <p:cNvPr id="81" name="Group 80">
            <a:extLst>
              <a:ext uri="{FF2B5EF4-FFF2-40B4-BE49-F238E27FC236}">
                <a16:creationId xmlns:a16="http://schemas.microsoft.com/office/drawing/2014/main" id="{ED1FCE63-B9F7-E0B9-61C4-E0D13E313F99}"/>
              </a:ext>
            </a:extLst>
          </p:cNvPr>
          <p:cNvGrpSpPr/>
          <p:nvPr/>
        </p:nvGrpSpPr>
        <p:grpSpPr>
          <a:xfrm>
            <a:off x="6743815" y="2112664"/>
            <a:ext cx="1042366" cy="923391"/>
            <a:chOff x="7375480" y="964072"/>
            <a:chExt cx="1390281" cy="1231591"/>
          </a:xfrm>
        </p:grpSpPr>
        <p:sp>
          <p:nvSpPr>
            <p:cNvPr id="82" name="TextBox 81">
              <a:extLst>
                <a:ext uri="{FF2B5EF4-FFF2-40B4-BE49-F238E27FC236}">
                  <a16:creationId xmlns:a16="http://schemas.microsoft.com/office/drawing/2014/main" id="{F83C0978-CACE-90F5-B11F-4313E1EFECB1}"/>
                </a:ext>
              </a:extLst>
            </p:cNvPr>
            <p:cNvSpPr txBox="1"/>
            <p:nvPr/>
          </p:nvSpPr>
          <p:spPr>
            <a:xfrm>
              <a:off x="7439663" y="964072"/>
              <a:ext cx="1156505" cy="610737"/>
            </a:xfrm>
            <a:prstGeom prst="rect">
              <a:avLst/>
            </a:prstGeom>
            <a:noFill/>
          </p:spPr>
          <p:txBody>
            <a:bodyPr vert="horz" wrap="square" lIns="88847" tIns="46201" rIns="88847" bIns="46201" rtlCol="0" anchor="ctr">
              <a:spAutoFit/>
            </a:bodyPr>
            <a:lstStyle/>
            <a:p>
              <a:pPr algn="ctr" defTabSz="902751">
                <a:spcAft>
                  <a:spcPts val="594"/>
                </a:spcAft>
                <a:defRPr/>
              </a:pPr>
              <a:r>
                <a:rPr lang="en-DE" sz="2370" b="1">
                  <a:solidFill>
                    <a:srgbClr val="333333"/>
                  </a:solidFill>
                  <a:latin typeface="Arial"/>
                </a:rPr>
                <a:t>130</a:t>
              </a:r>
            </a:p>
          </p:txBody>
        </p:sp>
        <p:sp>
          <p:nvSpPr>
            <p:cNvPr id="83" name="Alastair McIntosh…">
              <a:extLst>
                <a:ext uri="{FF2B5EF4-FFF2-40B4-BE49-F238E27FC236}">
                  <a16:creationId xmlns:a16="http://schemas.microsoft.com/office/drawing/2014/main" id="{06ADFA56-F248-43CA-F120-CC2A2CA47F97}"/>
                </a:ext>
              </a:extLst>
            </p:cNvPr>
            <p:cNvSpPr txBox="1">
              <a:spLocks/>
            </p:cNvSpPr>
            <p:nvPr/>
          </p:nvSpPr>
          <p:spPr>
            <a:xfrm>
              <a:off x="7375480" y="1556980"/>
              <a:ext cx="1390281" cy="638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en-US" sz="1184">
                  <a:solidFill>
                    <a:srgbClr val="000000">
                      <a:lumMod val="65000"/>
                      <a:lumOff val="35000"/>
                    </a:srgbClr>
                  </a:solidFill>
                  <a:latin typeface="Arial"/>
                  <a:ea typeface="+mj-ea"/>
                  <a:cs typeface="+mj-cs"/>
                  <a:sym typeface="Univers LT Pro 55 Roman"/>
                </a:rPr>
                <a:t>patents filed since 2016</a:t>
              </a:r>
              <a:endParaRPr lang="en-US" sz="1184">
                <a:solidFill>
                  <a:srgbClr val="000000">
                    <a:lumMod val="65000"/>
                    <a:lumOff val="35000"/>
                  </a:srgbClr>
                </a:solidFill>
                <a:latin typeface="Arial"/>
                <a:ea typeface="+mj-ea"/>
                <a:cs typeface="+mj-cs"/>
                <a:sym typeface="Univers LT Pro 45 Light"/>
              </a:endParaRPr>
            </a:p>
          </p:txBody>
        </p:sp>
      </p:grpSp>
      <p:sp>
        <p:nvSpPr>
          <p:cNvPr id="84" name="Doughnut 83">
            <a:extLst>
              <a:ext uri="{FF2B5EF4-FFF2-40B4-BE49-F238E27FC236}">
                <a16:creationId xmlns:a16="http://schemas.microsoft.com/office/drawing/2014/main" id="{705E975A-9FAD-06BD-63FD-1DE522342798}"/>
              </a:ext>
            </a:extLst>
          </p:cNvPr>
          <p:cNvSpPr/>
          <p:nvPr/>
        </p:nvSpPr>
        <p:spPr>
          <a:xfrm>
            <a:off x="8873460" y="2129840"/>
            <a:ext cx="1929199" cy="1929199"/>
          </a:xfrm>
          <a:prstGeom prst="donut">
            <a:avLst>
              <a:gd name="adj" fmla="val 6035"/>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2751">
              <a:defRPr/>
            </a:pPr>
            <a:endParaRPr lang="en-DE" sz="1384">
              <a:solidFill>
                <a:srgbClr val="000000"/>
              </a:solidFill>
              <a:latin typeface="Arial"/>
            </a:endParaRPr>
          </a:p>
        </p:txBody>
      </p:sp>
      <p:sp>
        <p:nvSpPr>
          <p:cNvPr id="85" name="Alastair McIntosh…">
            <a:extLst>
              <a:ext uri="{FF2B5EF4-FFF2-40B4-BE49-F238E27FC236}">
                <a16:creationId xmlns:a16="http://schemas.microsoft.com/office/drawing/2014/main" id="{4FF5E8A0-257A-F2C9-E15F-6EF0EE54B136}"/>
              </a:ext>
            </a:extLst>
          </p:cNvPr>
          <p:cNvSpPr txBox="1">
            <a:spLocks/>
          </p:cNvSpPr>
          <p:nvPr/>
        </p:nvSpPr>
        <p:spPr>
          <a:xfrm>
            <a:off x="5356885" y="2182737"/>
            <a:ext cx="963334" cy="353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en-DE" sz="1580">
                <a:solidFill>
                  <a:srgbClr val="000000">
                    <a:lumMod val="50000"/>
                    <a:lumOff val="50000"/>
                  </a:srgbClr>
                </a:solidFill>
                <a:latin typeface="Avenir Next Ultra Light" panose="020B0203020202020204" pitchFamily="34" charset="77"/>
              </a:rPr>
              <a:t>~</a:t>
            </a:r>
            <a:endParaRPr lang="en-US" sz="690">
              <a:solidFill>
                <a:srgbClr val="000000">
                  <a:lumMod val="50000"/>
                  <a:lumOff val="50000"/>
                </a:srgbClr>
              </a:solidFill>
              <a:latin typeface="Avenir Next Ultra Light" panose="020B0203020202020204" pitchFamily="34" charset="77"/>
              <a:ea typeface="+mj-ea"/>
              <a:cs typeface="+mj-cs"/>
              <a:sym typeface="Univers LT Pro 45 Light"/>
            </a:endParaRPr>
          </a:p>
        </p:txBody>
      </p:sp>
      <p:sp>
        <p:nvSpPr>
          <p:cNvPr id="86" name="Alastair McIntosh…">
            <a:extLst>
              <a:ext uri="{FF2B5EF4-FFF2-40B4-BE49-F238E27FC236}">
                <a16:creationId xmlns:a16="http://schemas.microsoft.com/office/drawing/2014/main" id="{6F5CE54B-0D45-0E1C-BD28-9B59ACD4BF40}"/>
              </a:ext>
            </a:extLst>
          </p:cNvPr>
          <p:cNvSpPr txBox="1">
            <a:spLocks/>
          </p:cNvSpPr>
          <p:nvPr/>
        </p:nvSpPr>
        <p:spPr>
          <a:xfrm>
            <a:off x="4294567" y="2179558"/>
            <a:ext cx="963334" cy="353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en-DE" sz="1580">
                <a:solidFill>
                  <a:srgbClr val="000000">
                    <a:lumMod val="50000"/>
                    <a:lumOff val="50000"/>
                  </a:srgbClr>
                </a:solidFill>
                <a:latin typeface="Avenir Next Ultra Light" panose="020B0203020202020204" pitchFamily="34" charset="77"/>
              </a:rPr>
              <a:t>~</a:t>
            </a:r>
            <a:endParaRPr lang="en-US" sz="690">
              <a:solidFill>
                <a:srgbClr val="000000">
                  <a:lumMod val="50000"/>
                  <a:lumOff val="50000"/>
                </a:srgbClr>
              </a:solidFill>
              <a:latin typeface="Avenir Next Ultra Light" panose="020B0203020202020204" pitchFamily="34" charset="77"/>
              <a:ea typeface="+mj-ea"/>
              <a:cs typeface="+mj-cs"/>
              <a:sym typeface="Univers LT Pro 45 Light"/>
            </a:endParaRPr>
          </a:p>
        </p:txBody>
      </p:sp>
      <p:sp>
        <p:nvSpPr>
          <p:cNvPr id="87" name="Alastair McIntosh…">
            <a:extLst>
              <a:ext uri="{FF2B5EF4-FFF2-40B4-BE49-F238E27FC236}">
                <a16:creationId xmlns:a16="http://schemas.microsoft.com/office/drawing/2014/main" id="{F7208D3C-43F5-397E-B6E9-1517D93D4E5C}"/>
              </a:ext>
            </a:extLst>
          </p:cNvPr>
          <p:cNvSpPr txBox="1">
            <a:spLocks/>
          </p:cNvSpPr>
          <p:nvPr/>
        </p:nvSpPr>
        <p:spPr>
          <a:xfrm>
            <a:off x="6394552" y="2175439"/>
            <a:ext cx="963334" cy="353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en-DE" sz="1580">
                <a:solidFill>
                  <a:srgbClr val="000000">
                    <a:lumMod val="50000"/>
                    <a:lumOff val="50000"/>
                  </a:srgbClr>
                </a:solidFill>
                <a:latin typeface="Avenir Next Ultra Light" panose="020B0203020202020204" pitchFamily="34" charset="77"/>
                <a:ea typeface="+mj-ea"/>
                <a:cs typeface="+mj-cs"/>
                <a:sym typeface="Univers LT Pro 45 Light"/>
              </a:rPr>
              <a:t>&gt;</a:t>
            </a:r>
            <a:endParaRPr lang="en-US" sz="690">
              <a:solidFill>
                <a:srgbClr val="000000">
                  <a:lumMod val="50000"/>
                  <a:lumOff val="50000"/>
                </a:srgbClr>
              </a:solidFill>
              <a:latin typeface="Avenir Next Ultra Light" panose="020B0203020202020204" pitchFamily="34" charset="77"/>
              <a:ea typeface="+mj-ea"/>
              <a:cs typeface="+mj-cs"/>
              <a:sym typeface="Univers LT Pro 45 Light"/>
            </a:endParaRPr>
          </a:p>
        </p:txBody>
      </p:sp>
      <p:sp>
        <p:nvSpPr>
          <p:cNvPr id="88" name="Alastair McIntosh…">
            <a:extLst>
              <a:ext uri="{FF2B5EF4-FFF2-40B4-BE49-F238E27FC236}">
                <a16:creationId xmlns:a16="http://schemas.microsoft.com/office/drawing/2014/main" id="{0ACCC711-FE39-DCB2-A327-D030C789ABB4}"/>
              </a:ext>
            </a:extLst>
          </p:cNvPr>
          <p:cNvSpPr txBox="1">
            <a:spLocks/>
          </p:cNvSpPr>
          <p:nvPr/>
        </p:nvSpPr>
        <p:spPr>
          <a:xfrm>
            <a:off x="8566808" y="4257612"/>
            <a:ext cx="2586534" cy="278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en-US" sz="1184">
                <a:solidFill>
                  <a:srgbClr val="000000">
                    <a:lumMod val="50000"/>
                    <a:lumOff val="50000"/>
                  </a:srgbClr>
                </a:solidFill>
                <a:latin typeface="Arial"/>
                <a:ea typeface="+mj-ea"/>
                <a:cs typeface="+mj-cs"/>
                <a:sym typeface="Univers LT Pro 55 Roman"/>
              </a:rPr>
              <a:t>Notable investors:</a:t>
            </a:r>
            <a:endParaRPr lang="en-US" sz="1184">
              <a:solidFill>
                <a:srgbClr val="000000">
                  <a:lumMod val="50000"/>
                  <a:lumOff val="50000"/>
                </a:srgbClr>
              </a:solidFill>
              <a:latin typeface="Arial"/>
              <a:ea typeface="+mj-ea"/>
              <a:cs typeface="+mj-cs"/>
              <a:sym typeface="Univers LT Pro 45 Light"/>
            </a:endParaRPr>
          </a:p>
        </p:txBody>
      </p:sp>
      <p:sp>
        <p:nvSpPr>
          <p:cNvPr id="89" name="Alastair McIntosh…">
            <a:extLst>
              <a:ext uri="{FF2B5EF4-FFF2-40B4-BE49-F238E27FC236}">
                <a16:creationId xmlns:a16="http://schemas.microsoft.com/office/drawing/2014/main" id="{AFA4D343-4BD8-AB1D-2E5E-638A14FCA4C5}"/>
              </a:ext>
            </a:extLst>
          </p:cNvPr>
          <p:cNvSpPr txBox="1">
            <a:spLocks/>
          </p:cNvSpPr>
          <p:nvPr/>
        </p:nvSpPr>
        <p:spPr>
          <a:xfrm>
            <a:off x="9168508" y="3176296"/>
            <a:ext cx="1337760" cy="278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en-US" sz="1184">
                <a:solidFill>
                  <a:srgbClr val="000000">
                    <a:lumMod val="65000"/>
                    <a:lumOff val="35000"/>
                  </a:srgbClr>
                </a:solidFill>
                <a:latin typeface="Arial"/>
                <a:ea typeface="+mj-ea"/>
                <a:cs typeface="+mj-cs"/>
                <a:sym typeface="Univers LT Pro 55 Roman"/>
              </a:rPr>
              <a:t>total funds raised</a:t>
            </a:r>
            <a:endParaRPr lang="en-US" sz="1036">
              <a:solidFill>
                <a:srgbClr val="000000">
                  <a:lumMod val="65000"/>
                  <a:lumOff val="35000"/>
                </a:srgbClr>
              </a:solidFill>
              <a:latin typeface="Arial"/>
              <a:ea typeface="+mj-ea"/>
              <a:cs typeface="+mj-cs"/>
              <a:sym typeface="Univers LT Pro 45 Light"/>
            </a:endParaRPr>
          </a:p>
        </p:txBody>
      </p:sp>
      <p:sp>
        <p:nvSpPr>
          <p:cNvPr id="90" name="Alastair McIntosh…">
            <a:extLst>
              <a:ext uri="{FF2B5EF4-FFF2-40B4-BE49-F238E27FC236}">
                <a16:creationId xmlns:a16="http://schemas.microsoft.com/office/drawing/2014/main" id="{382D5DF2-EFB6-1842-5879-5E66D95411B3}"/>
              </a:ext>
            </a:extLst>
          </p:cNvPr>
          <p:cNvSpPr txBox="1">
            <a:spLocks/>
          </p:cNvSpPr>
          <p:nvPr/>
        </p:nvSpPr>
        <p:spPr>
          <a:xfrm>
            <a:off x="8744176" y="2804095"/>
            <a:ext cx="963334" cy="353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847" tIns="46201" rIns="88847" bIns="46201">
            <a:spAutoFit/>
          </a:bodyPr>
          <a:lstStyle>
            <a:defPPr>
              <a:defRPr lang="en-DE"/>
            </a:defPPr>
            <a:lvl1pPr marR="0" lvl="0" indent="0" defTabSz="411677" fontAlgn="auto" hangingPunct="0">
              <a:lnSpc>
                <a:spcPct val="110000"/>
              </a:lnSpc>
              <a:spcBef>
                <a:spcPts val="0"/>
              </a:spcBef>
              <a:spcAft>
                <a:spcPts val="0"/>
              </a:spcAft>
              <a:buClrTx/>
              <a:buSzTx/>
              <a:buFontTx/>
              <a:buNone/>
              <a:tabLst/>
              <a:defRPr kumimoji="0" sz="1200" b="0" u="none" strike="noStrike" kern="0" cap="none" spc="0" normalizeH="0" baseline="0">
                <a:ln>
                  <a:noFill/>
                </a:ln>
                <a:solidFill>
                  <a:srgbClr val="000000"/>
                </a:solidFill>
                <a:effectLst/>
                <a:uLnTx/>
                <a:uFillTx/>
                <a:latin typeface="Maison Neue Light" panose="02000000000000000000" pitchFamily="2" charset="77"/>
                <a:ea typeface="Univers LT Pro 55"/>
                <a:cs typeface="Univers LT Pro 55"/>
              </a:defRPr>
            </a:lvl1pPr>
          </a:lstStyle>
          <a:p>
            <a:pPr algn="ctr" defTabSz="406432">
              <a:defRPr/>
            </a:pPr>
            <a:r>
              <a:rPr lang="en-DE" sz="1580">
                <a:solidFill>
                  <a:srgbClr val="000000">
                    <a:lumMod val="50000"/>
                    <a:lumOff val="50000"/>
                  </a:srgbClr>
                </a:solidFill>
                <a:latin typeface="Avenir Next Ultra Light" panose="020B0203020202020204" pitchFamily="34" charset="77"/>
                <a:ea typeface="+mj-ea"/>
                <a:cs typeface="+mj-cs"/>
                <a:sym typeface="Univers LT Pro 45 Light"/>
              </a:rPr>
              <a:t>&gt;</a:t>
            </a:r>
            <a:endParaRPr lang="en-US" sz="1580">
              <a:solidFill>
                <a:srgbClr val="000000">
                  <a:lumMod val="50000"/>
                  <a:lumOff val="50000"/>
                </a:srgbClr>
              </a:solidFill>
              <a:latin typeface="Avenir Next Ultra Light" panose="020B0203020202020204" pitchFamily="34" charset="77"/>
              <a:ea typeface="+mj-ea"/>
              <a:cs typeface="+mj-cs"/>
              <a:sym typeface="Univers LT Pro 45 Light"/>
            </a:endParaRPr>
          </a:p>
        </p:txBody>
      </p:sp>
      <p:sp>
        <p:nvSpPr>
          <p:cNvPr id="2" name="Rectangle 1">
            <a:extLst>
              <a:ext uri="{FF2B5EF4-FFF2-40B4-BE49-F238E27FC236}">
                <a16:creationId xmlns:a16="http://schemas.microsoft.com/office/drawing/2014/main" id="{344B9A75-C9D0-BC88-E136-F68040AA4592}"/>
              </a:ext>
            </a:extLst>
          </p:cNvPr>
          <p:cNvSpPr/>
          <p:nvPr/>
        </p:nvSpPr>
        <p:spPr>
          <a:xfrm>
            <a:off x="602426" y="6092457"/>
            <a:ext cx="1437104" cy="42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02751">
              <a:defRPr/>
            </a:pPr>
            <a:endParaRPr lang="en-DE" sz="1384">
              <a:solidFill>
                <a:srgbClr val="000000"/>
              </a:solidFill>
              <a:latin typeface="Arial"/>
            </a:endParaRPr>
          </a:p>
        </p:txBody>
      </p:sp>
      <p:pic>
        <p:nvPicPr>
          <p:cNvPr id="5" name="Graphic 4">
            <a:extLst>
              <a:ext uri="{FF2B5EF4-FFF2-40B4-BE49-F238E27FC236}">
                <a16:creationId xmlns:a16="http://schemas.microsoft.com/office/drawing/2014/main" id="{AAA3A923-DAA8-3F7D-CD65-6698A2B98DD5}"/>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816243" y="6246752"/>
            <a:ext cx="840425" cy="160610"/>
          </a:xfrm>
          <a:prstGeom prst="rect">
            <a:avLst/>
          </a:prstGeom>
        </p:spPr>
      </p:pic>
      <p:sp>
        <p:nvSpPr>
          <p:cNvPr id="6" name="Slide Number Placeholder 7">
            <a:extLst>
              <a:ext uri="{FF2B5EF4-FFF2-40B4-BE49-F238E27FC236}">
                <a16:creationId xmlns:a16="http://schemas.microsoft.com/office/drawing/2014/main" id="{F91AD906-A0DF-B6E8-EE39-6E3E248FC9DF}"/>
              </a:ext>
            </a:extLst>
          </p:cNvPr>
          <p:cNvSpPr>
            <a:spLocks noGrp="1"/>
          </p:cNvSpPr>
          <p:nvPr>
            <p:ph type="sldNum" sz="quarter" idx="4"/>
          </p:nvPr>
        </p:nvSpPr>
        <p:spPr>
          <a:xfrm>
            <a:off x="10623093" y="6281230"/>
            <a:ext cx="840425" cy="295687"/>
          </a:xfrm>
        </p:spPr>
        <p:txBody>
          <a:bodyPr/>
          <a:lstStyle/>
          <a:p>
            <a:pPr defTabSz="902751">
              <a:defRPr/>
            </a:pPr>
            <a:r>
              <a:rPr lang="en-US" sz="790">
                <a:solidFill>
                  <a:srgbClr val="F5F5F5">
                    <a:lumMod val="75000"/>
                  </a:srgbClr>
                </a:solidFill>
                <a:latin typeface="Arial"/>
              </a:rPr>
              <a:t>P. </a:t>
            </a:r>
            <a:fld id="{245DC20A-92A2-5F41-8857-B8CA4D10F0B3}" type="slidenum">
              <a:rPr lang="en-US" sz="790">
                <a:solidFill>
                  <a:srgbClr val="F5F5F5">
                    <a:lumMod val="75000"/>
                  </a:srgbClr>
                </a:solidFill>
                <a:latin typeface="Arial"/>
              </a:rPr>
              <a:pPr defTabSz="902751">
                <a:defRPr/>
              </a:pPr>
              <a:t>8</a:t>
            </a:fld>
            <a:endParaRPr lang="en-US" sz="790">
              <a:solidFill>
                <a:srgbClr val="F5F5F5">
                  <a:lumMod val="75000"/>
                </a:srgbClr>
              </a:solidFill>
              <a:latin typeface="Arial"/>
            </a:endParaRPr>
          </a:p>
        </p:txBody>
      </p:sp>
      <p:pic>
        <p:nvPicPr>
          <p:cNvPr id="8" name="Picture 7">
            <a:extLst>
              <a:ext uri="{FF2B5EF4-FFF2-40B4-BE49-F238E27FC236}">
                <a16:creationId xmlns:a16="http://schemas.microsoft.com/office/drawing/2014/main" id="{3F16DB78-3331-90FB-3143-456A2AC51BA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751201" y="5274349"/>
            <a:ext cx="404462" cy="404462"/>
          </a:xfrm>
          <a:prstGeom prst="rect">
            <a:avLst/>
          </a:prstGeom>
        </p:spPr>
      </p:pic>
      <p:pic>
        <p:nvPicPr>
          <p:cNvPr id="24" name="Picture 23">
            <a:extLst>
              <a:ext uri="{FF2B5EF4-FFF2-40B4-BE49-F238E27FC236}">
                <a16:creationId xmlns:a16="http://schemas.microsoft.com/office/drawing/2014/main" id="{7AB83834-9352-8715-5C62-916BB8E4FF5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029100" y="5274349"/>
            <a:ext cx="1014206" cy="527387"/>
          </a:xfrm>
          <a:prstGeom prst="rect">
            <a:avLst/>
          </a:prstGeom>
        </p:spPr>
      </p:pic>
      <p:pic>
        <p:nvPicPr>
          <p:cNvPr id="17" name="Picture 16">
            <a:extLst>
              <a:ext uri="{FF2B5EF4-FFF2-40B4-BE49-F238E27FC236}">
                <a16:creationId xmlns:a16="http://schemas.microsoft.com/office/drawing/2014/main" id="{B6FF584A-C5E4-D06B-FB9C-098DBCB229D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218846" y="4641725"/>
            <a:ext cx="2313287" cy="866900"/>
          </a:xfrm>
          <a:prstGeom prst="round2SameRect">
            <a:avLst>
              <a:gd name="adj1" fmla="val 13069"/>
              <a:gd name="adj2" fmla="val 0"/>
            </a:avLst>
          </a:prstGeom>
        </p:spPr>
      </p:pic>
      <p:sp>
        <p:nvSpPr>
          <p:cNvPr id="23" name="TextBox 22">
            <a:extLst>
              <a:ext uri="{FF2B5EF4-FFF2-40B4-BE49-F238E27FC236}">
                <a16:creationId xmlns:a16="http://schemas.microsoft.com/office/drawing/2014/main" id="{968B7398-4958-A309-8185-F270465A3E3F}"/>
              </a:ext>
            </a:extLst>
          </p:cNvPr>
          <p:cNvSpPr txBox="1"/>
          <p:nvPr/>
        </p:nvSpPr>
        <p:spPr>
          <a:xfrm>
            <a:off x="1250749" y="5620432"/>
            <a:ext cx="2264534" cy="638345"/>
          </a:xfrm>
          <a:prstGeom prst="rect">
            <a:avLst/>
          </a:prstGeom>
          <a:noFill/>
        </p:spPr>
        <p:txBody>
          <a:bodyPr wrap="square">
            <a:spAutoFit/>
          </a:bodyPr>
          <a:lstStyle/>
          <a:p>
            <a:pPr algn="ctr" defTabSz="908557">
              <a:defRPr/>
            </a:pPr>
            <a:r>
              <a:rPr lang="en-US" sz="1184" b="1">
                <a:solidFill>
                  <a:srgbClr val="000000"/>
                </a:solidFill>
                <a:latin typeface="Arial"/>
              </a:rPr>
              <a:t>German-based aerospace company </a:t>
            </a:r>
            <a:r>
              <a:rPr lang="en-US" sz="1184">
                <a:solidFill>
                  <a:srgbClr val="000000"/>
                </a:solidFill>
                <a:latin typeface="Arial"/>
              </a:rPr>
              <a:t>founded in 2015 and </a:t>
            </a:r>
            <a:br>
              <a:rPr lang="en-US" sz="1184">
                <a:solidFill>
                  <a:srgbClr val="000000"/>
                </a:solidFill>
                <a:latin typeface="Arial"/>
              </a:rPr>
            </a:br>
            <a:r>
              <a:rPr lang="en-US" sz="1184">
                <a:solidFill>
                  <a:srgbClr val="000000"/>
                </a:solidFill>
                <a:latin typeface="Arial"/>
              </a:rPr>
              <a:t>listed on Nasdaq since 2021</a:t>
            </a:r>
            <a:endParaRPr lang="en-US" sz="1184" b="1">
              <a:solidFill>
                <a:srgbClr val="000000"/>
              </a:solidFill>
              <a:latin typeface="Arial"/>
            </a:endParaRPr>
          </a:p>
        </p:txBody>
      </p:sp>
      <p:sp>
        <p:nvSpPr>
          <p:cNvPr id="25" name="Freeform 21">
            <a:extLst>
              <a:ext uri="{FF2B5EF4-FFF2-40B4-BE49-F238E27FC236}">
                <a16:creationId xmlns:a16="http://schemas.microsoft.com/office/drawing/2014/main" id="{E6F5739D-2953-94E7-C461-889F7DB7621B}"/>
              </a:ext>
            </a:extLst>
          </p:cNvPr>
          <p:cNvSpPr/>
          <p:nvPr/>
        </p:nvSpPr>
        <p:spPr>
          <a:xfrm>
            <a:off x="4160415" y="5536211"/>
            <a:ext cx="45248" cy="45248"/>
          </a:xfrm>
          <a:custGeom>
            <a:avLst/>
            <a:gdLst>
              <a:gd name="connsiteX0" fmla="*/ 154774 w 209688"/>
              <a:gd name="connsiteY0" fmla="*/ 110663 h 162694"/>
              <a:gd name="connsiteX1" fmla="*/ 118113 w 209688"/>
              <a:gd name="connsiteY1" fmla="*/ 110663 h 162694"/>
              <a:gd name="connsiteX2" fmla="*/ 125476 w 209688"/>
              <a:gd name="connsiteY2" fmla="*/ 123248 h 162694"/>
              <a:gd name="connsiteX3" fmla="*/ 137211 w 209688"/>
              <a:gd name="connsiteY3" fmla="*/ 129925 h 162694"/>
              <a:gd name="connsiteX4" fmla="*/ 173872 w 209688"/>
              <a:gd name="connsiteY4" fmla="*/ 129925 h 162694"/>
              <a:gd name="connsiteX5" fmla="*/ 166432 w 209688"/>
              <a:gd name="connsiteY5" fmla="*/ 117416 h 162694"/>
              <a:gd name="connsiteX6" fmla="*/ 154774 w 209688"/>
              <a:gd name="connsiteY6" fmla="*/ 110663 h 162694"/>
              <a:gd name="connsiteX7" fmla="*/ 94414 w 209688"/>
              <a:gd name="connsiteY7" fmla="*/ 128620 h 162694"/>
              <a:gd name="connsiteX8" fmla="*/ 94414 w 209688"/>
              <a:gd name="connsiteY8" fmla="*/ 144736 h 162694"/>
              <a:gd name="connsiteX9" fmla="*/ 104844 w 209688"/>
              <a:gd name="connsiteY9" fmla="*/ 162694 h 162694"/>
              <a:gd name="connsiteX10" fmla="*/ 115275 w 209688"/>
              <a:gd name="connsiteY10" fmla="*/ 144736 h 162694"/>
              <a:gd name="connsiteX11" fmla="*/ 115275 w 209688"/>
              <a:gd name="connsiteY11" fmla="*/ 128620 h 162694"/>
              <a:gd name="connsiteX12" fmla="*/ 104844 w 209688"/>
              <a:gd name="connsiteY12" fmla="*/ 110663 h 162694"/>
              <a:gd name="connsiteX13" fmla="*/ 94414 w 209688"/>
              <a:gd name="connsiteY13" fmla="*/ 128620 h 162694"/>
              <a:gd name="connsiteX14" fmla="*/ 43257 w 209688"/>
              <a:gd name="connsiteY14" fmla="*/ 117416 h 162694"/>
              <a:gd name="connsiteX15" fmla="*/ 35894 w 209688"/>
              <a:gd name="connsiteY15" fmla="*/ 130002 h 162694"/>
              <a:gd name="connsiteX16" fmla="*/ 72555 w 209688"/>
              <a:gd name="connsiteY16" fmla="*/ 130002 h 162694"/>
              <a:gd name="connsiteX17" fmla="*/ 84290 w 209688"/>
              <a:gd name="connsiteY17" fmla="*/ 123325 h 162694"/>
              <a:gd name="connsiteX18" fmla="*/ 91653 w 209688"/>
              <a:gd name="connsiteY18" fmla="*/ 110739 h 162694"/>
              <a:gd name="connsiteX19" fmla="*/ 54992 w 209688"/>
              <a:gd name="connsiteY19" fmla="*/ 110739 h 162694"/>
              <a:gd name="connsiteX20" fmla="*/ 43257 w 209688"/>
              <a:gd name="connsiteY20" fmla="*/ 117416 h 162694"/>
              <a:gd name="connsiteX21" fmla="*/ 91653 w 209688"/>
              <a:gd name="connsiteY21" fmla="*/ 99535 h 162694"/>
              <a:gd name="connsiteX22" fmla="*/ 78844 w 209688"/>
              <a:gd name="connsiteY22" fmla="*/ 77587 h 162694"/>
              <a:gd name="connsiteX23" fmla="*/ 60054 w 209688"/>
              <a:gd name="connsiteY23" fmla="*/ 66843 h 162694"/>
              <a:gd name="connsiteX24" fmla="*/ 0 w 209688"/>
              <a:gd name="connsiteY24" fmla="*/ 66843 h 162694"/>
              <a:gd name="connsiteX25" fmla="*/ 12808 w 209688"/>
              <a:gd name="connsiteY25" fmla="*/ 88791 h 162694"/>
              <a:gd name="connsiteX26" fmla="*/ 31599 w 209688"/>
              <a:gd name="connsiteY26" fmla="*/ 99535 h 162694"/>
              <a:gd name="connsiteX27" fmla="*/ 91653 w 209688"/>
              <a:gd name="connsiteY27" fmla="*/ 99535 h 162694"/>
              <a:gd name="connsiteX28" fmla="*/ 126089 w 209688"/>
              <a:gd name="connsiteY28" fmla="*/ 63159 h 162694"/>
              <a:gd name="connsiteX29" fmla="*/ 126089 w 209688"/>
              <a:gd name="connsiteY29" fmla="*/ 36299 h 162694"/>
              <a:gd name="connsiteX30" fmla="*/ 104921 w 209688"/>
              <a:gd name="connsiteY30" fmla="*/ 0 h 162694"/>
              <a:gd name="connsiteX31" fmla="*/ 83753 w 209688"/>
              <a:gd name="connsiteY31" fmla="*/ 36299 h 162694"/>
              <a:gd name="connsiteX32" fmla="*/ 83753 w 209688"/>
              <a:gd name="connsiteY32" fmla="*/ 63159 h 162694"/>
              <a:gd name="connsiteX33" fmla="*/ 104921 w 209688"/>
              <a:gd name="connsiteY33" fmla="*/ 99458 h 162694"/>
              <a:gd name="connsiteX34" fmla="*/ 126089 w 209688"/>
              <a:gd name="connsiteY34" fmla="*/ 63159 h 162694"/>
              <a:gd name="connsiteX35" fmla="*/ 126089 w 209688"/>
              <a:gd name="connsiteY35" fmla="*/ 63159 h 162694"/>
              <a:gd name="connsiteX36" fmla="*/ 209689 w 209688"/>
              <a:gd name="connsiteY36" fmla="*/ 66843 h 162694"/>
              <a:gd name="connsiteX37" fmla="*/ 149635 w 209688"/>
              <a:gd name="connsiteY37" fmla="*/ 66843 h 162694"/>
              <a:gd name="connsiteX38" fmla="*/ 130921 w 209688"/>
              <a:gd name="connsiteY38" fmla="*/ 77587 h 162694"/>
              <a:gd name="connsiteX39" fmla="*/ 118113 w 209688"/>
              <a:gd name="connsiteY39" fmla="*/ 99535 h 162694"/>
              <a:gd name="connsiteX40" fmla="*/ 178167 w 209688"/>
              <a:gd name="connsiteY40" fmla="*/ 99535 h 162694"/>
              <a:gd name="connsiteX41" fmla="*/ 196957 w 209688"/>
              <a:gd name="connsiteY41" fmla="*/ 88791 h 162694"/>
              <a:gd name="connsiteX42" fmla="*/ 209689 w 209688"/>
              <a:gd name="connsiteY42" fmla="*/ 66843 h 162694"/>
              <a:gd name="connsiteX43" fmla="*/ 209689 w 209688"/>
              <a:gd name="connsiteY43" fmla="*/ 66843 h 16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9688" h="162694">
                <a:moveTo>
                  <a:pt x="154774" y="110663"/>
                </a:moveTo>
                <a:lnTo>
                  <a:pt x="118113" y="110663"/>
                </a:lnTo>
                <a:lnTo>
                  <a:pt x="125476" y="123248"/>
                </a:lnTo>
                <a:cubicBezTo>
                  <a:pt x="127853" y="127392"/>
                  <a:pt x="132379" y="129925"/>
                  <a:pt x="137211" y="129925"/>
                </a:cubicBezTo>
                <a:lnTo>
                  <a:pt x="173872" y="129925"/>
                </a:lnTo>
                <a:lnTo>
                  <a:pt x="166432" y="117416"/>
                </a:lnTo>
                <a:cubicBezTo>
                  <a:pt x="164054" y="113272"/>
                  <a:pt x="159606" y="110663"/>
                  <a:pt x="154774" y="110663"/>
                </a:cubicBezTo>
                <a:moveTo>
                  <a:pt x="94414" y="128620"/>
                </a:moveTo>
                <a:cubicBezTo>
                  <a:pt x="91499" y="133609"/>
                  <a:pt x="91499" y="139748"/>
                  <a:pt x="94414" y="144736"/>
                </a:cubicBezTo>
                <a:lnTo>
                  <a:pt x="104844" y="162694"/>
                </a:lnTo>
                <a:lnTo>
                  <a:pt x="115275" y="144736"/>
                </a:lnTo>
                <a:cubicBezTo>
                  <a:pt x="118190" y="139748"/>
                  <a:pt x="118190" y="133609"/>
                  <a:pt x="115275" y="128620"/>
                </a:cubicBezTo>
                <a:lnTo>
                  <a:pt x="104844" y="110663"/>
                </a:lnTo>
                <a:lnTo>
                  <a:pt x="94414" y="128620"/>
                </a:lnTo>
                <a:close/>
                <a:moveTo>
                  <a:pt x="43257" y="117416"/>
                </a:moveTo>
                <a:lnTo>
                  <a:pt x="35894" y="130002"/>
                </a:lnTo>
                <a:lnTo>
                  <a:pt x="72555" y="130002"/>
                </a:lnTo>
                <a:cubicBezTo>
                  <a:pt x="77387" y="130002"/>
                  <a:pt x="81835" y="127469"/>
                  <a:pt x="84290" y="123325"/>
                </a:cubicBezTo>
                <a:lnTo>
                  <a:pt x="91653" y="110739"/>
                </a:lnTo>
                <a:lnTo>
                  <a:pt x="54992" y="110739"/>
                </a:lnTo>
                <a:cubicBezTo>
                  <a:pt x="50160" y="110663"/>
                  <a:pt x="45635" y="113272"/>
                  <a:pt x="43257" y="117416"/>
                </a:cubicBezTo>
                <a:moveTo>
                  <a:pt x="91653" y="99535"/>
                </a:moveTo>
                <a:lnTo>
                  <a:pt x="78844" y="77587"/>
                </a:lnTo>
                <a:cubicBezTo>
                  <a:pt x="75009" y="70987"/>
                  <a:pt x="67877" y="66843"/>
                  <a:pt x="60054" y="66843"/>
                </a:cubicBezTo>
                <a:lnTo>
                  <a:pt x="0" y="66843"/>
                </a:lnTo>
                <a:lnTo>
                  <a:pt x="12808" y="88791"/>
                </a:lnTo>
                <a:cubicBezTo>
                  <a:pt x="16643" y="95468"/>
                  <a:pt x="23776" y="99535"/>
                  <a:pt x="31599" y="99535"/>
                </a:cubicBezTo>
                <a:lnTo>
                  <a:pt x="91653" y="99535"/>
                </a:lnTo>
                <a:close/>
                <a:moveTo>
                  <a:pt x="126089" y="63159"/>
                </a:moveTo>
                <a:cubicBezTo>
                  <a:pt x="130921" y="54871"/>
                  <a:pt x="130921" y="44587"/>
                  <a:pt x="126089" y="36299"/>
                </a:cubicBezTo>
                <a:lnTo>
                  <a:pt x="104921" y="0"/>
                </a:lnTo>
                <a:lnTo>
                  <a:pt x="83753" y="36299"/>
                </a:lnTo>
                <a:cubicBezTo>
                  <a:pt x="78921" y="44587"/>
                  <a:pt x="78921" y="54871"/>
                  <a:pt x="83753" y="63159"/>
                </a:cubicBezTo>
                <a:lnTo>
                  <a:pt x="104921" y="99458"/>
                </a:lnTo>
                <a:lnTo>
                  <a:pt x="126089" y="63159"/>
                </a:lnTo>
                <a:lnTo>
                  <a:pt x="126089" y="63159"/>
                </a:lnTo>
                <a:close/>
                <a:moveTo>
                  <a:pt x="209689" y="66843"/>
                </a:moveTo>
                <a:lnTo>
                  <a:pt x="149635" y="66843"/>
                </a:lnTo>
                <a:cubicBezTo>
                  <a:pt x="141889" y="66843"/>
                  <a:pt x="134756" y="70910"/>
                  <a:pt x="130921" y="77587"/>
                </a:cubicBezTo>
                <a:lnTo>
                  <a:pt x="118113" y="99535"/>
                </a:lnTo>
                <a:lnTo>
                  <a:pt x="178167" y="99535"/>
                </a:lnTo>
                <a:cubicBezTo>
                  <a:pt x="185913" y="99535"/>
                  <a:pt x="193046" y="95468"/>
                  <a:pt x="196957" y="88791"/>
                </a:cubicBezTo>
                <a:lnTo>
                  <a:pt x="209689" y="66843"/>
                </a:lnTo>
                <a:lnTo>
                  <a:pt x="209689" y="66843"/>
                </a:lnTo>
                <a:close/>
              </a:path>
            </a:pathLst>
          </a:custGeom>
          <a:solidFill>
            <a:schemeClr val="bg1">
              <a:alpha val="45325"/>
            </a:schemeClr>
          </a:solidFill>
          <a:ln w="678" cap="flat">
            <a:noFill/>
            <a:prstDash val="solid"/>
            <a:miter/>
          </a:ln>
        </p:spPr>
        <p:txBody>
          <a:bodyPr rtlCol="0" anchor="ctr"/>
          <a:lstStyle/>
          <a:p>
            <a:pPr defTabSz="908557">
              <a:defRPr/>
            </a:pPr>
            <a:endParaRPr lang="en-US" sz="1777">
              <a:solidFill>
                <a:srgbClr val="000000"/>
              </a:solidFill>
              <a:latin typeface="Arial"/>
            </a:endParaRPr>
          </a:p>
        </p:txBody>
      </p:sp>
      <p:pic>
        <p:nvPicPr>
          <p:cNvPr id="1026" name="Picture 2" descr="Chief Technology Officer, Alastair Macintosh, Steps Down from Lilium -  eVTOL Insights">
            <a:extLst>
              <a:ext uri="{FF2B5EF4-FFF2-40B4-BE49-F238E27FC236}">
                <a16:creationId xmlns:a16="http://schemas.microsoft.com/office/drawing/2014/main" id="{25DBC000-C616-D162-A9CF-EEF181742A9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6842" b="14945"/>
          <a:stretch/>
        </p:blipFill>
        <p:spPr bwMode="auto">
          <a:xfrm>
            <a:off x="1156689" y="3589361"/>
            <a:ext cx="499980" cy="391056"/>
          </a:xfrm>
          <a:prstGeom prst="roundRect">
            <a:avLst/>
          </a:prstGeom>
          <a:effectLst>
            <a:outerShdw blurRad="91319" dist="42036" dir="5400000" algn="ctr" rotWithShape="0">
              <a:prstClr val="black">
                <a:alpha val="13848"/>
              </a:prstClr>
            </a:outerShdw>
          </a:effectLst>
          <a:extLst>
            <a:ext uri="{909E8E84-426E-40DD-AFC4-6F175D3DCCD1}">
              <a14:hiddenFill xmlns:a14="http://schemas.microsoft.com/office/drawing/2010/main">
                <a:solidFill>
                  <a:srgbClr val="FFFFFF"/>
                </a:solidFill>
              </a14:hiddenFill>
            </a:ext>
          </a:extLst>
        </p:spPr>
      </p:pic>
      <p:pic>
        <p:nvPicPr>
          <p:cNvPr id="26" name="Picture 2" descr="No alternative text description for this image">
            <a:extLst>
              <a:ext uri="{FF2B5EF4-FFF2-40B4-BE49-F238E27FC236}">
                <a16:creationId xmlns:a16="http://schemas.microsoft.com/office/drawing/2014/main" id="{0191B7A1-43CC-12AD-A715-525DE40B61D0}"/>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9045" r="6454"/>
          <a:stretch/>
        </p:blipFill>
        <p:spPr bwMode="auto">
          <a:xfrm>
            <a:off x="4507507" y="3383693"/>
            <a:ext cx="3175666" cy="21249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38ADC23F-2378-148B-82C2-C21A52F3541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63026" y="4642806"/>
            <a:ext cx="964585" cy="180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6B0EA9-BC4D-2758-4710-6AE355C586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96094" y="5004970"/>
            <a:ext cx="906053" cy="1603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ITURRI | HERWINGT">
            <a:extLst>
              <a:ext uri="{FF2B5EF4-FFF2-40B4-BE49-F238E27FC236}">
                <a16:creationId xmlns:a16="http://schemas.microsoft.com/office/drawing/2014/main" id="{5914F37E-E179-EB5D-ADF2-DB29EEA961A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845" t="36822" r="2932" b="35184"/>
          <a:stretch/>
        </p:blipFill>
        <p:spPr bwMode="auto">
          <a:xfrm>
            <a:off x="9994883" y="4584115"/>
            <a:ext cx="1022770" cy="3038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lantir Logo and symbol, meaning, history, PNG, brand">
            <a:extLst>
              <a:ext uri="{FF2B5EF4-FFF2-40B4-BE49-F238E27FC236}">
                <a16:creationId xmlns:a16="http://schemas.microsoft.com/office/drawing/2014/main" id="{E722589F-D2A8-1FD8-8682-9A6E12C195FF}"/>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373" t="26608" r="1" b="29052"/>
          <a:stretch/>
        </p:blipFill>
        <p:spPr bwMode="auto">
          <a:xfrm>
            <a:off x="10133234" y="4979912"/>
            <a:ext cx="746069" cy="18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522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178C9BB-E2FD-8729-0047-053F7CF3BBD4}"/>
              </a:ext>
            </a:extLst>
          </p:cNvPr>
          <p:cNvGraphicFramePr>
            <a:graphicFrameLocks noChangeAspect="1"/>
          </p:cNvGraphicFramePr>
          <p:nvPr>
            <p:custDataLst>
              <p:tags r:id="rId2"/>
            </p:custDataLst>
          </p:nvPr>
        </p:nvGraphicFramePr>
        <p:xfrm>
          <a:off x="40759" y="23617"/>
          <a:ext cx="1578" cy="157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6" name="Object 5" hidden="1">
                        <a:extLst>
                          <a:ext uri="{FF2B5EF4-FFF2-40B4-BE49-F238E27FC236}">
                            <a16:creationId xmlns:a16="http://schemas.microsoft.com/office/drawing/2014/main" id="{3178C9BB-E2FD-8729-0047-053F7CF3BBD4}"/>
                          </a:ext>
                        </a:extLst>
                      </p:cNvPr>
                      <p:cNvPicPr/>
                      <p:nvPr/>
                    </p:nvPicPr>
                    <p:blipFill>
                      <a:blip r:embed="rId5"/>
                      <a:stretch>
                        <a:fillRect/>
                      </a:stretch>
                    </p:blipFill>
                    <p:spPr>
                      <a:xfrm>
                        <a:off x="40759" y="23617"/>
                        <a:ext cx="1578" cy="1578"/>
                      </a:xfrm>
                      <a:prstGeom prst="rect">
                        <a:avLst/>
                      </a:prstGeom>
                    </p:spPr>
                  </p:pic>
                </p:oleObj>
              </mc:Fallback>
            </mc:AlternateContent>
          </a:graphicData>
        </a:graphic>
      </p:graphicFrame>
      <p:pic>
        <p:nvPicPr>
          <p:cNvPr id="4" name="Picture 3" descr="A picture containing text, sky, road, outdoor&#10;&#10;Description automatically generated">
            <a:extLst>
              <a:ext uri="{FF2B5EF4-FFF2-40B4-BE49-F238E27FC236}">
                <a16:creationId xmlns:a16="http://schemas.microsoft.com/office/drawing/2014/main" id="{1BCEB0F1-3B64-611A-83F6-E7DD4C8D8EA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t="7267" r="3862" b="17619"/>
          <a:stretch/>
        </p:blipFill>
        <p:spPr>
          <a:xfrm>
            <a:off x="39918" y="3288042"/>
            <a:ext cx="6062099" cy="3553426"/>
          </a:xfrm>
          <a:prstGeom prst="rect">
            <a:avLst/>
          </a:prstGeom>
        </p:spPr>
      </p:pic>
      <p:sp>
        <p:nvSpPr>
          <p:cNvPr id="2" name="Title 1">
            <a:extLst>
              <a:ext uri="{FF2B5EF4-FFF2-40B4-BE49-F238E27FC236}">
                <a16:creationId xmlns:a16="http://schemas.microsoft.com/office/drawing/2014/main" id="{5DBEF516-F028-38D5-639F-655B4EA0B122}"/>
              </a:ext>
            </a:extLst>
          </p:cNvPr>
          <p:cNvSpPr>
            <a:spLocks noGrp="1"/>
          </p:cNvSpPr>
          <p:nvPr>
            <p:ph type="title"/>
          </p:nvPr>
        </p:nvSpPr>
        <p:spPr>
          <a:xfrm>
            <a:off x="693760" y="567785"/>
            <a:ext cx="10804481" cy="529778"/>
          </a:xfrm>
        </p:spPr>
        <p:txBody>
          <a:bodyPr vert="horz" wrap="square" lIns="89650" tIns="35768" rIns="89650" bIns="107306" rtlCol="0" anchor="t">
            <a:spAutoFit/>
          </a:bodyPr>
          <a:lstStyle/>
          <a:p>
            <a:r>
              <a:rPr lang="en-US" sz="2782">
                <a:latin typeface="Palatino Linotype" panose="02040502050505030304" pitchFamily="18" charset="0"/>
              </a:rPr>
              <a:t>Flight tests validate architecture &amp; support certification</a:t>
            </a:r>
          </a:p>
        </p:txBody>
      </p:sp>
      <p:sp>
        <p:nvSpPr>
          <p:cNvPr id="3" name="TextBox 2">
            <a:extLst>
              <a:ext uri="{FF2B5EF4-FFF2-40B4-BE49-F238E27FC236}">
                <a16:creationId xmlns:a16="http://schemas.microsoft.com/office/drawing/2014/main" id="{6F6E71C2-674B-42B2-20EB-1CD052FB6477}"/>
              </a:ext>
            </a:extLst>
          </p:cNvPr>
          <p:cNvSpPr txBox="1"/>
          <p:nvPr/>
        </p:nvSpPr>
        <p:spPr>
          <a:xfrm>
            <a:off x="693760" y="1441631"/>
            <a:ext cx="9975693" cy="888982"/>
          </a:xfrm>
          <a:prstGeom prst="rect">
            <a:avLst/>
          </a:prstGeom>
          <a:noFill/>
        </p:spPr>
        <p:txBody>
          <a:bodyPr vert="horz" wrap="none" lIns="89422" tIns="46499" rIns="89422" bIns="46499" rtlCol="0">
            <a:spAutoFit/>
          </a:bodyPr>
          <a:lstStyle/>
          <a:p>
            <a:pPr marL="227140" indent="-227140" defTabSz="908557">
              <a:spcAft>
                <a:spcPts val="597"/>
              </a:spcAft>
              <a:buFont typeface="Arial"/>
              <a:buChar char="–"/>
              <a:defRPr/>
            </a:pPr>
            <a:r>
              <a:rPr lang="en-US" sz="1392" b="1">
                <a:solidFill>
                  <a:srgbClr val="000000"/>
                </a:solidFill>
                <a:latin typeface="Arial"/>
                <a:cs typeface="Arial" panose="020B0604020202020204" pitchFamily="34" charset="0"/>
              </a:rPr>
              <a:t>Flight testing with two demonstrator aircraft </a:t>
            </a:r>
            <a:r>
              <a:rPr lang="en-US" sz="1392">
                <a:solidFill>
                  <a:srgbClr val="000000"/>
                </a:solidFill>
                <a:latin typeface="Arial"/>
                <a:cs typeface="Arial" panose="020B0604020202020204" pitchFamily="34" charset="0"/>
              </a:rPr>
              <a:t>is taking place in Spain</a:t>
            </a:r>
          </a:p>
          <a:p>
            <a:pPr marL="227140" indent="-227140" defTabSz="908557">
              <a:spcAft>
                <a:spcPts val="597"/>
              </a:spcAft>
              <a:buFont typeface="Arial"/>
              <a:buChar char="–"/>
              <a:defRPr/>
            </a:pPr>
            <a:r>
              <a:rPr lang="en-US" sz="1392" b="1">
                <a:solidFill>
                  <a:srgbClr val="000000"/>
                </a:solidFill>
                <a:latin typeface="Arial"/>
                <a:cs typeface="Arial" panose="020B0604020202020204" pitchFamily="34" charset="0"/>
              </a:rPr>
              <a:t>Flight testing envelope continuously expanded </a:t>
            </a:r>
            <a:r>
              <a:rPr lang="en-US" sz="1392">
                <a:solidFill>
                  <a:srgbClr val="000000"/>
                </a:solidFill>
                <a:latin typeface="Arial"/>
                <a:cs typeface="Arial" panose="020B0604020202020204" pitchFamily="34" charset="0"/>
              </a:rPr>
              <a:t>over the past 4 years</a:t>
            </a:r>
          </a:p>
          <a:p>
            <a:pPr marL="227140" indent="-227140" defTabSz="908557">
              <a:spcAft>
                <a:spcPts val="597"/>
              </a:spcAft>
              <a:buFont typeface="Arial"/>
              <a:buChar char="–"/>
              <a:defRPr/>
            </a:pPr>
            <a:r>
              <a:rPr lang="en-US" sz="1392" b="1">
                <a:solidFill>
                  <a:srgbClr val="000000"/>
                </a:solidFill>
                <a:latin typeface="Arial"/>
                <a:cs typeface="Arial" panose="020B0604020202020204" pitchFamily="34" charset="0"/>
              </a:rPr>
              <a:t>All relevant flight-testing conditions have been successfully tested </a:t>
            </a:r>
            <a:r>
              <a:rPr lang="en-US" sz="1392">
                <a:solidFill>
                  <a:srgbClr val="000000"/>
                </a:solidFill>
                <a:latin typeface="Arial"/>
                <a:cs typeface="Arial" panose="020B0604020202020204" pitchFamily="34" charset="0"/>
              </a:rPr>
              <a:t>(e.g., transition, High-Speed, System Failures)</a:t>
            </a:r>
          </a:p>
        </p:txBody>
      </p:sp>
      <p:pic>
        <p:nvPicPr>
          <p:cNvPr id="16" name="Graphic 15">
            <a:extLst>
              <a:ext uri="{FF2B5EF4-FFF2-40B4-BE49-F238E27FC236}">
                <a16:creationId xmlns:a16="http://schemas.microsoft.com/office/drawing/2014/main" id="{39FDD4CD-292B-00F5-E631-07620DA5319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82088" y="6255516"/>
            <a:ext cx="845862" cy="161649"/>
          </a:xfrm>
          <a:prstGeom prst="rect">
            <a:avLst/>
          </a:prstGeom>
        </p:spPr>
      </p:pic>
      <p:grpSp>
        <p:nvGrpSpPr>
          <p:cNvPr id="5" name="Group 4">
            <a:extLst>
              <a:ext uri="{FF2B5EF4-FFF2-40B4-BE49-F238E27FC236}">
                <a16:creationId xmlns:a16="http://schemas.microsoft.com/office/drawing/2014/main" id="{F5357DF5-0EAF-269A-DED1-3B0A3568E8E4}"/>
              </a:ext>
            </a:extLst>
          </p:cNvPr>
          <p:cNvGrpSpPr/>
          <p:nvPr/>
        </p:nvGrpSpPr>
        <p:grpSpPr>
          <a:xfrm>
            <a:off x="6374752" y="3156033"/>
            <a:ext cx="410629" cy="410629"/>
            <a:chOff x="5810250" y="3143250"/>
            <a:chExt cx="571500" cy="571500"/>
          </a:xfrm>
        </p:grpSpPr>
        <p:sp>
          <p:nvSpPr>
            <p:cNvPr id="7" name="Freeform 6">
              <a:extLst>
                <a:ext uri="{FF2B5EF4-FFF2-40B4-BE49-F238E27FC236}">
                  <a16:creationId xmlns:a16="http://schemas.microsoft.com/office/drawing/2014/main" id="{7CA6AFEC-289B-6270-67C8-863430E62A00}"/>
                </a:ext>
              </a:extLst>
            </p:cNvPr>
            <p:cNvSpPr/>
            <p:nvPr/>
          </p:nvSpPr>
          <p:spPr>
            <a:xfrm>
              <a:off x="5810250" y="3143250"/>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noFill/>
            <a:ln w="19050" cap="rnd">
              <a:solidFill>
                <a:schemeClr val="bg1"/>
              </a:solidFill>
              <a:prstDash val="solid"/>
              <a:round/>
            </a:ln>
          </p:spPr>
          <p:txBody>
            <a:bodyPr rtlCol="0" anchor="ctr"/>
            <a:lstStyle/>
            <a:p>
              <a:pPr defTabSz="908557">
                <a:defRPr/>
              </a:pPr>
              <a:endParaRPr lang="en-US" sz="1788">
                <a:solidFill>
                  <a:srgbClr val="000000"/>
                </a:solidFill>
                <a:latin typeface="Arial"/>
              </a:endParaRPr>
            </a:p>
          </p:txBody>
        </p:sp>
        <p:sp>
          <p:nvSpPr>
            <p:cNvPr id="12" name="Freeform 11">
              <a:hlinkClick r:id="rId9"/>
              <a:extLst>
                <a:ext uri="{FF2B5EF4-FFF2-40B4-BE49-F238E27FC236}">
                  <a16:creationId xmlns:a16="http://schemas.microsoft.com/office/drawing/2014/main" id="{B750C4CE-A0BB-4505-E628-4C046B5A37E9}"/>
                </a:ext>
              </a:extLst>
            </p:cNvPr>
            <p:cNvSpPr/>
            <p:nvPr/>
          </p:nvSpPr>
          <p:spPr>
            <a:xfrm>
              <a:off x="6038850" y="3314700"/>
              <a:ext cx="171450" cy="228600"/>
            </a:xfrm>
            <a:custGeom>
              <a:avLst/>
              <a:gdLst>
                <a:gd name="connsiteX0" fmla="*/ 0 w 171450"/>
                <a:gd name="connsiteY0" fmla="*/ 0 h 228600"/>
                <a:gd name="connsiteX1" fmla="*/ 171450 w 171450"/>
                <a:gd name="connsiteY1" fmla="*/ 114300 h 228600"/>
                <a:gd name="connsiteX2" fmla="*/ 0 w 171450"/>
                <a:gd name="connsiteY2" fmla="*/ 228600 h 228600"/>
                <a:gd name="connsiteX3" fmla="*/ 0 w 171450"/>
                <a:gd name="connsiteY3" fmla="*/ 0 h 228600"/>
              </a:gdLst>
              <a:ahLst/>
              <a:cxnLst>
                <a:cxn ang="0">
                  <a:pos x="connsiteX0" y="connsiteY0"/>
                </a:cxn>
                <a:cxn ang="0">
                  <a:pos x="connsiteX1" y="connsiteY1"/>
                </a:cxn>
                <a:cxn ang="0">
                  <a:pos x="connsiteX2" y="connsiteY2"/>
                </a:cxn>
                <a:cxn ang="0">
                  <a:pos x="connsiteX3" y="connsiteY3"/>
                </a:cxn>
              </a:cxnLst>
              <a:rect l="l" t="t" r="r" b="b"/>
              <a:pathLst>
                <a:path w="171450" h="228600">
                  <a:moveTo>
                    <a:pt x="0" y="0"/>
                  </a:moveTo>
                  <a:lnTo>
                    <a:pt x="171450" y="114300"/>
                  </a:lnTo>
                  <a:lnTo>
                    <a:pt x="0" y="228600"/>
                  </a:lnTo>
                  <a:lnTo>
                    <a:pt x="0" y="0"/>
                  </a:lnTo>
                  <a:close/>
                </a:path>
              </a:pathLst>
            </a:custGeom>
            <a:noFill/>
            <a:ln w="19050" cap="rnd">
              <a:solidFill>
                <a:schemeClr val="bg1"/>
              </a:solidFill>
              <a:prstDash val="solid"/>
              <a:round/>
            </a:ln>
          </p:spPr>
          <p:txBody>
            <a:bodyPr rtlCol="0" anchor="ctr"/>
            <a:lstStyle/>
            <a:p>
              <a:pPr defTabSz="908557">
                <a:defRPr/>
              </a:pPr>
              <a:endParaRPr lang="en-US" sz="1788">
                <a:solidFill>
                  <a:srgbClr val="000000"/>
                </a:solidFill>
                <a:latin typeface="Arial"/>
              </a:endParaRPr>
            </a:p>
          </p:txBody>
        </p:sp>
      </p:grpSp>
      <p:sp>
        <p:nvSpPr>
          <p:cNvPr id="14" name="Freeform 13">
            <a:hlinkClick r:id="rId10"/>
            <a:extLst>
              <a:ext uri="{FF2B5EF4-FFF2-40B4-BE49-F238E27FC236}">
                <a16:creationId xmlns:a16="http://schemas.microsoft.com/office/drawing/2014/main" id="{1A6AC508-C1C9-51DA-5F87-93AE0BEE64C0}"/>
              </a:ext>
            </a:extLst>
          </p:cNvPr>
          <p:cNvSpPr/>
          <p:nvPr/>
        </p:nvSpPr>
        <p:spPr>
          <a:xfrm>
            <a:off x="6378841" y="3160122"/>
            <a:ext cx="410629" cy="410629"/>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noFill/>
          <a:ln w="19050" cap="rnd">
            <a:noFill/>
            <a:prstDash val="solid"/>
            <a:round/>
          </a:ln>
        </p:spPr>
        <p:txBody>
          <a:bodyPr rtlCol="0" anchor="ctr"/>
          <a:lstStyle/>
          <a:p>
            <a:pPr defTabSz="908557">
              <a:defRPr/>
            </a:pPr>
            <a:endParaRPr lang="en-US" sz="1788">
              <a:solidFill>
                <a:srgbClr val="000000"/>
              </a:solidFill>
              <a:latin typeface="Arial"/>
            </a:endParaRPr>
          </a:p>
        </p:txBody>
      </p:sp>
      <p:pic>
        <p:nvPicPr>
          <p:cNvPr id="17" name="Picture 16">
            <a:extLst>
              <a:ext uri="{FF2B5EF4-FFF2-40B4-BE49-F238E27FC236}">
                <a16:creationId xmlns:a16="http://schemas.microsoft.com/office/drawing/2014/main" id="{96AE3EBB-4551-8CD6-4277-15AFC660D5C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096000" y="3288042"/>
            <a:ext cx="6056819" cy="3553426"/>
          </a:xfrm>
          <a:prstGeom prst="rect">
            <a:avLst/>
          </a:prstGeom>
        </p:spPr>
      </p:pic>
      <p:pic>
        <p:nvPicPr>
          <p:cNvPr id="18" name="Picture 17">
            <a:extLst>
              <a:ext uri="{FF2B5EF4-FFF2-40B4-BE49-F238E27FC236}">
                <a16:creationId xmlns:a16="http://schemas.microsoft.com/office/drawing/2014/main" id="{79A6DA89-BCDF-6DA6-2475-75FB99F2228A}"/>
              </a:ext>
            </a:extLst>
          </p:cNvPr>
          <p:cNvPicPr>
            <a:picLocks noChangeAspect="1"/>
          </p:cNvPicPr>
          <p:nvPr/>
        </p:nvPicPr>
        <p:blipFill>
          <a:blip r:embed="rId12"/>
          <a:stretch>
            <a:fillRect/>
          </a:stretch>
        </p:blipFill>
        <p:spPr>
          <a:xfrm>
            <a:off x="10959925" y="3425118"/>
            <a:ext cx="1031788" cy="90988"/>
          </a:xfrm>
          <a:prstGeom prst="rect">
            <a:avLst/>
          </a:prstGeom>
        </p:spPr>
      </p:pic>
      <p:pic>
        <p:nvPicPr>
          <p:cNvPr id="19" name="Picture 18">
            <a:extLst>
              <a:ext uri="{FF2B5EF4-FFF2-40B4-BE49-F238E27FC236}">
                <a16:creationId xmlns:a16="http://schemas.microsoft.com/office/drawing/2014/main" id="{E8406C8F-0930-1B5D-6B03-FA830C2922C6}"/>
              </a:ext>
            </a:extLst>
          </p:cNvPr>
          <p:cNvPicPr>
            <a:picLocks noChangeAspect="1"/>
          </p:cNvPicPr>
          <p:nvPr/>
        </p:nvPicPr>
        <p:blipFill>
          <a:blip r:embed="rId13"/>
          <a:stretch>
            <a:fillRect/>
          </a:stretch>
        </p:blipFill>
        <p:spPr>
          <a:xfrm>
            <a:off x="10959924" y="3516106"/>
            <a:ext cx="1031788" cy="217363"/>
          </a:xfrm>
          <a:prstGeom prst="rect">
            <a:avLst/>
          </a:prstGeom>
        </p:spPr>
      </p:pic>
      <p:sp>
        <p:nvSpPr>
          <p:cNvPr id="10" name="TextBox 9">
            <a:extLst>
              <a:ext uri="{FF2B5EF4-FFF2-40B4-BE49-F238E27FC236}">
                <a16:creationId xmlns:a16="http://schemas.microsoft.com/office/drawing/2014/main" id="{D4B2BFE1-B591-491A-1060-34A635ADF452}"/>
              </a:ext>
            </a:extLst>
          </p:cNvPr>
          <p:cNvSpPr txBox="1"/>
          <p:nvPr/>
        </p:nvSpPr>
        <p:spPr>
          <a:xfrm>
            <a:off x="4306968" y="6270939"/>
            <a:ext cx="3530746" cy="574486"/>
          </a:xfrm>
          <a:prstGeom prst="round2SameRect">
            <a:avLst>
              <a:gd name="adj1" fmla="val 50000"/>
              <a:gd name="adj2" fmla="val 0"/>
            </a:avLst>
          </a:prstGeom>
          <a:solidFill>
            <a:schemeClr val="bg1"/>
          </a:solidFill>
        </p:spPr>
        <p:txBody>
          <a:bodyPr wrap="square" lIns="0" tIns="35768" rIns="0" bIns="89422" anchor="ctr">
            <a:spAutoFit/>
          </a:bodyPr>
          <a:lstStyle/>
          <a:p>
            <a:pPr algn="ctr" defTabSz="908557">
              <a:spcAft>
                <a:spcPts val="597"/>
              </a:spcAft>
              <a:defRPr/>
            </a:pPr>
            <a:r>
              <a:rPr lang="en-US" sz="1192" b="1">
                <a:solidFill>
                  <a:srgbClr val="FFFFFF">
                    <a:lumMod val="50000"/>
                  </a:srgbClr>
                </a:solidFill>
                <a:latin typeface="Arial"/>
                <a:cs typeface="Arial" panose="020B0604020202020204" pitchFamily="34" charset="0"/>
              </a:rPr>
              <a:t>Two demonstrator aircraft in Spain </a:t>
            </a:r>
            <a:br>
              <a:rPr lang="en-US" sz="1192">
                <a:solidFill>
                  <a:srgbClr val="FFFFFF">
                    <a:lumMod val="50000"/>
                  </a:srgbClr>
                </a:solidFill>
                <a:latin typeface="Arial"/>
                <a:cs typeface="Arial" panose="020B0604020202020204" pitchFamily="34" charset="0"/>
              </a:rPr>
            </a:br>
            <a:r>
              <a:rPr lang="en-US" sz="1192">
                <a:solidFill>
                  <a:srgbClr val="FFFFFF">
                    <a:lumMod val="50000"/>
                  </a:srgbClr>
                </a:solidFill>
                <a:latin typeface="Arial"/>
                <a:cs typeface="Arial" panose="020B0604020202020204" pitchFamily="34" charset="0"/>
              </a:rPr>
              <a:t>validate architecture and flight mechanics</a:t>
            </a:r>
          </a:p>
        </p:txBody>
      </p:sp>
      <p:sp>
        <p:nvSpPr>
          <p:cNvPr id="26" name="Slide Number Placeholder 4">
            <a:extLst>
              <a:ext uri="{FF2B5EF4-FFF2-40B4-BE49-F238E27FC236}">
                <a16:creationId xmlns:a16="http://schemas.microsoft.com/office/drawing/2014/main" id="{A25861B1-ECC3-7AC6-FC17-A5927C392081}"/>
              </a:ext>
            </a:extLst>
          </p:cNvPr>
          <p:cNvSpPr>
            <a:spLocks noGrp="1"/>
          </p:cNvSpPr>
          <p:nvPr>
            <p:ph type="sldNum" sz="quarter" idx="4"/>
          </p:nvPr>
        </p:nvSpPr>
        <p:spPr>
          <a:xfrm>
            <a:off x="10803799" y="6299681"/>
            <a:ext cx="845862" cy="297600"/>
          </a:xfrm>
        </p:spPr>
        <p:txBody>
          <a:bodyPr/>
          <a:lstStyle/>
          <a:p>
            <a:pPr defTabSz="908557">
              <a:defRPr/>
            </a:pPr>
            <a:r>
              <a:rPr lang="en-US">
                <a:solidFill>
                  <a:srgbClr val="FFFFFF"/>
                </a:solidFill>
                <a:latin typeface="Arial"/>
              </a:rPr>
              <a:t>P. </a:t>
            </a:r>
            <a:fld id="{245DC20A-92A2-5F41-8857-B8CA4D10F0B3}" type="slidenum">
              <a:rPr lang="en-US">
                <a:solidFill>
                  <a:srgbClr val="FFFFFF"/>
                </a:solidFill>
                <a:latin typeface="Arial"/>
              </a:rPr>
              <a:pPr defTabSz="908557">
                <a:defRPr/>
              </a:pPr>
              <a:t>9</a:t>
            </a:fld>
            <a:endParaRPr lang="en-US">
              <a:solidFill>
                <a:srgbClr val="FFFFFF"/>
              </a:solidFill>
              <a:latin typeface="Arial"/>
            </a:endParaRPr>
          </a:p>
        </p:txBody>
      </p:sp>
      <p:sp>
        <p:nvSpPr>
          <p:cNvPr id="9" name="Textfeld 2">
            <a:extLst>
              <a:ext uri="{FF2B5EF4-FFF2-40B4-BE49-F238E27FC236}">
                <a16:creationId xmlns:a16="http://schemas.microsoft.com/office/drawing/2014/main" id="{9733D3B9-1327-45E4-EE87-77DB835F4ED7}"/>
              </a:ext>
            </a:extLst>
          </p:cNvPr>
          <p:cNvSpPr txBox="1"/>
          <p:nvPr/>
        </p:nvSpPr>
        <p:spPr>
          <a:xfrm>
            <a:off x="1627950" y="6325152"/>
            <a:ext cx="5081554" cy="138693"/>
          </a:xfrm>
          <a:prstGeom prst="rect">
            <a:avLst/>
          </a:prstGeom>
          <a:ln w="12700">
            <a:miter lim="400000"/>
          </a:ln>
          <a:extLst>
            <a:ext uri="{C572A759-6A51-4108-AA02-DFA0A04FC94B}">
              <ma14:wrappingTextBoxFlag xmlns="" xmlns:ma14="http://schemas.microsoft.com/office/mac/drawingml/2011/main" val="1"/>
            </a:ext>
          </a:extLst>
        </p:spPr>
        <p:txBody>
          <a:bodyPr wrap="square" lIns="178843" tIns="0" rIns="89422" bIns="46499" anchor="t" anchorCtr="0">
            <a:spAutoFit/>
          </a:bodyPr>
          <a:lstStyle>
            <a:lvl1pPr>
              <a:defRPr sz="800">
                <a:latin typeface="Univers LT Pro 45 Light"/>
                <a:ea typeface="Univers LT Pro 45 Light"/>
                <a:cs typeface="Univers LT Pro 45 Light"/>
                <a:sym typeface="Univers LT Pro 45 Light"/>
              </a:defRPr>
            </a:lvl1pPr>
          </a:lstStyle>
          <a:p>
            <a:pPr defTabSz="451736" hangingPunct="0">
              <a:defRPr/>
            </a:pPr>
            <a:r>
              <a:rPr lang="en-US" sz="597">
                <a:solidFill>
                  <a:srgbClr val="000000">
                    <a:lumMod val="50000"/>
                    <a:lumOff val="50000"/>
                  </a:srgbClr>
                </a:solidFill>
                <a:latin typeface="Arial"/>
                <a:ea typeface="+mn-ea"/>
                <a:cs typeface="+mn-cs"/>
              </a:rPr>
              <a:t>Sources: Company information</a:t>
            </a:r>
          </a:p>
        </p:txBody>
      </p:sp>
    </p:spTree>
    <p:custDataLst>
      <p:tags r:id="rId1"/>
    </p:custDataLst>
    <p:extLst>
      <p:ext uri="{BB962C8B-B14F-4D97-AF65-F5344CB8AC3E}">
        <p14:creationId xmlns:p14="http://schemas.microsoft.com/office/powerpoint/2010/main" val="25272919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EIxuvVHlWT_TmzGrki5K7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LAYOUT" val="ppLayoutCustom"/>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LAYOUT" val="ppLayoutCustom"/>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LAYOUT" val="ppLayoutCusto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LM.April.2022">
  <a:themeElements>
    <a:clrScheme name="LLM.April.2022">
      <a:dk1>
        <a:srgbClr val="000000"/>
      </a:dk1>
      <a:lt1>
        <a:srgbClr val="FFFFFF"/>
      </a:lt1>
      <a:dk2>
        <a:srgbClr val="D4D4D8"/>
      </a:dk2>
      <a:lt2>
        <a:srgbClr val="F5F5F5"/>
      </a:lt2>
      <a:accent1>
        <a:srgbClr val="E4E4E0"/>
      </a:accent1>
      <a:accent2>
        <a:srgbClr val="193243"/>
      </a:accent2>
      <a:accent3>
        <a:srgbClr val="55633D"/>
      </a:accent3>
      <a:accent4>
        <a:srgbClr val="869299"/>
      </a:accent4>
      <a:accent5>
        <a:srgbClr val="D0D0BA"/>
      </a:accent5>
      <a:accent6>
        <a:srgbClr val="E9E9DA"/>
      </a:accent6>
      <a:hlink>
        <a:srgbClr val="EE4E35"/>
      </a:hlink>
      <a:folHlink>
        <a:srgbClr val="221EDB"/>
      </a:folHlink>
    </a:clrScheme>
    <a:fontScheme name="LLM.PPT.22.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vert="horz" wrap="none" lIns="90000" tIns="46800" rIns="90000" bIns="46800" rtlCol="0">
        <a:spAutoFit/>
      </a:bodyPr>
      <a:lstStyle>
        <a:defPPr marL="228600" indent="-228600" algn="l">
          <a:spcAft>
            <a:spcPts val="600"/>
          </a:spcAft>
          <a:buFont typeface="Arial"/>
          <a:buChar char="–"/>
          <a:defRPr sz="1400" dirty="0" smtClean="0">
            <a:cs typeface="Arial" panose="020B0604020202020204" pitchFamily="34" charset="0"/>
          </a:defRPr>
        </a:defPPr>
      </a:lstStyle>
    </a:txDef>
  </a:objectDefaults>
  <a:extraClrSchemeLst/>
  <a:extLst>
    <a:ext uri="{05A4C25C-085E-4340-85A3-A5531E510DB2}">
      <thm15:themeFamily xmlns:thm15="http://schemas.microsoft.com/office/thememl/2012/main" name="LLM.April.2022" id="{20B4362A-E205-1C4C-8B85-45A14B67821D}" vid="{689DC8E5-560E-7C43-85F0-4FBC55AB3DF8}"/>
    </a:ext>
  </a:extLst>
</a:theme>
</file>

<file path=ppt/theme/theme3.xml><?xml version="1.0" encoding="utf-8"?>
<a:theme xmlns:a="http://schemas.openxmlformats.org/drawingml/2006/main" name="5_LLM.May.2022">
  <a:themeElements>
    <a:clrScheme name="LiliumMay2022">
      <a:dk1>
        <a:srgbClr val="000000"/>
      </a:dk1>
      <a:lt1>
        <a:srgbClr val="FFFFFF"/>
      </a:lt1>
      <a:dk2>
        <a:srgbClr val="D4D4D8"/>
      </a:dk2>
      <a:lt2>
        <a:srgbClr val="F5F5F5"/>
      </a:lt2>
      <a:accent1>
        <a:srgbClr val="E4E4E0"/>
      </a:accent1>
      <a:accent2>
        <a:srgbClr val="193243"/>
      </a:accent2>
      <a:accent3>
        <a:srgbClr val="55633D"/>
      </a:accent3>
      <a:accent4>
        <a:srgbClr val="869299"/>
      </a:accent4>
      <a:accent5>
        <a:srgbClr val="D0D0BA"/>
      </a:accent5>
      <a:accent6>
        <a:srgbClr val="E9E9DA"/>
      </a:accent6>
      <a:hlink>
        <a:srgbClr val="EE4E35"/>
      </a:hlink>
      <a:folHlink>
        <a:srgbClr val="221EDB"/>
      </a:folHlink>
    </a:clrScheme>
    <a:fontScheme name="LLM.PPT.22.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vert="horz" wrap="none" lIns="90000" tIns="46800" rIns="90000" bIns="46800" rtlCol="0">
        <a:spAutoFit/>
      </a:bodyPr>
      <a:lstStyle>
        <a:defPPr marL="228600" indent="-228600" algn="l">
          <a:spcAft>
            <a:spcPts val="600"/>
          </a:spcAft>
          <a:buFont typeface="Arial"/>
          <a:buChar char="–"/>
          <a:defRPr sz="1400" dirty="0" smtClean="0">
            <a:cs typeface="Arial" panose="020B0604020202020204" pitchFamily="34" charset="0"/>
          </a:defRPr>
        </a:defPPr>
      </a:lstStyle>
    </a:txDef>
  </a:objectDefaults>
  <a:extraClrSchemeLst/>
  <a:extLst>
    <a:ext uri="{05A4C25C-085E-4340-85A3-A5531E510DB2}">
      <thm15:themeFamily xmlns:thm15="http://schemas.microsoft.com/office/thememl/2012/main" name="Presentation6" id="{99E587A9-0FD1-5C4B-B1B4-A32E5ED09846}" vid="{64D03563-82FB-3040-9CC3-30B67A6E0561}"/>
    </a:ext>
  </a:extLst>
</a:theme>
</file>

<file path=ppt/theme/theme4.xml><?xml version="1.0" encoding="utf-8"?>
<a:theme xmlns:a="http://schemas.openxmlformats.org/drawingml/2006/main" name="4_LLM.May.2022">
  <a:themeElements>
    <a:clrScheme name="LiliumMay2022">
      <a:dk1>
        <a:srgbClr val="000000"/>
      </a:dk1>
      <a:lt1>
        <a:srgbClr val="FFFFFF"/>
      </a:lt1>
      <a:dk2>
        <a:srgbClr val="D4D4D8"/>
      </a:dk2>
      <a:lt2>
        <a:srgbClr val="F5F5F5"/>
      </a:lt2>
      <a:accent1>
        <a:srgbClr val="E4E4E0"/>
      </a:accent1>
      <a:accent2>
        <a:srgbClr val="193243"/>
      </a:accent2>
      <a:accent3>
        <a:srgbClr val="55633D"/>
      </a:accent3>
      <a:accent4>
        <a:srgbClr val="869299"/>
      </a:accent4>
      <a:accent5>
        <a:srgbClr val="D0D0BA"/>
      </a:accent5>
      <a:accent6>
        <a:srgbClr val="E9E9DA"/>
      </a:accent6>
      <a:hlink>
        <a:srgbClr val="EE4E35"/>
      </a:hlink>
      <a:folHlink>
        <a:srgbClr val="221EDB"/>
      </a:folHlink>
    </a:clrScheme>
    <a:fontScheme name="LLM.PPT.22.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spAutoFit/>
      </a:bodyPr>
      <a:lstStyle>
        <a:defPPr algn="ctr">
          <a:spcAft>
            <a:spcPts val="600"/>
          </a:spcAft>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vert="horz" wrap="none" lIns="90000" tIns="46800" rIns="90000" bIns="46800" rtlCol="0">
        <a:spAutoFit/>
      </a:bodyPr>
      <a:lstStyle>
        <a:defPPr marL="228600" indent="-228600" algn="l">
          <a:spcAft>
            <a:spcPts val="600"/>
          </a:spcAft>
          <a:buFont typeface="Arial"/>
          <a:buChar char="–"/>
          <a:defRPr sz="1400" dirty="0" smtClean="0">
            <a:cs typeface="Arial" panose="020B0604020202020204" pitchFamily="34" charset="0"/>
          </a:defRPr>
        </a:defPPr>
      </a:lstStyle>
    </a:txDef>
  </a:objectDefaults>
  <a:extraClrSchemeLst/>
  <a:extLst>
    <a:ext uri="{05A4C25C-085E-4340-85A3-A5531E510DB2}">
      <thm15:themeFamily xmlns:thm15="http://schemas.microsoft.com/office/thememl/2012/main" name="Lilium.pptx" id="{18101F35-CB4E-44BD-89E6-E48EAE1FF18D}" vid="{C668B63F-82FD-4842-9D8C-D56A461149C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6F73050F6844468BAB12C587612892" ma:contentTypeVersion="20" ma:contentTypeDescription="Create a new document." ma:contentTypeScope="" ma:versionID="c828ce6ac3ea40107310b8c2a5ff2fa0">
  <xsd:schema xmlns:xsd="http://www.w3.org/2001/XMLSchema" xmlns:xs="http://www.w3.org/2001/XMLSchema" xmlns:p="http://schemas.microsoft.com/office/2006/metadata/properties" xmlns:ns1="http://schemas.microsoft.com/sharepoint/v3" xmlns:ns2="f9bbe8b6-5114-4b7f-a6e4-c9cc42d32f28" xmlns:ns3="565fee76-5c69-47ec-8d5c-de6706c05df9" targetNamespace="http://schemas.microsoft.com/office/2006/metadata/properties" ma:root="true" ma:fieldsID="30d058f8735b8e2d5fdf9c7a57e71c91" ns1:_="" ns2:_="" ns3:_="">
    <xsd:import namespace="http://schemas.microsoft.com/sharepoint/v3"/>
    <xsd:import namespace="f9bbe8b6-5114-4b7f-a6e4-c9cc42d32f28"/>
    <xsd:import namespace="565fee76-5c69-47ec-8d5c-de6706c05d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bbe8b6-5114-4b7f-a6e4-c9cc42d32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f8e0c7d-1306-4f30-8931-762c1820ac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5fee76-5c69-47ec-8d5c-de6706c05d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6a42c1-3c32-4b0f-9346-66f8283914e4}" ma:internalName="TaxCatchAll" ma:showField="CatchAllData" ma:web="565fee76-5c69-47ec-8d5c-de6706c05d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C91169-FCAA-4BA4-8B40-4E3A0B666AD2}">
  <ds:schemaRefs>
    <ds:schemaRef ds:uri="565fee76-5c69-47ec-8d5c-de6706c05df9"/>
    <ds:schemaRef ds:uri="f9bbe8b6-5114-4b7f-a6e4-c9cc42d32f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F00599-62BD-4035-9367-0C18157D3F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TotalTime>
  <Words>1523</Words>
  <Application>Microsoft Macintosh PowerPoint</Application>
  <PresentationFormat>Widescreen</PresentationFormat>
  <Paragraphs>264</Paragraphs>
  <Slides>32</Slides>
  <Notes>6</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32</vt:i4>
      </vt:variant>
    </vt:vector>
  </HeadingPairs>
  <TitlesOfParts>
    <vt:vector size="50" baseType="lpstr">
      <vt:lpstr>Aptos</vt:lpstr>
      <vt:lpstr>Aptos Display</vt:lpstr>
      <vt:lpstr>Arial</vt:lpstr>
      <vt:lpstr>Arial Black</vt:lpstr>
      <vt:lpstr>Avenir Next Ultra Light</vt:lpstr>
      <vt:lpstr>Calibri</vt:lpstr>
      <vt:lpstr>Helvetica Neue</vt:lpstr>
      <vt:lpstr>Maison Neue Light</vt:lpstr>
      <vt:lpstr>Palatino Linotype</vt:lpstr>
      <vt:lpstr>Segoe UI</vt:lpstr>
      <vt:lpstr>Tahoma</vt:lpstr>
      <vt:lpstr>Tungsten Condensed Semibold</vt:lpstr>
      <vt:lpstr>Univers LT Pro 45 Light</vt:lpstr>
      <vt:lpstr>office theme</vt:lpstr>
      <vt:lpstr>LLM.April.2022</vt:lpstr>
      <vt:lpstr>5_LLM.May.2022</vt:lpstr>
      <vt:lpstr>4_LLM.May.2022</vt:lpstr>
      <vt:lpstr>think-cell Slide</vt:lpstr>
      <vt:lpstr>PowerPoint Presentation</vt:lpstr>
      <vt:lpstr>PowerPoint Presentation</vt:lpstr>
      <vt:lpstr>PowerPoint Presentation</vt:lpstr>
      <vt:lpstr>PowerPoint Presentation</vt:lpstr>
      <vt:lpstr>PowerPoint Presentation</vt:lpstr>
      <vt:lpstr>A unique design for superior performance and comfort</vt:lpstr>
      <vt:lpstr>PowerPoint Presentation</vt:lpstr>
      <vt:lpstr>Ability to deliver: leadership, talent, funding partners</vt:lpstr>
      <vt:lpstr>Flight tests validate architecture &amp; support certification</vt:lpstr>
      <vt:lpstr>Flight tests validate architecture &amp; support certification</vt:lpstr>
      <vt:lpstr>PowerPoint Presentation</vt:lpstr>
      <vt:lpstr>South Florida operator confirmed </vt:lpstr>
      <vt:lpstr>PowerPoint Presentation</vt:lpstr>
      <vt:lpstr>Our aircraft design: Built to scale with battery improvement</vt:lpstr>
      <vt:lpstr>PowerPoint Presentation</vt:lpstr>
      <vt:lpstr>PowerPoint Presentation</vt:lpstr>
      <vt:lpstr>The Opportunity</vt:lpstr>
      <vt:lpstr>PowerPoint Presentation</vt:lpstr>
      <vt:lpstr>Various eVTOL Business Models</vt:lpstr>
      <vt:lpstr>Ferrovial’s Approach</vt:lpstr>
      <vt:lpstr>Florida Vertiport Network</vt:lpstr>
      <vt:lpstr>Success of this industry is highly dependent upon…..</vt:lpstr>
      <vt:lpstr>PowerPoint Presentation</vt:lpstr>
      <vt:lpstr>Potential AAM Development  Opportunities (MCO)</vt:lpstr>
      <vt:lpstr>PowerPoint Presentation</vt:lpstr>
      <vt:lpstr>Benefits of East Airfield</vt:lpstr>
      <vt:lpstr>PowerPoint Presentation</vt:lpstr>
      <vt:lpstr>On-Going Community Activities</vt:lpstr>
      <vt:lpstr>Thank you! Kevin A. Thompson, C.M., ACE  Assistant Vice President of Planning  orlandoairports.net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Courtney Mooney</cp:lastModifiedBy>
  <cp:revision>4</cp:revision>
  <dcterms:created xsi:type="dcterms:W3CDTF">2024-06-04T19:44:42Z</dcterms:created>
  <dcterms:modified xsi:type="dcterms:W3CDTF">2024-06-26T15:23:30Z</dcterms:modified>
</cp:coreProperties>
</file>