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685" r:id="rId4"/>
  </p:sldMasterIdLst>
  <p:sldIdLst>
    <p:sldId id="257" r:id="rId5"/>
    <p:sldId id="259" r:id="rId6"/>
    <p:sldId id="256" r:id="rId7"/>
    <p:sldId id="288" r:id="rId8"/>
    <p:sldId id="287" r:id="rId9"/>
    <p:sldId id="273" r:id="rId10"/>
    <p:sldId id="260" r:id="rId11"/>
    <p:sldId id="261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77DC5-BC4D-2BA4-0045-B38BF141D266}" v="2" dt="2024-06-26T13:52:56.731"/>
    <p1510:client id="{435B875B-2F33-C5EA-4111-71B821F7F751}" v="12" dt="2024-06-24T17:35:30.3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1498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87D4-3EA5-4F3E-9625-030E6A46D0A3}" type="datetimeFigureOut">
              <a:rPr lang="de-DE" smtClean="0"/>
              <a:t>26.06.2024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149454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>
  <p:cSld name="Custom Layout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15600" y="1854463"/>
            <a:ext cx="5561200" cy="44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6" name="Google Shape;16;p3"/>
          <p:cNvSpPr>
            <a:spLocks noGrp="1"/>
          </p:cNvSpPr>
          <p:nvPr>
            <p:ph type="pic" idx="2"/>
          </p:nvPr>
        </p:nvSpPr>
        <p:spPr>
          <a:xfrm>
            <a:off x="6140400" y="1854463"/>
            <a:ext cx="5636000" cy="4462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9097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220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221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E87D4-3EA5-4F3E-9625-030E6A46D0A3}" type="datetimeFigureOut">
              <a:rPr lang="de-DE" smtClean="0"/>
              <a:t>26.06.2024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2757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white and blue text on a blue and white background&#10;&#10;Description automatically generated">
            <a:extLst>
              <a:ext uri="{FF2B5EF4-FFF2-40B4-BE49-F238E27FC236}">
                <a16:creationId xmlns:a16="http://schemas.microsoft.com/office/drawing/2014/main" id="{DAF25912-E516-07C5-D758-82AB00659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38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men holding papers&#10;&#10;Description automatically generated">
            <a:extLst>
              <a:ext uri="{FF2B5EF4-FFF2-40B4-BE49-F238E27FC236}">
                <a16:creationId xmlns:a16="http://schemas.microsoft.com/office/drawing/2014/main" id="{9892FA57-97F2-4F55-0538-0A2531860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31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lack and blue text on a white background&#10;&#10;Description automatically generated">
            <a:extLst>
              <a:ext uri="{FF2B5EF4-FFF2-40B4-BE49-F238E27FC236}">
                <a16:creationId xmlns:a16="http://schemas.microsoft.com/office/drawing/2014/main" id="{5DFAF33A-718B-0330-825F-F2CF046C7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men with text on a white background&#10;&#10;Description automatically generated">
            <a:extLst>
              <a:ext uri="{FF2B5EF4-FFF2-40B4-BE49-F238E27FC236}">
                <a16:creationId xmlns:a16="http://schemas.microsoft.com/office/drawing/2014/main" id="{D7CE9B60-8934-6A5F-9ECD-3C4E0C77E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06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post with a parking lot and a parking lot in the background&#10;&#10;Description automatically generated">
            <a:extLst>
              <a:ext uri="{FF2B5EF4-FFF2-40B4-BE49-F238E27FC236}">
                <a16:creationId xmlns:a16="http://schemas.microsoft.com/office/drawing/2014/main" id="{7FB4D20E-44CC-076D-A3BA-CA2A86378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430" y="1"/>
            <a:ext cx="4036335" cy="694345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75C4097-4964-19C5-871C-A926F10B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40" y="1375059"/>
            <a:ext cx="3638249" cy="2053941"/>
          </a:xfr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121920" tIns="60960" rIns="121920" bIns="60960" rtlCol="0" anchor="t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</a:pPr>
            <a:r>
              <a:rPr lang="en-US" sz="4400" dirty="0">
                <a:solidFill>
                  <a:schemeClr val="bg1"/>
                </a:solidFill>
                <a:latin typeface="+mn-lt"/>
              </a:rPr>
              <a:t>Need help interpreting parking signs?</a:t>
            </a:r>
            <a:endParaRPr lang="en-US" sz="4400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0492E-D75C-6B02-3B11-83D5F976EB51}"/>
              </a:ext>
            </a:extLst>
          </p:cNvPr>
          <p:cNvSpPr txBox="1">
            <a:spLocks/>
          </p:cNvSpPr>
          <p:nvPr/>
        </p:nvSpPr>
        <p:spPr>
          <a:xfrm>
            <a:off x="340251" y="3975681"/>
            <a:ext cx="3289761" cy="152057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vert="horz" wrap="square" lIns="121920" tIns="60960" rIns="121920" bIns="60960" rtlCol="0" anchor="t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ct val="0"/>
              </a:spcBef>
            </a:pPr>
            <a:r>
              <a:rPr lang="en-US" sz="4533" dirty="0">
                <a:solidFill>
                  <a:schemeClr val="bg1"/>
                </a:solidFill>
              </a:rPr>
              <a:t>Let AI</a:t>
            </a:r>
          </a:p>
          <a:p>
            <a:pPr algn="ctr" defTabSz="1219170">
              <a:spcBef>
                <a:spcPct val="0"/>
              </a:spcBef>
            </a:pPr>
            <a:r>
              <a:rPr lang="en-US" sz="4533" dirty="0">
                <a:solidFill>
                  <a:schemeClr val="bg1"/>
                </a:solidFill>
              </a:rPr>
              <a:t>figure it out</a:t>
            </a:r>
          </a:p>
        </p:txBody>
      </p:sp>
    </p:spTree>
    <p:extLst>
      <p:ext uri="{BB962C8B-B14F-4D97-AF65-F5344CB8AC3E}">
        <p14:creationId xmlns:p14="http://schemas.microsoft.com/office/powerpoint/2010/main" val="238929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repeatCount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9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 I park at 2pm on fridays.mp4">
            <a:hlinkClick r:id="" action="ppaction://media"/>
            <a:extLst>
              <a:ext uri="{FF2B5EF4-FFF2-40B4-BE49-F238E27FC236}">
                <a16:creationId xmlns:a16="http://schemas.microsoft.com/office/drawing/2014/main" id="{A6A848DA-13F4-1FFE-5932-9605C29111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381771"/>
            <a:ext cx="12191999" cy="723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9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4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4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4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5DB33B0A-2F21-3F24-21E5-4B132D7BEC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1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bus and stationery on a blue grid background&#10;&#10;Description automatically generated">
            <a:extLst>
              <a:ext uri="{FF2B5EF4-FFF2-40B4-BE49-F238E27FC236}">
                <a16:creationId xmlns:a16="http://schemas.microsoft.com/office/drawing/2014/main" id="{0EFED2B2-6472-82E7-3151-423E05F48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73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oster of a house&#10;&#10;Description automatically generated">
            <a:extLst>
              <a:ext uri="{FF2B5EF4-FFF2-40B4-BE49-F238E27FC236}">
                <a16:creationId xmlns:a16="http://schemas.microsoft.com/office/drawing/2014/main" id="{963F0C36-9FBA-F420-3F8B-BA418D7DC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47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6F73050F6844468BAB12C587612892" ma:contentTypeVersion="20" ma:contentTypeDescription="Create a new document." ma:contentTypeScope="" ma:versionID="c828ce6ac3ea40107310b8c2a5ff2fa0">
  <xsd:schema xmlns:xsd="http://www.w3.org/2001/XMLSchema" xmlns:xs="http://www.w3.org/2001/XMLSchema" xmlns:p="http://schemas.microsoft.com/office/2006/metadata/properties" xmlns:ns1="http://schemas.microsoft.com/sharepoint/v3" xmlns:ns2="f9bbe8b6-5114-4b7f-a6e4-c9cc42d32f28" xmlns:ns3="565fee76-5c69-47ec-8d5c-de6706c05df9" targetNamespace="http://schemas.microsoft.com/office/2006/metadata/properties" ma:root="true" ma:fieldsID="30d058f8735b8e2d5fdf9c7a57e71c91" ns1:_="" ns2:_="" ns3:_="">
    <xsd:import namespace="http://schemas.microsoft.com/sharepoint/v3"/>
    <xsd:import namespace="f9bbe8b6-5114-4b7f-a6e4-c9cc42d32f28"/>
    <xsd:import namespace="565fee76-5c69-47ec-8d5c-de6706c05d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bbe8b6-5114-4b7f-a6e4-c9cc42d32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f8e0c7d-1306-4f30-8931-762c1820ac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fee76-5c69-47ec-8d5c-de6706c05df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66a42c1-3c32-4b0f-9346-66f8283914e4}" ma:internalName="TaxCatchAll" ma:showField="CatchAllData" ma:web="565fee76-5c69-47ec-8d5c-de6706c05d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BEF3E7-E2BC-47D5-A2C4-CC1455D8B5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9bbe8b6-5114-4b7f-a6e4-c9cc42d32f28"/>
    <ds:schemaRef ds:uri="565fee76-5c69-47ec-8d5c-de6706c05d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B07D36-2FD4-4E53-906C-4D2FB00444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Need help interpreting parking signs?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40</cp:revision>
  <dcterms:created xsi:type="dcterms:W3CDTF">2024-06-04T19:36:30Z</dcterms:created>
  <dcterms:modified xsi:type="dcterms:W3CDTF">2024-06-26T14:01:17Z</dcterms:modified>
</cp:coreProperties>
</file>