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75" r:id="rId5"/>
    <p:sldId id="257" r:id="rId6"/>
    <p:sldId id="258" r:id="rId7"/>
    <p:sldId id="264" r:id="rId8"/>
    <p:sldId id="267" r:id="rId9"/>
    <p:sldId id="276" r:id="rId10"/>
    <p:sldId id="263" r:id="rId11"/>
    <p:sldId id="268" r:id="rId12"/>
    <p:sldId id="260" r:id="rId13"/>
    <p:sldId id="259" r:id="rId14"/>
    <p:sldId id="266" r:id="rId15"/>
    <p:sldId id="265" r:id="rId16"/>
    <p:sldId id="277" r:id="rId17"/>
    <p:sldId id="269" r:id="rId18"/>
    <p:sldId id="270" r:id="rId19"/>
    <p:sldId id="273" r:id="rId20"/>
    <p:sldId id="278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A28"/>
    <a:srgbClr val="F1592A"/>
    <a:srgbClr val="E4572F"/>
    <a:srgbClr val="02AEF0"/>
    <a:srgbClr val="5EA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DAFA0-77E4-4B39-955D-4BF9D5DCE8BD}" v="11" dt="2024-06-21T16:07:30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517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878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2693" y="-8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e Vogelgesang" userId="ae506a21-6642-4bc0-899f-e0d04e40e106" providerId="ADAL" clId="{64FDAFA0-77E4-4B39-955D-4BF9D5DCE8BD}"/>
    <pc:docChg chg="undo custSel addSld delSld modSld sldOrd modNotesMaster">
      <pc:chgData name="Denise Vogelgesang" userId="ae506a21-6642-4bc0-899f-e0d04e40e106" providerId="ADAL" clId="{64FDAFA0-77E4-4B39-955D-4BF9D5DCE8BD}" dt="2024-06-21T16:12:48.065" v="10089" actId="20577"/>
      <pc:docMkLst>
        <pc:docMk/>
      </pc:docMkLst>
      <pc:sldChg chg="modNotes">
        <pc:chgData name="Denise Vogelgesang" userId="ae506a21-6642-4bc0-899f-e0d04e40e106" providerId="ADAL" clId="{64FDAFA0-77E4-4B39-955D-4BF9D5DCE8BD}" dt="2024-06-18T19:53:21.531" v="7151" actId="20577"/>
        <pc:sldMkLst>
          <pc:docMk/>
          <pc:sldMk cId="1186125820" sldId="257"/>
        </pc:sldMkLst>
      </pc:sldChg>
      <pc:sldChg chg="modSp mod modNotes">
        <pc:chgData name="Denise Vogelgesang" userId="ae506a21-6642-4bc0-899f-e0d04e40e106" providerId="ADAL" clId="{64FDAFA0-77E4-4B39-955D-4BF9D5DCE8BD}" dt="2024-06-18T18:50:04.318" v="6922" actId="1076"/>
        <pc:sldMkLst>
          <pc:docMk/>
          <pc:sldMk cId="448068656" sldId="258"/>
        </pc:sldMkLst>
        <pc:spChg chg="mod">
          <ac:chgData name="Denise Vogelgesang" userId="ae506a21-6642-4bc0-899f-e0d04e40e106" providerId="ADAL" clId="{64FDAFA0-77E4-4B39-955D-4BF9D5DCE8BD}" dt="2024-06-18T18:50:04.318" v="6922" actId="1076"/>
          <ac:spMkLst>
            <pc:docMk/>
            <pc:sldMk cId="448068656" sldId="258"/>
            <ac:spMk id="4" creationId="{F0F2416F-358B-5018-C71B-EFFD7E3787C4}"/>
          </ac:spMkLst>
        </pc:spChg>
        <pc:spChg chg="mod">
          <ac:chgData name="Denise Vogelgesang" userId="ae506a21-6642-4bc0-899f-e0d04e40e106" providerId="ADAL" clId="{64FDAFA0-77E4-4B39-955D-4BF9D5DCE8BD}" dt="2024-06-18T18:49:57.046" v="6920" actId="1076"/>
          <ac:spMkLst>
            <pc:docMk/>
            <pc:sldMk cId="448068656" sldId="258"/>
            <ac:spMk id="9" creationId="{930124ED-E0B4-5A1B-981C-A0B7C1C964C9}"/>
          </ac:spMkLst>
        </pc:spChg>
        <pc:cxnChg chg="mod">
          <ac:chgData name="Denise Vogelgesang" userId="ae506a21-6642-4bc0-899f-e0d04e40e106" providerId="ADAL" clId="{64FDAFA0-77E4-4B39-955D-4BF9D5DCE8BD}" dt="2024-06-18T18:49:59.859" v="6921" actId="1076"/>
          <ac:cxnSpMkLst>
            <pc:docMk/>
            <pc:sldMk cId="448068656" sldId="258"/>
            <ac:cxnSpMk id="6" creationId="{973E34F6-D288-CF34-08D7-448E7FE3648D}"/>
          </ac:cxnSpMkLst>
        </pc:cxnChg>
      </pc:sldChg>
      <pc:sldChg chg="modSp mod modNotes modNotesTx">
        <pc:chgData name="Denise Vogelgesang" userId="ae506a21-6642-4bc0-899f-e0d04e40e106" providerId="ADAL" clId="{64FDAFA0-77E4-4B39-955D-4BF9D5DCE8BD}" dt="2024-06-21T16:09:11.047" v="9957" actId="14100"/>
        <pc:sldMkLst>
          <pc:docMk/>
          <pc:sldMk cId="2146765151" sldId="259"/>
        </pc:sldMkLst>
        <pc:spChg chg="mod">
          <ac:chgData name="Denise Vogelgesang" userId="ae506a21-6642-4bc0-899f-e0d04e40e106" providerId="ADAL" clId="{64FDAFA0-77E4-4B39-955D-4BF9D5DCE8BD}" dt="2024-06-21T16:09:04.098" v="9955" actId="1076"/>
          <ac:spMkLst>
            <pc:docMk/>
            <pc:sldMk cId="2146765151" sldId="259"/>
            <ac:spMk id="4" creationId="{525AEBCC-6CD9-7F20-108E-218241FF1599}"/>
          </ac:spMkLst>
        </pc:spChg>
        <pc:spChg chg="mod">
          <ac:chgData name="Denise Vogelgesang" userId="ae506a21-6642-4bc0-899f-e0d04e40e106" providerId="ADAL" clId="{64FDAFA0-77E4-4B39-955D-4BF9D5DCE8BD}" dt="2024-06-11T13:18:54.360" v="2639" actId="1076"/>
          <ac:spMkLst>
            <pc:docMk/>
            <pc:sldMk cId="2146765151" sldId="259"/>
            <ac:spMk id="8" creationId="{77F52D69-BA66-1C31-AB6D-FF93F9FCFD98}"/>
          </ac:spMkLst>
        </pc:spChg>
        <pc:cxnChg chg="mod">
          <ac:chgData name="Denise Vogelgesang" userId="ae506a21-6642-4bc0-899f-e0d04e40e106" providerId="ADAL" clId="{64FDAFA0-77E4-4B39-955D-4BF9D5DCE8BD}" dt="2024-06-21T16:09:11.047" v="9957" actId="14100"/>
          <ac:cxnSpMkLst>
            <pc:docMk/>
            <pc:sldMk cId="2146765151" sldId="259"/>
            <ac:cxnSpMk id="6" creationId="{6F25BDE6-F5DF-ACAF-646E-CCF949811D63}"/>
          </ac:cxnSpMkLst>
        </pc:cxnChg>
      </pc:sldChg>
      <pc:sldChg chg="modSp mod ord modNotes modNotesTx">
        <pc:chgData name="Denise Vogelgesang" userId="ae506a21-6642-4bc0-899f-e0d04e40e106" providerId="ADAL" clId="{64FDAFA0-77E4-4B39-955D-4BF9D5DCE8BD}" dt="2024-06-21T15:59:29.716" v="9884" actId="255"/>
        <pc:sldMkLst>
          <pc:docMk/>
          <pc:sldMk cId="37077650" sldId="260"/>
        </pc:sldMkLst>
        <pc:spChg chg="mod">
          <ac:chgData name="Denise Vogelgesang" userId="ae506a21-6642-4bc0-899f-e0d04e40e106" providerId="ADAL" clId="{64FDAFA0-77E4-4B39-955D-4BF9D5DCE8BD}" dt="2024-06-21T15:59:01.080" v="9881" actId="1076"/>
          <ac:spMkLst>
            <pc:docMk/>
            <pc:sldMk cId="37077650" sldId="260"/>
            <ac:spMk id="4" creationId="{3C0D7F77-73E5-B0A8-2F5E-7E4D1E4283AC}"/>
          </ac:spMkLst>
        </pc:spChg>
        <pc:spChg chg="mod">
          <ac:chgData name="Denise Vogelgesang" userId="ae506a21-6642-4bc0-899f-e0d04e40e106" providerId="ADAL" clId="{64FDAFA0-77E4-4B39-955D-4BF9D5DCE8BD}" dt="2024-06-21T15:59:29.716" v="9884" actId="255"/>
          <ac:spMkLst>
            <pc:docMk/>
            <pc:sldMk cId="37077650" sldId="260"/>
            <ac:spMk id="8" creationId="{4E56D59F-C8AA-28B4-A953-1C37D3788BCA}"/>
          </ac:spMkLst>
        </pc:spChg>
        <pc:cxnChg chg="mod">
          <ac:chgData name="Denise Vogelgesang" userId="ae506a21-6642-4bc0-899f-e0d04e40e106" providerId="ADAL" clId="{64FDAFA0-77E4-4B39-955D-4BF9D5DCE8BD}" dt="2024-06-21T15:59:11.530" v="9883" actId="14100"/>
          <ac:cxnSpMkLst>
            <pc:docMk/>
            <pc:sldMk cId="37077650" sldId="260"/>
            <ac:cxnSpMk id="6" creationId="{C55D3822-3DA5-DEBC-68EA-E5E97396531F}"/>
          </ac:cxnSpMkLst>
        </pc:cxnChg>
      </pc:sldChg>
      <pc:sldChg chg="modSp del mod ord">
        <pc:chgData name="Denise Vogelgesang" userId="ae506a21-6642-4bc0-899f-e0d04e40e106" providerId="ADAL" clId="{64FDAFA0-77E4-4B39-955D-4BF9D5DCE8BD}" dt="2024-06-10T15:17:15.803" v="1721" actId="2696"/>
        <pc:sldMkLst>
          <pc:docMk/>
          <pc:sldMk cId="2953773124" sldId="261"/>
        </pc:sldMkLst>
        <pc:spChg chg="mod">
          <ac:chgData name="Denise Vogelgesang" userId="ae506a21-6642-4bc0-899f-e0d04e40e106" providerId="ADAL" clId="{64FDAFA0-77E4-4B39-955D-4BF9D5DCE8BD}" dt="2024-06-05T19:19:40.213" v="101" actId="20577"/>
          <ac:spMkLst>
            <pc:docMk/>
            <pc:sldMk cId="2953773124" sldId="261"/>
            <ac:spMk id="4" creationId="{E10CA06B-6DAA-6008-5E34-745FEB8471C5}"/>
          </ac:spMkLst>
        </pc:spChg>
      </pc:sldChg>
      <pc:sldChg chg="modSp del mod">
        <pc:chgData name="Denise Vogelgesang" userId="ae506a21-6642-4bc0-899f-e0d04e40e106" providerId="ADAL" clId="{64FDAFA0-77E4-4B39-955D-4BF9D5DCE8BD}" dt="2024-06-05T19:48:22.916" v="633" actId="2696"/>
        <pc:sldMkLst>
          <pc:docMk/>
          <pc:sldMk cId="886243127" sldId="262"/>
        </pc:sldMkLst>
        <pc:spChg chg="mod">
          <ac:chgData name="Denise Vogelgesang" userId="ae506a21-6642-4bc0-899f-e0d04e40e106" providerId="ADAL" clId="{64FDAFA0-77E4-4B39-955D-4BF9D5DCE8BD}" dt="2024-06-05T19:21:20.381" v="183" actId="20577"/>
          <ac:spMkLst>
            <pc:docMk/>
            <pc:sldMk cId="886243127" sldId="262"/>
            <ac:spMk id="4" creationId="{7B49C87C-9525-8D29-51C3-424EC58E2B23}"/>
          </ac:spMkLst>
        </pc:spChg>
        <pc:spChg chg="mod">
          <ac:chgData name="Denise Vogelgesang" userId="ae506a21-6642-4bc0-899f-e0d04e40e106" providerId="ADAL" clId="{64FDAFA0-77E4-4B39-955D-4BF9D5DCE8BD}" dt="2024-06-05T19:21:25.510" v="194" actId="20577"/>
          <ac:spMkLst>
            <pc:docMk/>
            <pc:sldMk cId="886243127" sldId="262"/>
            <ac:spMk id="6" creationId="{26D7A9FC-0221-CBC0-6360-3BD298885BAE}"/>
          </ac:spMkLst>
        </pc:spChg>
      </pc:sldChg>
      <pc:sldChg chg="modSp mod ord modNotes modNotesTx">
        <pc:chgData name="Denise Vogelgesang" userId="ae506a21-6642-4bc0-899f-e0d04e40e106" providerId="ADAL" clId="{64FDAFA0-77E4-4B39-955D-4BF9D5DCE8BD}" dt="2024-06-21T16:12:48.065" v="10089" actId="20577"/>
        <pc:sldMkLst>
          <pc:docMk/>
          <pc:sldMk cId="1134633452" sldId="263"/>
        </pc:sldMkLst>
        <pc:spChg chg="mod">
          <ac:chgData name="Denise Vogelgesang" userId="ae506a21-6642-4bc0-899f-e0d04e40e106" providerId="ADAL" clId="{64FDAFA0-77E4-4B39-955D-4BF9D5DCE8BD}" dt="2024-06-05T19:42:28.199" v="415" actId="20577"/>
          <ac:spMkLst>
            <pc:docMk/>
            <pc:sldMk cId="1134633452" sldId="263"/>
            <ac:spMk id="4" creationId="{3C0D7F77-73E5-B0A8-2F5E-7E4D1E4283AC}"/>
          </ac:spMkLst>
        </pc:spChg>
        <pc:spChg chg="mod">
          <ac:chgData name="Denise Vogelgesang" userId="ae506a21-6642-4bc0-899f-e0d04e40e106" providerId="ADAL" clId="{64FDAFA0-77E4-4B39-955D-4BF9D5DCE8BD}" dt="2024-06-16T17:09:25.068" v="5721" actId="113"/>
          <ac:spMkLst>
            <pc:docMk/>
            <pc:sldMk cId="1134633452" sldId="263"/>
            <ac:spMk id="8" creationId="{4E56D59F-C8AA-28B4-A953-1C37D3788BCA}"/>
          </ac:spMkLst>
        </pc:spChg>
      </pc:sldChg>
      <pc:sldChg chg="addSp delSp modSp mod ord modNotes">
        <pc:chgData name="Denise Vogelgesang" userId="ae506a21-6642-4bc0-899f-e0d04e40e106" providerId="ADAL" clId="{64FDAFA0-77E4-4B39-955D-4BF9D5DCE8BD}" dt="2024-06-21T15:57:38.647" v="9878" actId="113"/>
        <pc:sldMkLst>
          <pc:docMk/>
          <pc:sldMk cId="2060878984" sldId="264"/>
        </pc:sldMkLst>
        <pc:spChg chg="add del mod">
          <ac:chgData name="Denise Vogelgesang" userId="ae506a21-6642-4bc0-899f-e0d04e40e106" providerId="ADAL" clId="{64FDAFA0-77E4-4B39-955D-4BF9D5DCE8BD}" dt="2024-06-13T18:12:05.064" v="4578"/>
          <ac:spMkLst>
            <pc:docMk/>
            <pc:sldMk cId="2060878984" sldId="264"/>
            <ac:spMk id="2" creationId="{549EF847-6F47-660B-8F9D-FACF16A6F3D1}"/>
          </ac:spMkLst>
        </pc:spChg>
        <pc:spChg chg="add mod">
          <ac:chgData name="Denise Vogelgesang" userId="ae506a21-6642-4bc0-899f-e0d04e40e106" providerId="ADAL" clId="{64FDAFA0-77E4-4B39-955D-4BF9D5DCE8BD}" dt="2024-06-21T15:57:38.647" v="9878" actId="113"/>
          <ac:spMkLst>
            <pc:docMk/>
            <pc:sldMk cId="2060878984" sldId="264"/>
            <ac:spMk id="3" creationId="{6E1DDEA1-08A2-04B2-4C6A-568BF0666F9E}"/>
          </ac:spMkLst>
        </pc:spChg>
        <pc:spChg chg="mod">
          <ac:chgData name="Denise Vogelgesang" userId="ae506a21-6642-4bc0-899f-e0d04e40e106" providerId="ADAL" clId="{64FDAFA0-77E4-4B39-955D-4BF9D5DCE8BD}" dt="2024-06-10T15:17:52.313" v="1772" actId="20577"/>
          <ac:spMkLst>
            <pc:docMk/>
            <pc:sldMk cId="2060878984" sldId="264"/>
            <ac:spMk id="4" creationId="{525AEBCC-6CD9-7F20-108E-218241FF1599}"/>
          </ac:spMkLst>
        </pc:spChg>
        <pc:spChg chg="mod">
          <ac:chgData name="Denise Vogelgesang" userId="ae506a21-6642-4bc0-899f-e0d04e40e106" providerId="ADAL" clId="{64FDAFA0-77E4-4B39-955D-4BF9D5DCE8BD}" dt="2024-06-21T15:57:30.375" v="9877" actId="113"/>
          <ac:spMkLst>
            <pc:docMk/>
            <pc:sldMk cId="2060878984" sldId="264"/>
            <ac:spMk id="8" creationId="{77F52D69-BA66-1C31-AB6D-FF93F9FCFD98}"/>
          </ac:spMkLst>
        </pc:spChg>
      </pc:sldChg>
      <pc:sldChg chg="modSp mod modNotes modNotesTx">
        <pc:chgData name="Denise Vogelgesang" userId="ae506a21-6642-4bc0-899f-e0d04e40e106" providerId="ADAL" clId="{64FDAFA0-77E4-4B39-955D-4BF9D5DCE8BD}" dt="2024-06-21T16:00:11.926" v="9891" actId="20577"/>
        <pc:sldMkLst>
          <pc:docMk/>
          <pc:sldMk cId="3822591409" sldId="265"/>
        </pc:sldMkLst>
        <pc:spChg chg="mod">
          <ac:chgData name="Denise Vogelgesang" userId="ae506a21-6642-4bc0-899f-e0d04e40e106" providerId="ADAL" clId="{64FDAFA0-77E4-4B39-955D-4BF9D5DCE8BD}" dt="2024-06-16T17:52:27.957" v="6677" actId="20577"/>
          <ac:spMkLst>
            <pc:docMk/>
            <pc:sldMk cId="3822591409" sldId="265"/>
            <ac:spMk id="4" creationId="{525AEBCC-6CD9-7F20-108E-218241FF1599}"/>
          </ac:spMkLst>
        </pc:spChg>
        <pc:spChg chg="mod">
          <ac:chgData name="Denise Vogelgesang" userId="ae506a21-6642-4bc0-899f-e0d04e40e106" providerId="ADAL" clId="{64FDAFA0-77E4-4B39-955D-4BF9D5DCE8BD}" dt="2024-06-21T16:00:11.926" v="9891" actId="20577"/>
          <ac:spMkLst>
            <pc:docMk/>
            <pc:sldMk cId="3822591409" sldId="265"/>
            <ac:spMk id="8" creationId="{77F52D69-BA66-1C31-AB6D-FF93F9FCFD98}"/>
          </ac:spMkLst>
        </pc:spChg>
      </pc:sldChg>
      <pc:sldChg chg="modSp mod ord modNotes">
        <pc:chgData name="Denise Vogelgesang" userId="ae506a21-6642-4bc0-899f-e0d04e40e106" providerId="ADAL" clId="{64FDAFA0-77E4-4B39-955D-4BF9D5DCE8BD}" dt="2024-06-21T16:00:03.446" v="9887" actId="14100"/>
        <pc:sldMkLst>
          <pc:docMk/>
          <pc:sldMk cId="4262749744" sldId="266"/>
        </pc:sldMkLst>
        <pc:spChg chg="mod">
          <ac:chgData name="Denise Vogelgesang" userId="ae506a21-6642-4bc0-899f-e0d04e40e106" providerId="ADAL" clId="{64FDAFA0-77E4-4B39-955D-4BF9D5DCE8BD}" dt="2024-06-21T15:59:57.682" v="9886" actId="1076"/>
          <ac:spMkLst>
            <pc:docMk/>
            <pc:sldMk cId="4262749744" sldId="266"/>
            <ac:spMk id="4" creationId="{525AEBCC-6CD9-7F20-108E-218241FF1599}"/>
          </ac:spMkLst>
        </pc:spChg>
        <pc:spChg chg="mod">
          <ac:chgData name="Denise Vogelgesang" userId="ae506a21-6642-4bc0-899f-e0d04e40e106" providerId="ADAL" clId="{64FDAFA0-77E4-4B39-955D-4BF9D5DCE8BD}" dt="2024-06-21T15:59:51.235" v="9885" actId="1076"/>
          <ac:spMkLst>
            <pc:docMk/>
            <pc:sldMk cId="4262749744" sldId="266"/>
            <ac:spMk id="8" creationId="{77F52D69-BA66-1C31-AB6D-FF93F9FCFD98}"/>
          </ac:spMkLst>
        </pc:spChg>
        <pc:cxnChg chg="mod">
          <ac:chgData name="Denise Vogelgesang" userId="ae506a21-6642-4bc0-899f-e0d04e40e106" providerId="ADAL" clId="{64FDAFA0-77E4-4B39-955D-4BF9D5DCE8BD}" dt="2024-06-21T16:00:03.446" v="9887" actId="14100"/>
          <ac:cxnSpMkLst>
            <pc:docMk/>
            <pc:sldMk cId="4262749744" sldId="266"/>
            <ac:cxnSpMk id="6" creationId="{6F25BDE6-F5DF-ACAF-646E-CCF949811D63}"/>
          </ac:cxnSpMkLst>
        </pc:cxnChg>
      </pc:sldChg>
      <pc:sldChg chg="addSp modSp mod ord modNotes">
        <pc:chgData name="Denise Vogelgesang" userId="ae506a21-6642-4bc0-899f-e0d04e40e106" providerId="ADAL" clId="{64FDAFA0-77E4-4B39-955D-4BF9D5DCE8BD}" dt="2024-06-21T16:12:02.125" v="10076" actId="20577"/>
        <pc:sldMkLst>
          <pc:docMk/>
          <pc:sldMk cId="1868903483" sldId="267"/>
        </pc:sldMkLst>
        <pc:spChg chg="add mod">
          <ac:chgData name="Denise Vogelgesang" userId="ae506a21-6642-4bc0-899f-e0d04e40e106" providerId="ADAL" clId="{64FDAFA0-77E4-4B39-955D-4BF9D5DCE8BD}" dt="2024-06-21T15:55:59.495" v="9874" actId="20577"/>
          <ac:spMkLst>
            <pc:docMk/>
            <pc:sldMk cId="1868903483" sldId="267"/>
            <ac:spMk id="2" creationId="{3A2BCAF6-BA34-A2AA-43F7-7B5997182679}"/>
          </ac:spMkLst>
        </pc:spChg>
        <pc:spChg chg="add mod">
          <ac:chgData name="Denise Vogelgesang" userId="ae506a21-6642-4bc0-899f-e0d04e40e106" providerId="ADAL" clId="{64FDAFA0-77E4-4B39-955D-4BF9D5DCE8BD}" dt="2024-06-21T15:56:12.853" v="9875" actId="1076"/>
          <ac:spMkLst>
            <pc:docMk/>
            <pc:sldMk cId="1868903483" sldId="267"/>
            <ac:spMk id="3" creationId="{51A738FD-6DEC-D9E7-626C-E7B66575D82B}"/>
          </ac:spMkLst>
        </pc:spChg>
        <pc:spChg chg="mod">
          <ac:chgData name="Denise Vogelgesang" userId="ae506a21-6642-4bc0-899f-e0d04e40e106" providerId="ADAL" clId="{64FDAFA0-77E4-4B39-955D-4BF9D5DCE8BD}" dt="2024-06-16T17:07:12.618" v="5643" actId="1076"/>
          <ac:spMkLst>
            <pc:docMk/>
            <pc:sldMk cId="1868903483" sldId="267"/>
            <ac:spMk id="4" creationId="{7B49C87C-9525-8D29-51C3-424EC58E2B23}"/>
          </ac:spMkLst>
        </pc:spChg>
        <pc:spChg chg="mod">
          <ac:chgData name="Denise Vogelgesang" userId="ae506a21-6642-4bc0-899f-e0d04e40e106" providerId="ADAL" clId="{64FDAFA0-77E4-4B39-955D-4BF9D5DCE8BD}" dt="2024-06-21T15:51:45.797" v="9525" actId="20577"/>
          <ac:spMkLst>
            <pc:docMk/>
            <pc:sldMk cId="1868903483" sldId="267"/>
            <ac:spMk id="6" creationId="{26D7A9FC-0221-CBC0-6360-3BD298885BAE}"/>
          </ac:spMkLst>
        </pc:spChg>
      </pc:sldChg>
      <pc:sldChg chg="modSp mod ord modNotes modNotesTx">
        <pc:chgData name="Denise Vogelgesang" userId="ae506a21-6642-4bc0-899f-e0d04e40e106" providerId="ADAL" clId="{64FDAFA0-77E4-4B39-955D-4BF9D5DCE8BD}" dt="2024-06-21T14:09:59.267" v="8785" actId="20577"/>
        <pc:sldMkLst>
          <pc:docMk/>
          <pc:sldMk cId="1585758773" sldId="268"/>
        </pc:sldMkLst>
        <pc:spChg chg="mod">
          <ac:chgData name="Denise Vogelgesang" userId="ae506a21-6642-4bc0-899f-e0d04e40e106" providerId="ADAL" clId="{64FDAFA0-77E4-4B39-955D-4BF9D5DCE8BD}" dt="2024-06-16T20:11:26.039" v="6824" actId="20577"/>
          <ac:spMkLst>
            <pc:docMk/>
            <pc:sldMk cId="1585758773" sldId="268"/>
            <ac:spMk id="2" creationId="{506ABB06-300A-D7C7-70D5-2E1AE98E1C88}"/>
          </ac:spMkLst>
        </pc:spChg>
        <pc:spChg chg="mod">
          <ac:chgData name="Denise Vogelgesang" userId="ae506a21-6642-4bc0-899f-e0d04e40e106" providerId="ADAL" clId="{64FDAFA0-77E4-4B39-955D-4BF9D5DCE8BD}" dt="2024-06-11T13:34:25.528" v="3426" actId="1076"/>
          <ac:spMkLst>
            <pc:docMk/>
            <pc:sldMk cId="1585758773" sldId="268"/>
            <ac:spMk id="3" creationId="{7CF6A9F1-F8FA-BD23-537F-56D6C2DA5486}"/>
          </ac:spMkLst>
        </pc:spChg>
        <pc:cxnChg chg="mod">
          <ac:chgData name="Denise Vogelgesang" userId="ae506a21-6642-4bc0-899f-e0d04e40e106" providerId="ADAL" clId="{64FDAFA0-77E4-4B39-955D-4BF9D5DCE8BD}" dt="2024-06-16T19:12:28.116" v="6801" actId="1076"/>
          <ac:cxnSpMkLst>
            <pc:docMk/>
            <pc:sldMk cId="1585758773" sldId="268"/>
            <ac:cxnSpMk id="4" creationId="{D2C7A41B-361B-8983-A6EC-1E02BC27FF9B}"/>
          </ac:cxnSpMkLst>
        </pc:cxnChg>
      </pc:sldChg>
      <pc:sldChg chg="modSp mod ord modNotes modNotesTx">
        <pc:chgData name="Denise Vogelgesang" userId="ae506a21-6642-4bc0-899f-e0d04e40e106" providerId="ADAL" clId="{64FDAFA0-77E4-4B39-955D-4BF9D5DCE8BD}" dt="2024-06-21T16:00:49.044" v="9893" actId="1076"/>
        <pc:sldMkLst>
          <pc:docMk/>
          <pc:sldMk cId="2700345839" sldId="269"/>
        </pc:sldMkLst>
        <pc:spChg chg="mod">
          <ac:chgData name="Denise Vogelgesang" userId="ae506a21-6642-4bc0-899f-e0d04e40e106" providerId="ADAL" clId="{64FDAFA0-77E4-4B39-955D-4BF9D5DCE8BD}" dt="2024-06-21T16:00:43.449" v="9892" actId="1076"/>
          <ac:spMkLst>
            <pc:docMk/>
            <pc:sldMk cId="2700345839" sldId="269"/>
            <ac:spMk id="4" creationId="{3C0D7F77-73E5-B0A8-2F5E-7E4D1E4283AC}"/>
          </ac:spMkLst>
        </pc:spChg>
        <pc:spChg chg="mod">
          <ac:chgData name="Denise Vogelgesang" userId="ae506a21-6642-4bc0-899f-e0d04e40e106" providerId="ADAL" clId="{64FDAFA0-77E4-4B39-955D-4BF9D5DCE8BD}" dt="2024-06-21T16:00:49.044" v="9893" actId="1076"/>
          <ac:spMkLst>
            <pc:docMk/>
            <pc:sldMk cId="2700345839" sldId="269"/>
            <ac:spMk id="8" creationId="{4E56D59F-C8AA-28B4-A953-1C37D3788BCA}"/>
          </ac:spMkLst>
        </pc:spChg>
      </pc:sldChg>
      <pc:sldChg chg="addSp delSp modSp mod modNotes">
        <pc:chgData name="Denise Vogelgesang" userId="ae506a21-6642-4bc0-899f-e0d04e40e106" providerId="ADAL" clId="{64FDAFA0-77E4-4B39-955D-4BF9D5DCE8BD}" dt="2024-06-21T16:07:24.467" v="9943" actId="21"/>
        <pc:sldMkLst>
          <pc:docMk/>
          <pc:sldMk cId="3704375781" sldId="270"/>
        </pc:sldMkLst>
        <pc:spChg chg="mod">
          <ac:chgData name="Denise Vogelgesang" userId="ae506a21-6642-4bc0-899f-e0d04e40e106" providerId="ADAL" clId="{64FDAFA0-77E4-4B39-955D-4BF9D5DCE8BD}" dt="2024-06-21T16:01:45.798" v="9899" actId="20577"/>
          <ac:spMkLst>
            <pc:docMk/>
            <pc:sldMk cId="3704375781" sldId="270"/>
            <ac:spMk id="3" creationId="{9A7B76A7-14BF-7931-71F1-AFC86C04101F}"/>
          </ac:spMkLst>
        </pc:spChg>
        <pc:spChg chg="mod">
          <ac:chgData name="Denise Vogelgesang" userId="ae506a21-6642-4bc0-899f-e0d04e40e106" providerId="ADAL" clId="{64FDAFA0-77E4-4B39-955D-4BF9D5DCE8BD}" dt="2024-06-10T20:50:11.886" v="2262" actId="20577"/>
          <ac:spMkLst>
            <pc:docMk/>
            <pc:sldMk cId="3704375781" sldId="270"/>
            <ac:spMk id="4" creationId="{E10CA06B-6DAA-6008-5E34-745FEB8471C5}"/>
          </ac:spMkLst>
        </pc:spChg>
        <pc:spChg chg="del mod">
          <ac:chgData name="Denise Vogelgesang" userId="ae506a21-6642-4bc0-899f-e0d04e40e106" providerId="ADAL" clId="{64FDAFA0-77E4-4B39-955D-4BF9D5DCE8BD}" dt="2024-06-10T20:51:10.028" v="2315"/>
          <ac:spMkLst>
            <pc:docMk/>
            <pc:sldMk cId="3704375781" sldId="270"/>
            <ac:spMk id="5" creationId="{6EE70D2E-FFB2-49CE-394B-1147F9C87ECB}"/>
          </ac:spMkLst>
        </pc:spChg>
        <pc:picChg chg="add mod">
          <ac:chgData name="Denise Vogelgesang" userId="ae506a21-6642-4bc0-899f-e0d04e40e106" providerId="ADAL" clId="{64FDAFA0-77E4-4B39-955D-4BF9D5DCE8BD}" dt="2024-06-21T16:04:30.798" v="9938" actId="1076"/>
          <ac:picMkLst>
            <pc:docMk/>
            <pc:sldMk cId="3704375781" sldId="270"/>
            <ac:picMk id="5" creationId="{A6F390AE-8A42-592A-E39B-E7CAA8F9B6B2}"/>
          </ac:picMkLst>
        </pc:picChg>
        <pc:picChg chg="add del mod">
          <ac:chgData name="Denise Vogelgesang" userId="ae506a21-6642-4bc0-899f-e0d04e40e106" providerId="ADAL" clId="{64FDAFA0-77E4-4B39-955D-4BF9D5DCE8BD}" dt="2024-06-21T16:07:24.467" v="9943" actId="21"/>
          <ac:picMkLst>
            <pc:docMk/>
            <pc:sldMk cId="3704375781" sldId="270"/>
            <ac:picMk id="9" creationId="{FBDC8440-D170-E07D-8520-5394F8999594}"/>
          </ac:picMkLst>
        </pc:picChg>
        <pc:cxnChg chg="mod">
          <ac:chgData name="Denise Vogelgesang" userId="ae506a21-6642-4bc0-899f-e0d04e40e106" providerId="ADAL" clId="{64FDAFA0-77E4-4B39-955D-4BF9D5DCE8BD}" dt="2024-06-10T20:50:17.167" v="2263" actId="1076"/>
          <ac:cxnSpMkLst>
            <pc:docMk/>
            <pc:sldMk cId="3704375781" sldId="270"/>
            <ac:cxnSpMk id="6" creationId="{238BC812-C607-04EC-A7C7-22BF6020C02F}"/>
          </ac:cxnSpMkLst>
        </pc:cxnChg>
      </pc:sldChg>
      <pc:sldChg chg="modSp del mod">
        <pc:chgData name="Denise Vogelgesang" userId="ae506a21-6642-4bc0-899f-e0d04e40e106" providerId="ADAL" clId="{64FDAFA0-77E4-4B39-955D-4BF9D5DCE8BD}" dt="2024-06-10T20:51:19.964" v="2316" actId="2696"/>
        <pc:sldMkLst>
          <pc:docMk/>
          <pc:sldMk cId="2940509152" sldId="271"/>
        </pc:sldMkLst>
        <pc:spChg chg="mod">
          <ac:chgData name="Denise Vogelgesang" userId="ae506a21-6642-4bc0-899f-e0d04e40e106" providerId="ADAL" clId="{64FDAFA0-77E4-4B39-955D-4BF9D5DCE8BD}" dt="2024-06-05T19:49:07.151" v="658" actId="6549"/>
          <ac:spMkLst>
            <pc:docMk/>
            <pc:sldMk cId="2940509152" sldId="271"/>
            <ac:spMk id="3" creationId="{9A7B76A7-14BF-7931-71F1-AFC86C04101F}"/>
          </ac:spMkLst>
        </pc:spChg>
        <pc:spChg chg="mod">
          <ac:chgData name="Denise Vogelgesang" userId="ae506a21-6642-4bc0-899f-e0d04e40e106" providerId="ADAL" clId="{64FDAFA0-77E4-4B39-955D-4BF9D5DCE8BD}" dt="2024-06-05T19:49:03.077" v="657" actId="20577"/>
          <ac:spMkLst>
            <pc:docMk/>
            <pc:sldMk cId="2940509152" sldId="271"/>
            <ac:spMk id="4" creationId="{E10CA06B-6DAA-6008-5E34-745FEB8471C5}"/>
          </ac:spMkLst>
        </pc:spChg>
      </pc:sldChg>
      <pc:sldChg chg="modSp del mod">
        <pc:chgData name="Denise Vogelgesang" userId="ae506a21-6642-4bc0-899f-e0d04e40e106" providerId="ADAL" clId="{64FDAFA0-77E4-4B39-955D-4BF9D5DCE8BD}" dt="2024-06-16T19:13:18.199" v="6822" actId="2696"/>
        <pc:sldMkLst>
          <pc:docMk/>
          <pc:sldMk cId="2185642608" sldId="272"/>
        </pc:sldMkLst>
        <pc:spChg chg="mod">
          <ac:chgData name="Denise Vogelgesang" userId="ae506a21-6642-4bc0-899f-e0d04e40e106" providerId="ADAL" clId="{64FDAFA0-77E4-4B39-955D-4BF9D5DCE8BD}" dt="2024-06-05T19:49:24.797" v="666" actId="20577"/>
          <ac:spMkLst>
            <pc:docMk/>
            <pc:sldMk cId="2185642608" sldId="272"/>
            <ac:spMk id="4" creationId="{3C0D7F77-73E5-B0A8-2F5E-7E4D1E4283AC}"/>
          </ac:spMkLst>
        </pc:spChg>
        <pc:spChg chg="mod">
          <ac:chgData name="Denise Vogelgesang" userId="ae506a21-6642-4bc0-899f-e0d04e40e106" providerId="ADAL" clId="{64FDAFA0-77E4-4B39-955D-4BF9D5DCE8BD}" dt="2024-06-05T19:49:28.417" v="667" actId="6549"/>
          <ac:spMkLst>
            <pc:docMk/>
            <pc:sldMk cId="2185642608" sldId="272"/>
            <ac:spMk id="8" creationId="{4E56D59F-C8AA-28B4-A953-1C37D3788BCA}"/>
          </ac:spMkLst>
        </pc:spChg>
      </pc:sldChg>
      <pc:sldChg chg="addSp modSp mod">
        <pc:chgData name="Denise Vogelgesang" userId="ae506a21-6642-4bc0-899f-e0d04e40e106" providerId="ADAL" clId="{64FDAFA0-77E4-4B39-955D-4BF9D5DCE8BD}" dt="2024-06-21T16:08:30.217" v="9954" actId="1076"/>
        <pc:sldMkLst>
          <pc:docMk/>
          <pc:sldMk cId="3795592714" sldId="273"/>
        </pc:sldMkLst>
        <pc:spChg chg="add mod ord">
          <ac:chgData name="Denise Vogelgesang" userId="ae506a21-6642-4bc0-899f-e0d04e40e106" providerId="ADAL" clId="{64FDAFA0-77E4-4B39-955D-4BF9D5DCE8BD}" dt="2024-06-21T16:08:30.217" v="9954" actId="1076"/>
          <ac:spMkLst>
            <pc:docMk/>
            <pc:sldMk cId="3795592714" sldId="273"/>
            <ac:spMk id="2" creationId="{7E37650B-CBFB-6FFF-A47F-711C928E6DA9}"/>
          </ac:spMkLst>
        </pc:spChg>
        <pc:spChg chg="mod">
          <ac:chgData name="Denise Vogelgesang" userId="ae506a21-6642-4bc0-899f-e0d04e40e106" providerId="ADAL" clId="{64FDAFA0-77E4-4B39-955D-4BF9D5DCE8BD}" dt="2024-06-19T14:33:56.268" v="8686" actId="255"/>
          <ac:spMkLst>
            <pc:docMk/>
            <pc:sldMk cId="3795592714" sldId="273"/>
            <ac:spMk id="4" creationId="{3C0D7F77-73E5-B0A8-2F5E-7E4D1E4283AC}"/>
          </ac:spMkLst>
        </pc:spChg>
        <pc:spChg chg="mod">
          <ac:chgData name="Denise Vogelgesang" userId="ae506a21-6642-4bc0-899f-e0d04e40e106" providerId="ADAL" clId="{64FDAFA0-77E4-4B39-955D-4BF9D5DCE8BD}" dt="2024-06-21T16:08:21.781" v="9953" actId="1076"/>
          <ac:spMkLst>
            <pc:docMk/>
            <pc:sldMk cId="3795592714" sldId="273"/>
            <ac:spMk id="8" creationId="{4E56D59F-C8AA-28B4-A953-1C37D3788BCA}"/>
          </ac:spMkLst>
        </pc:spChg>
        <pc:picChg chg="add mod">
          <ac:chgData name="Denise Vogelgesang" userId="ae506a21-6642-4bc0-899f-e0d04e40e106" providerId="ADAL" clId="{64FDAFA0-77E4-4B39-955D-4BF9D5DCE8BD}" dt="2024-06-21T16:08:03.151" v="9951" actId="14100"/>
          <ac:picMkLst>
            <pc:docMk/>
            <pc:sldMk cId="3795592714" sldId="273"/>
            <ac:picMk id="3" creationId="{1B5516F1-577C-7755-6B3D-3BD3660F8674}"/>
          </ac:picMkLst>
        </pc:picChg>
      </pc:sldChg>
      <pc:sldChg chg="del">
        <pc:chgData name="Denise Vogelgesang" userId="ae506a21-6642-4bc0-899f-e0d04e40e106" providerId="ADAL" clId="{64FDAFA0-77E4-4B39-955D-4BF9D5DCE8BD}" dt="2024-06-18T18:20:16.860" v="6826" actId="2696"/>
        <pc:sldMkLst>
          <pc:docMk/>
          <pc:sldMk cId="1977805084" sldId="274"/>
        </pc:sldMkLst>
      </pc:sldChg>
      <pc:sldChg chg="delSp modSp mod">
        <pc:chgData name="Denise Vogelgesang" userId="ae506a21-6642-4bc0-899f-e0d04e40e106" providerId="ADAL" clId="{64FDAFA0-77E4-4B39-955D-4BF9D5DCE8BD}" dt="2024-06-21T15:56:57.957" v="9876" actId="21"/>
        <pc:sldMkLst>
          <pc:docMk/>
          <pc:sldMk cId="0" sldId="275"/>
        </pc:sldMkLst>
        <pc:spChg chg="del">
          <ac:chgData name="Denise Vogelgesang" userId="ae506a21-6642-4bc0-899f-e0d04e40e106" providerId="ADAL" clId="{64FDAFA0-77E4-4B39-955D-4BF9D5DCE8BD}" dt="2024-06-21T15:56:57.957" v="9876" actId="21"/>
          <ac:spMkLst>
            <pc:docMk/>
            <pc:sldMk cId="0" sldId="275"/>
            <ac:spMk id="11" creationId="{00000000-0000-0000-0000-000000000000}"/>
          </ac:spMkLst>
        </pc:spChg>
        <pc:spChg chg="mod">
          <ac:chgData name="Denise Vogelgesang" userId="ae506a21-6642-4bc0-899f-e0d04e40e106" providerId="ADAL" clId="{64FDAFA0-77E4-4B39-955D-4BF9D5DCE8BD}" dt="2024-06-18T18:26:41.921" v="6875" actId="20577"/>
          <ac:spMkLst>
            <pc:docMk/>
            <pc:sldMk cId="0" sldId="275"/>
            <ac:spMk id="12" creationId="{00000000-0000-0000-0000-000000000000}"/>
          </ac:spMkLst>
        </pc:spChg>
      </pc:sldChg>
      <pc:sldChg chg="modSp add mod modNotes">
        <pc:chgData name="Denise Vogelgesang" userId="ae506a21-6642-4bc0-899f-e0d04e40e106" providerId="ADAL" clId="{64FDAFA0-77E4-4B39-955D-4BF9D5DCE8BD}" dt="2024-06-21T15:58:32.573" v="9879" actId="1076"/>
        <pc:sldMkLst>
          <pc:docMk/>
          <pc:sldMk cId="1839181891" sldId="276"/>
        </pc:sldMkLst>
        <pc:spChg chg="mod">
          <ac:chgData name="Denise Vogelgesang" userId="ae506a21-6642-4bc0-899f-e0d04e40e106" providerId="ADAL" clId="{64FDAFA0-77E4-4B39-955D-4BF9D5DCE8BD}" dt="2024-06-21T15:58:32.573" v="9879" actId="1076"/>
          <ac:spMkLst>
            <pc:docMk/>
            <pc:sldMk cId="1839181891" sldId="276"/>
            <ac:spMk id="4" creationId="{7B49C87C-9525-8D29-51C3-424EC58E2B23}"/>
          </ac:spMkLst>
        </pc:spChg>
        <pc:spChg chg="mod">
          <ac:chgData name="Denise Vogelgesang" userId="ae506a21-6642-4bc0-899f-e0d04e40e106" providerId="ADAL" clId="{64FDAFA0-77E4-4B39-955D-4BF9D5DCE8BD}" dt="2024-06-16T17:08:05.897" v="5683" actId="113"/>
          <ac:spMkLst>
            <pc:docMk/>
            <pc:sldMk cId="1839181891" sldId="276"/>
            <ac:spMk id="6" creationId="{26D7A9FC-0221-CBC0-6360-3BD298885BAE}"/>
          </ac:spMkLst>
        </pc:spChg>
      </pc:sldChg>
      <pc:sldChg chg="add modNotes">
        <pc:chgData name="Denise Vogelgesang" userId="ae506a21-6642-4bc0-899f-e0d04e40e106" providerId="ADAL" clId="{64FDAFA0-77E4-4B39-955D-4BF9D5DCE8BD}" dt="2024-06-18T20:43:57.498" v="8400"/>
        <pc:sldMkLst>
          <pc:docMk/>
          <pc:sldMk cId="4287491861" sldId="277"/>
        </pc:sldMkLst>
      </pc:sldChg>
      <pc:sldChg chg="addSp modSp add mod">
        <pc:chgData name="Denise Vogelgesang" userId="ae506a21-6642-4bc0-899f-e0d04e40e106" providerId="ADAL" clId="{64FDAFA0-77E4-4B39-955D-4BF9D5DCE8BD}" dt="2024-06-21T16:02:52.934" v="9933" actId="255"/>
        <pc:sldMkLst>
          <pc:docMk/>
          <pc:sldMk cId="818314522" sldId="278"/>
        </pc:sldMkLst>
        <pc:spChg chg="add mod">
          <ac:chgData name="Denise Vogelgesang" userId="ae506a21-6642-4bc0-899f-e0d04e40e106" providerId="ADAL" clId="{64FDAFA0-77E4-4B39-955D-4BF9D5DCE8BD}" dt="2024-06-21T16:02:36.841" v="9931" actId="255"/>
          <ac:spMkLst>
            <pc:docMk/>
            <pc:sldMk cId="818314522" sldId="278"/>
            <ac:spMk id="2" creationId="{40D019CA-0DF0-6E22-134A-4D5151A07145}"/>
          </ac:spMkLst>
        </pc:spChg>
        <pc:spChg chg="mod">
          <ac:chgData name="Denise Vogelgesang" userId="ae506a21-6642-4bc0-899f-e0d04e40e106" providerId="ADAL" clId="{64FDAFA0-77E4-4B39-955D-4BF9D5DCE8BD}" dt="2024-06-21T16:02:52.934" v="9933" actId="255"/>
          <ac:spMkLst>
            <pc:docMk/>
            <pc:sldMk cId="818314522" sldId="278"/>
            <ac:spMk id="4" creationId="{3C0D7F77-73E5-B0A8-2F5E-7E4D1E4283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594014C-3056-485D-9D7D-E60838DD13C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88692EA-14C5-48FE-9898-8137D30FD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1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90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Shannon – describe Online reporting/ “citizens incident report”– are there pro’s and con’s     Release of claims</a:t>
            </a:r>
          </a:p>
          <a:p>
            <a:endParaRPr lang="en-US" dirty="0"/>
          </a:p>
          <a:p>
            <a:r>
              <a:rPr lang="en-US" dirty="0"/>
              <a:t>Laura – describe your internal “app”, why and how it was developed, and how you all use it      Dog park claim</a:t>
            </a:r>
          </a:p>
          <a:p>
            <a:endParaRPr lang="en-US" dirty="0"/>
          </a:p>
          <a:p>
            <a:r>
              <a:rPr lang="en-US" dirty="0"/>
              <a:t>Michelle – discuss where you would like to see your county get on this one – talk about being on the panel gave you opportunity to learn what other 2 counties are doing – encourage folks to get involved.</a:t>
            </a:r>
          </a:p>
          <a:p>
            <a:endParaRPr lang="en-US" dirty="0"/>
          </a:p>
          <a:p>
            <a:r>
              <a:rPr lang="en-US" dirty="0"/>
              <a:t>Denise….when and if you can, give feedback regarding the claims process to carrier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– take advantage of all free trainings/summits. Discuss you Adding in a budget request for 24/25 – first time ever – and what this money will be used for if you get it</a:t>
            </a:r>
          </a:p>
          <a:p>
            <a:endParaRPr lang="en-US" dirty="0"/>
          </a:p>
          <a:p>
            <a:r>
              <a:rPr lang="en-US" dirty="0"/>
              <a:t>Shannon – again, reach out to your team/teams – get feedback on needed trainings. Etc.</a:t>
            </a:r>
          </a:p>
          <a:p>
            <a:endParaRPr lang="en-US" dirty="0"/>
          </a:p>
          <a:p>
            <a:r>
              <a:rPr lang="en-US" dirty="0"/>
              <a:t>Laura – Safety Outreach – St Johns uses a little bit of money for Safety Outreach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Denise/Laura – fully utilize any resources your carrier/carriers offer – these are sometimes online/recorded webinars.    Utilize safety grants if they are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2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Denise – run through this list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8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– Knowledge is Power – encourage your employees to learn as much as they can. Discuss continual emphasis on HR and Employment Law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Shannon – Employment law/whistleblower trainings – discuss the importance of getting this info to the employees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Laura – Golf Course story wrap up – Don’t take shortcuts</a:t>
            </a:r>
          </a:p>
          <a:p>
            <a:endParaRPr lang="en-US" dirty="0"/>
          </a:p>
          <a:p>
            <a:r>
              <a:rPr lang="en-US" dirty="0"/>
              <a:t>Denise – Review policies when an issue comes up – Dixie Co example commissioner getting on large excavator – employee reports it, county discovers they do not have policy addressing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63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– Proper Insurance must be lined up – work with purchasing on this.! Talk about this.</a:t>
            </a:r>
          </a:p>
          <a:p>
            <a:r>
              <a:rPr lang="en-US" dirty="0"/>
              <a:t>discuss processes in place </a:t>
            </a:r>
          </a:p>
          <a:p>
            <a:endParaRPr lang="en-US" dirty="0"/>
          </a:p>
          <a:p>
            <a:r>
              <a:rPr lang="en-US" dirty="0"/>
              <a:t>Michelle – discuss processes in place – your matrix review process</a:t>
            </a:r>
          </a:p>
          <a:p>
            <a:endParaRPr lang="en-US" dirty="0"/>
          </a:p>
          <a:p>
            <a:r>
              <a:rPr lang="en-US" dirty="0"/>
              <a:t>Watch for expired policies</a:t>
            </a:r>
          </a:p>
          <a:p>
            <a:endParaRPr lang="en-US" dirty="0"/>
          </a:p>
          <a:p>
            <a:r>
              <a:rPr lang="en-US" dirty="0"/>
              <a:t>Denise - Talk about COI’s</a:t>
            </a:r>
          </a:p>
          <a:p>
            <a:r>
              <a:rPr lang="en-US" dirty="0"/>
              <a:t>Denise – Make sure all procurement staff is educated on the latest threats – the landscape changes daily</a:t>
            </a:r>
          </a:p>
          <a:p>
            <a:r>
              <a:rPr lang="en-US" dirty="0"/>
              <a:t>Sound Contracts! Esp in Cloud services, networking, AI services. Are they compliant with relevant laws and regulations? What happens if service is interrupted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Both – please emphasize the importance of involving the County Attorneys office in contracts review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85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– add to Extreme Weather discussion – Beach renourishment, flooding, emergency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40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0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Denise to briefly describe the Florida Association of Counties Trust</a:t>
            </a:r>
          </a:p>
          <a:p>
            <a:endParaRPr lang="en-US" dirty="0"/>
          </a:p>
          <a:p>
            <a:r>
              <a:rPr lang="en-US" dirty="0"/>
              <a:t>Position within the Trust is to Educate and provide customer service, resources,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Denise to introduce each panelist and give brief details from Bio’s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7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Denise to highlight this data on each county.</a:t>
            </a:r>
          </a:p>
          <a:p>
            <a:endParaRPr lang="en-US" dirty="0"/>
          </a:p>
          <a:p>
            <a:r>
              <a:rPr lang="en-US" dirty="0"/>
              <a:t>Ask each panelist to tell us something neat or historically significant about their county.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Nassau</a:t>
            </a:r>
          </a:p>
          <a:p>
            <a:endParaRPr lang="en-US" dirty="0"/>
          </a:p>
          <a:p>
            <a:r>
              <a:rPr lang="en-US" dirty="0"/>
              <a:t>St Johns</a:t>
            </a:r>
          </a:p>
          <a:p>
            <a:endParaRPr lang="en-US" dirty="0"/>
          </a:p>
          <a:p>
            <a:r>
              <a:rPr lang="en-US" dirty="0"/>
              <a:t>Walton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9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of the 67 Counties approaches Risk Management differently – and that is OK!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Recent review of the Literature and direct questioning of Risk Managers reveals these ongoing concerns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0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Denise – talk thru list of Issues and Challenges</a:t>
            </a:r>
          </a:p>
          <a:p>
            <a:endParaRPr lang="en-US" dirty="0"/>
          </a:p>
          <a:p>
            <a:r>
              <a:rPr lang="en-US" dirty="0"/>
              <a:t>Denise – talk about Leadership changes here</a:t>
            </a:r>
          </a:p>
          <a:p>
            <a:endParaRPr lang="en-US" dirty="0"/>
          </a:p>
          <a:p>
            <a:r>
              <a:rPr lang="en-US" dirty="0"/>
              <a:t>There is no need to re-create the wheel.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38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– describe quarterly awareness/training program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Laura – describe the PENS you all distribute everywhere in order to facilitate quick reporting</a:t>
            </a:r>
          </a:p>
          <a:p>
            <a:endParaRPr lang="en-US" dirty="0"/>
          </a:p>
          <a:p>
            <a:r>
              <a:rPr lang="en-US" dirty="0"/>
              <a:t>Michelle – Quarterly Safety Committees and where that is going. What you envision it becoming and how you all use it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Shannon -  talk about looking at your claims history – once per year…..data driven decision making</a:t>
            </a:r>
          </a:p>
          <a:p>
            <a:endParaRPr lang="en-US" dirty="0"/>
          </a:p>
          <a:p>
            <a:r>
              <a:rPr lang="en-US" dirty="0"/>
              <a:t>Laura discuss making sure your employees have the tools to do the work of managing risks…This looks different in every department. Road and Bridge may need help with developing a daily safety checklist for equipment, Finance may need to find grant required trainings, etc.</a:t>
            </a:r>
          </a:p>
          <a:p>
            <a:endParaRPr lang="en-US" dirty="0"/>
          </a:p>
          <a:p>
            <a:r>
              <a:rPr lang="en-US" dirty="0"/>
              <a:t>Denise – discuss small county mindset of hiring locals (as vendors) who do not have insurance – ex. Calhoun County – work to change that mindset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4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Denise – talk through bullets        Give example of Public camping as a legislative mandate to watch</a:t>
            </a:r>
          </a:p>
          <a:p>
            <a:endParaRPr lang="en-US" dirty="0"/>
          </a:p>
          <a:p>
            <a:r>
              <a:rPr lang="en-US" dirty="0"/>
              <a:t>Michelle – discuss relying on FAC emailed bulletins – throughout legislative session but particularly after session when the Legislative wrap up comes out</a:t>
            </a:r>
          </a:p>
          <a:p>
            <a:endParaRPr lang="en-US" dirty="0"/>
          </a:p>
          <a:p>
            <a:r>
              <a:rPr lang="en-US" dirty="0"/>
              <a:t>Laura – Quarterly Safety Trainings….contests seem to work sometimes</a:t>
            </a:r>
          </a:p>
          <a:p>
            <a:endParaRPr lang="en-US" dirty="0"/>
          </a:p>
          <a:p>
            <a:r>
              <a:rPr lang="en-US" dirty="0"/>
              <a:t>Shannon – discuss subscription based notifications – Route 50, State and Local Digest,  labor and wage information. Employment Law updates from your carrier support (whomever that may be)</a:t>
            </a:r>
          </a:p>
          <a:p>
            <a:endParaRPr lang="en-US" dirty="0"/>
          </a:p>
          <a:p>
            <a:r>
              <a:rPr lang="en-US" dirty="0"/>
              <a:t>Shannon mention   </a:t>
            </a:r>
            <a:r>
              <a:rPr lang="en-US" dirty="0">
                <a:hlinkClick r:id="rId3"/>
              </a:rPr>
              <a:t>www.dol.gov</a:t>
            </a:r>
            <a:r>
              <a:rPr lang="en-US" dirty="0"/>
              <a:t> and floridajobs.org</a:t>
            </a:r>
          </a:p>
          <a:p>
            <a:endParaRPr lang="en-US" dirty="0"/>
          </a:p>
          <a:p>
            <a:r>
              <a:rPr lang="en-US" dirty="0"/>
              <a:t>Michelle say – attend </a:t>
            </a:r>
            <a:r>
              <a:rPr lang="en-US" dirty="0" err="1"/>
              <a:t>conferces</a:t>
            </a:r>
            <a:r>
              <a:rPr lang="en-US" dirty="0"/>
              <a:t> – not just you but others in their respective disciplines – road and bridge stuff, finance stuff,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8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Denise – daily increasing threats</a:t>
            </a:r>
          </a:p>
          <a:p>
            <a:r>
              <a:rPr lang="en-US" dirty="0"/>
              <a:t>There are over 4 trillion dollars a year spent in state and local governments – Scammers want a piece of it. </a:t>
            </a:r>
            <a:r>
              <a:rPr lang="en-US" dirty="0" err="1"/>
              <a:t>FraudGPT</a:t>
            </a:r>
            <a:r>
              <a:rPr lang="en-US" dirty="0"/>
              <a:t> is a real thing – streamlines the hunt for victims.</a:t>
            </a:r>
          </a:p>
          <a:p>
            <a:r>
              <a:rPr lang="en-US" dirty="0"/>
              <a:t>Two themes – weave into everything – pick up the phone and call! And Don’t sign up for anything Free!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Shannon – describe steps that Walton Co IT is taking to improve or harden the security – mention NIST Standards. Security training, New Hire Orientation, MFA </a:t>
            </a:r>
            <a:r>
              <a:rPr lang="en-US" dirty="0" err="1"/>
              <a:t>fr</a:t>
            </a:r>
            <a:r>
              <a:rPr lang="en-US" dirty="0"/>
              <a:t> all electronics, starting with High Value targets, VAT – Aging Tests – Denise to follow up with discussion of some policies dropping coverage for aged out software</a:t>
            </a:r>
          </a:p>
          <a:p>
            <a:endParaRPr lang="en-US" dirty="0"/>
          </a:p>
          <a:p>
            <a:r>
              <a:rPr lang="en-US" dirty="0"/>
              <a:t>Laura – robust IT Training – county wide use of Multi Factor Authentication (MFA) – give Water utility breach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692EA-14C5-48FE-9898-8137D30FDC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1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8335388" cy="6858000"/>
            <a:chOff x="0" y="0"/>
            <a:chExt cx="6184570" cy="5088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5EA44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3"/>
              <a:stretch>
                <a:fillRect l="-11706" r="-1170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7083932" y="377844"/>
            <a:ext cx="5101931" cy="990734"/>
          </a:xfrm>
          <a:custGeom>
            <a:avLst/>
            <a:gdLst/>
            <a:ahLst/>
            <a:cxnLst/>
            <a:rect l="l" t="t" r="r" b="b"/>
            <a:pathLst>
              <a:path w="7652897" h="2334133">
                <a:moveTo>
                  <a:pt x="7652897" y="0"/>
                </a:moveTo>
                <a:lnTo>
                  <a:pt x="0" y="0"/>
                </a:lnTo>
                <a:lnTo>
                  <a:pt x="0" y="2334133"/>
                </a:lnTo>
                <a:lnTo>
                  <a:pt x="7652897" y="2334133"/>
                </a:lnTo>
                <a:lnTo>
                  <a:pt x="76528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>
            <a:off x="7083931" y="5189304"/>
            <a:ext cx="4876800" cy="301475"/>
          </a:xfrm>
          <a:custGeom>
            <a:avLst/>
            <a:gdLst/>
            <a:ahLst/>
            <a:cxnLst/>
            <a:rect l="l" t="t" r="r" b="b"/>
            <a:pathLst>
              <a:path w="7315200" h="452212">
                <a:moveTo>
                  <a:pt x="7315200" y="0"/>
                </a:moveTo>
                <a:lnTo>
                  <a:pt x="0" y="0"/>
                </a:lnTo>
                <a:lnTo>
                  <a:pt x="0" y="452212"/>
                </a:lnTo>
                <a:lnTo>
                  <a:pt x="7315200" y="4522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357133" y="377845"/>
            <a:ext cx="2744017" cy="1387999"/>
          </a:xfrm>
          <a:custGeom>
            <a:avLst/>
            <a:gdLst/>
            <a:ahLst/>
            <a:cxnLst/>
            <a:rect l="l" t="t" r="r" b="b"/>
            <a:pathLst>
              <a:path w="4116025" h="2081999">
                <a:moveTo>
                  <a:pt x="0" y="0"/>
                </a:moveTo>
                <a:lnTo>
                  <a:pt x="4116025" y="0"/>
                </a:lnTo>
                <a:lnTo>
                  <a:pt x="4116025" y="2081998"/>
                </a:lnTo>
                <a:lnTo>
                  <a:pt x="0" y="208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-5714286" y="5499268"/>
            <a:ext cx="2857951" cy="978625"/>
            <a:chOff x="0" y="0"/>
            <a:chExt cx="1129067" cy="3866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9067" cy="386617"/>
            </a:xfrm>
            <a:custGeom>
              <a:avLst/>
              <a:gdLst/>
              <a:ahLst/>
              <a:cxnLst/>
              <a:rect l="l" t="t" r="r" b="b"/>
              <a:pathLst>
                <a:path w="1129067" h="386617">
                  <a:moveTo>
                    <a:pt x="0" y="0"/>
                  </a:moveTo>
                  <a:lnTo>
                    <a:pt x="1129067" y="0"/>
                  </a:lnTo>
                  <a:lnTo>
                    <a:pt x="1129067" y="386617"/>
                  </a:lnTo>
                  <a:lnTo>
                    <a:pt x="0" y="386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1129067" cy="367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289446" y="1886669"/>
            <a:ext cx="5896417" cy="3302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20"/>
              </a:lnSpc>
            </a:pPr>
            <a:r>
              <a:rPr lang="en-US" sz="6400" dirty="0">
                <a:solidFill>
                  <a:schemeClr val="accent2">
                    <a:lumMod val="50000"/>
                  </a:schemeClr>
                </a:solidFill>
                <a:latin typeface="Brendon"/>
              </a:rPr>
              <a:t>County Perspectives</a:t>
            </a:r>
          </a:p>
          <a:p>
            <a:pPr>
              <a:lnSpc>
                <a:spcPts val="6420"/>
              </a:lnSpc>
            </a:pPr>
            <a:r>
              <a:rPr lang="en-US" sz="6400" dirty="0">
                <a:solidFill>
                  <a:schemeClr val="accent2">
                    <a:lumMod val="50000"/>
                  </a:schemeClr>
                </a:solidFill>
                <a:latin typeface="Brendon"/>
              </a:rPr>
              <a:t>in Risk Management</a:t>
            </a:r>
            <a:endParaRPr lang="en-US" sz="1200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6183689" y="5642001"/>
            <a:ext cx="2272756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9"/>
              </a:lnSpc>
            </a:pPr>
            <a:r>
              <a:rPr lang="en-US" sz="1359">
                <a:solidFill>
                  <a:srgbClr val="662D80"/>
                </a:solidFill>
                <a:latin typeface="Norwester"/>
              </a:rPr>
              <a:t>PRESENTED BY: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5AEBCC-6CD9-7F20-108E-218241FF1599}"/>
              </a:ext>
            </a:extLst>
          </p:cNvPr>
          <p:cNvSpPr txBox="1"/>
          <p:nvPr/>
        </p:nvSpPr>
        <p:spPr>
          <a:xfrm>
            <a:off x="1028312" y="488213"/>
            <a:ext cx="976838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Aharoni"/>
              </a:rPr>
              <a:t>Claims Management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25BDE6-F5DF-ACAF-646E-CCF949811D63}"/>
              </a:ext>
            </a:extLst>
          </p:cNvPr>
          <p:cNvCxnSpPr>
            <a:cxnSpLocks/>
          </p:cNvCxnSpPr>
          <p:nvPr/>
        </p:nvCxnSpPr>
        <p:spPr>
          <a:xfrm>
            <a:off x="1344150" y="1603553"/>
            <a:ext cx="4568352" cy="0"/>
          </a:xfrm>
          <a:prstGeom prst="straightConnector1">
            <a:avLst/>
          </a:prstGeom>
          <a:ln w="28575">
            <a:solidFill>
              <a:srgbClr val="5EA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77F52D69-BA66-1C31-AB6D-FF93F9FCFD98}"/>
              </a:ext>
            </a:extLst>
          </p:cNvPr>
          <p:cNvSpPr txBox="1"/>
          <p:nvPr/>
        </p:nvSpPr>
        <p:spPr>
          <a:xfrm>
            <a:off x="1136468" y="2328704"/>
            <a:ext cx="8297333" cy="50167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Incident Reports</a:t>
            </a: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“Risk Manager” in house software</a:t>
            </a: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Carrier processes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676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5AEBCC-6CD9-7F20-108E-218241FF1599}"/>
              </a:ext>
            </a:extLst>
          </p:cNvPr>
          <p:cNvSpPr txBox="1"/>
          <p:nvPr/>
        </p:nvSpPr>
        <p:spPr>
          <a:xfrm>
            <a:off x="356732" y="474393"/>
            <a:ext cx="7157834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Resources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25BDE6-F5DF-ACAF-646E-CCF949811D63}"/>
              </a:ext>
            </a:extLst>
          </p:cNvPr>
          <p:cNvCxnSpPr>
            <a:cxnSpLocks/>
          </p:cNvCxnSpPr>
          <p:nvPr/>
        </p:nvCxnSpPr>
        <p:spPr>
          <a:xfrm>
            <a:off x="521190" y="1339393"/>
            <a:ext cx="5818650" cy="0"/>
          </a:xfrm>
          <a:prstGeom prst="straightConnector1">
            <a:avLst/>
          </a:prstGeom>
          <a:ln w="28575">
            <a:solidFill>
              <a:srgbClr val="5EA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77F52D69-BA66-1C31-AB6D-FF93F9FCFD98}"/>
              </a:ext>
            </a:extLst>
          </p:cNvPr>
          <p:cNvSpPr txBox="1"/>
          <p:nvPr/>
        </p:nvSpPr>
        <p:spPr>
          <a:xfrm>
            <a:off x="521190" y="1733051"/>
            <a:ext cx="8158498" cy="61555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Budget Constraints – Is There a Budget?</a:t>
            </a: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Using the Limited Resources You Have</a:t>
            </a: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Renewals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274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5AEBCC-6CD9-7F20-108E-218241FF1599}"/>
              </a:ext>
            </a:extLst>
          </p:cNvPr>
          <p:cNvSpPr txBox="1"/>
          <p:nvPr/>
        </p:nvSpPr>
        <p:spPr>
          <a:xfrm>
            <a:off x="510152" y="450893"/>
            <a:ext cx="976838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Aharoni"/>
              </a:rPr>
              <a:t>Human Factor Risks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25BDE6-F5DF-ACAF-646E-CCF949811D63}"/>
              </a:ext>
            </a:extLst>
          </p:cNvPr>
          <p:cNvCxnSpPr/>
          <p:nvPr/>
        </p:nvCxnSpPr>
        <p:spPr>
          <a:xfrm flipV="1">
            <a:off x="521190" y="1336811"/>
            <a:ext cx="2935634" cy="2582"/>
          </a:xfrm>
          <a:prstGeom prst="straightConnector1">
            <a:avLst/>
          </a:prstGeom>
          <a:ln w="28575">
            <a:solidFill>
              <a:srgbClr val="5EA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77F52D69-BA66-1C31-AB6D-FF93F9FCFD98}"/>
              </a:ext>
            </a:extLst>
          </p:cNvPr>
          <p:cNvSpPr txBox="1"/>
          <p:nvPr/>
        </p:nvSpPr>
        <p:spPr>
          <a:xfrm>
            <a:off x="1212070" y="1994876"/>
            <a:ext cx="8148677" cy="61555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Language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Incorrect Interpretations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Lack of Professional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Negligence of Potential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59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5AEBCC-6CD9-7F20-108E-218241FF1599}"/>
              </a:ext>
            </a:extLst>
          </p:cNvPr>
          <p:cNvSpPr txBox="1"/>
          <p:nvPr/>
        </p:nvSpPr>
        <p:spPr>
          <a:xfrm>
            <a:off x="510152" y="450893"/>
            <a:ext cx="976838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Aharoni"/>
              </a:rPr>
              <a:t>The Human Factor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25BDE6-F5DF-ACAF-646E-CCF949811D63}"/>
              </a:ext>
            </a:extLst>
          </p:cNvPr>
          <p:cNvCxnSpPr/>
          <p:nvPr/>
        </p:nvCxnSpPr>
        <p:spPr>
          <a:xfrm flipV="1">
            <a:off x="521190" y="1336811"/>
            <a:ext cx="2935634" cy="2582"/>
          </a:xfrm>
          <a:prstGeom prst="straightConnector1">
            <a:avLst/>
          </a:prstGeom>
          <a:ln w="28575">
            <a:solidFill>
              <a:srgbClr val="5EA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77F52D69-BA66-1C31-AB6D-FF93F9FCFD98}"/>
              </a:ext>
            </a:extLst>
          </p:cNvPr>
          <p:cNvSpPr txBox="1"/>
          <p:nvPr/>
        </p:nvSpPr>
        <p:spPr>
          <a:xfrm>
            <a:off x="1212070" y="1994876"/>
            <a:ext cx="8148677" cy="560153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Requesting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Determining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Staying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Focussed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49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C0D7F77-73E5-B0A8-2F5E-7E4D1E4283AC}"/>
              </a:ext>
            </a:extLst>
          </p:cNvPr>
          <p:cNvSpPr txBox="1"/>
          <p:nvPr/>
        </p:nvSpPr>
        <p:spPr>
          <a:xfrm>
            <a:off x="788718" y="448475"/>
            <a:ext cx="10987529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Aharoni"/>
                <a:cs typeface="Calibri"/>
              </a:rPr>
              <a:t>Third Parties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D3822-3DA5-DEBC-68EA-E5E97396531F}"/>
              </a:ext>
            </a:extLst>
          </p:cNvPr>
          <p:cNvCxnSpPr>
            <a:cxnSpLocks/>
          </p:cNvCxnSpPr>
          <p:nvPr/>
        </p:nvCxnSpPr>
        <p:spPr>
          <a:xfrm>
            <a:off x="509817" y="1339393"/>
            <a:ext cx="7147994" cy="11373"/>
          </a:xfrm>
          <a:prstGeom prst="straightConnector1">
            <a:avLst/>
          </a:prstGeom>
          <a:ln w="28575">
            <a:solidFill>
              <a:srgbClr val="02A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4E56D59F-C8AA-28B4-A953-1C37D3788BCA}"/>
              </a:ext>
            </a:extLst>
          </p:cNvPr>
          <p:cNvSpPr txBox="1"/>
          <p:nvPr/>
        </p:nvSpPr>
        <p:spPr>
          <a:xfrm>
            <a:off x="788718" y="1583559"/>
            <a:ext cx="9793906" cy="418576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n-US" dirty="0">
              <a:highlight>
                <a:srgbClr val="E4572F"/>
              </a:highlight>
              <a:latin typeface="Aharoni"/>
              <a:ea typeface="Calibri"/>
              <a:cs typeface="Calibri"/>
            </a:endParaRPr>
          </a:p>
          <a:p>
            <a:r>
              <a:rPr lang="en-US" sz="4000" dirty="0"/>
              <a:t>Vetting Third Parties</a:t>
            </a:r>
          </a:p>
          <a:p>
            <a:br>
              <a:rPr lang="en-US" sz="4000" dirty="0"/>
            </a:br>
            <a:r>
              <a:rPr lang="en-US" sz="4000" dirty="0"/>
              <a:t>Contracts Review</a:t>
            </a:r>
          </a:p>
          <a:p>
            <a:endParaRPr lang="en-US" sz="4000" dirty="0"/>
          </a:p>
          <a:p>
            <a:r>
              <a:rPr lang="en-US" sz="4000" dirty="0"/>
              <a:t>Monitoring Third Parties</a:t>
            </a:r>
          </a:p>
          <a:p>
            <a:endParaRPr lang="en-US" sz="2400" dirty="0">
              <a:latin typeface="Aharoni"/>
              <a:ea typeface="Calibri"/>
              <a:cs typeface="Aharoni"/>
            </a:endParaRPr>
          </a:p>
          <a:p>
            <a:endParaRPr lang="en-US" sz="2400" dirty="0">
              <a:latin typeface="Aharoni"/>
              <a:ea typeface="Calibr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70034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10CA06B-6DAA-6008-5E34-745FEB8471C5}"/>
              </a:ext>
            </a:extLst>
          </p:cNvPr>
          <p:cNvSpPr txBox="1"/>
          <p:nvPr/>
        </p:nvSpPr>
        <p:spPr>
          <a:xfrm>
            <a:off x="-2818" y="874455"/>
            <a:ext cx="627356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Aharoni"/>
                <a:cs typeface="Calibri"/>
              </a:rPr>
              <a:t>Growing Concerns</a:t>
            </a:r>
            <a:endParaRPr lang="en-US" sz="4000" b="1" dirty="0">
              <a:latin typeface="Aharoni"/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8BC812-C607-04EC-A7C7-22BF6020C02F}"/>
              </a:ext>
            </a:extLst>
          </p:cNvPr>
          <p:cNvCxnSpPr>
            <a:cxnSpLocks/>
          </p:cNvCxnSpPr>
          <p:nvPr/>
        </p:nvCxnSpPr>
        <p:spPr>
          <a:xfrm flipV="1">
            <a:off x="420981" y="1686103"/>
            <a:ext cx="5849768" cy="11373"/>
          </a:xfrm>
          <a:prstGeom prst="straightConnector1">
            <a:avLst/>
          </a:prstGeom>
          <a:ln w="28575">
            <a:solidFill>
              <a:srgbClr val="F1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7B76A7-14BF-7931-71F1-AFC86C04101F}"/>
              </a:ext>
            </a:extLst>
          </p:cNvPr>
          <p:cNvSpPr txBox="1"/>
          <p:nvPr/>
        </p:nvSpPr>
        <p:spPr>
          <a:xfrm>
            <a:off x="246990" y="2424069"/>
            <a:ext cx="671261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haroni"/>
                <a:cs typeface="Aharoni"/>
              </a:rPr>
              <a:t>Land Use Claims</a:t>
            </a:r>
          </a:p>
          <a:p>
            <a:endParaRPr lang="en-US" dirty="0">
              <a:latin typeface="Aharoni"/>
              <a:cs typeface="Aharoni"/>
            </a:endParaRPr>
          </a:p>
          <a:p>
            <a:r>
              <a:rPr lang="en-US" dirty="0">
                <a:latin typeface="Aharoni"/>
                <a:cs typeface="Aharoni"/>
              </a:rPr>
              <a:t>Artificial Intelligence</a:t>
            </a:r>
          </a:p>
          <a:p>
            <a:endParaRPr lang="en-US" dirty="0">
              <a:latin typeface="Aharoni"/>
              <a:cs typeface="Aharoni"/>
            </a:endParaRPr>
          </a:p>
          <a:p>
            <a:r>
              <a:rPr lang="en-US" dirty="0">
                <a:latin typeface="Aharoni"/>
                <a:cs typeface="Aharoni"/>
              </a:rPr>
              <a:t>Extreme Weather</a:t>
            </a:r>
          </a:p>
          <a:p>
            <a:endParaRPr lang="en-US" dirty="0">
              <a:latin typeface="Aharoni"/>
              <a:cs typeface="Aharoni"/>
            </a:endParaRPr>
          </a:p>
          <a:p>
            <a:r>
              <a:rPr lang="en-US" dirty="0">
                <a:latin typeface="Aharoni"/>
                <a:cs typeface="Aharoni"/>
              </a:rPr>
              <a:t>Attracting and Retaining Employees</a:t>
            </a:r>
          </a:p>
          <a:p>
            <a:endParaRPr lang="en-US" dirty="0">
              <a:latin typeface="Aharoni"/>
              <a:cs typeface="Aharoni"/>
            </a:endParaRPr>
          </a:p>
          <a:p>
            <a:r>
              <a:rPr lang="en-US" dirty="0">
                <a:latin typeface="Aharoni"/>
                <a:cs typeface="Aharoni"/>
              </a:rPr>
              <a:t>Fraud</a:t>
            </a:r>
          </a:p>
          <a:p>
            <a:endParaRPr lang="en-US" dirty="0">
              <a:latin typeface="Aharoni"/>
              <a:cs typeface="Aharoni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Drawn maze with white chalk on blackboard">
            <a:extLst>
              <a:ext uri="{FF2B5EF4-FFF2-40B4-BE49-F238E27FC236}">
                <a16:creationId xmlns:a16="http://schemas.microsoft.com/office/drawing/2014/main" id="{A6F390AE-8A42-592A-E39B-E7CAA8F9B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99" y="2307699"/>
            <a:ext cx="4633684" cy="3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7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C0D7F77-73E5-B0A8-2F5E-7E4D1E4283AC}"/>
              </a:ext>
            </a:extLst>
          </p:cNvPr>
          <p:cNvSpPr txBox="1"/>
          <p:nvPr/>
        </p:nvSpPr>
        <p:spPr>
          <a:xfrm>
            <a:off x="1637609" y="431739"/>
            <a:ext cx="998669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Keep In Mind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D3822-3DA5-DEBC-68EA-E5E97396531F}"/>
              </a:ext>
            </a:extLst>
          </p:cNvPr>
          <p:cNvCxnSpPr>
            <a:cxnSpLocks/>
          </p:cNvCxnSpPr>
          <p:nvPr/>
        </p:nvCxnSpPr>
        <p:spPr>
          <a:xfrm>
            <a:off x="509817" y="1339393"/>
            <a:ext cx="7147994" cy="11373"/>
          </a:xfrm>
          <a:prstGeom prst="straightConnector1">
            <a:avLst/>
          </a:prstGeom>
          <a:ln w="28575">
            <a:solidFill>
              <a:srgbClr val="02A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4E56D59F-C8AA-28B4-A953-1C37D3788BCA}"/>
              </a:ext>
            </a:extLst>
          </p:cNvPr>
          <p:cNvSpPr txBox="1"/>
          <p:nvPr/>
        </p:nvSpPr>
        <p:spPr>
          <a:xfrm>
            <a:off x="2184906" y="946879"/>
            <a:ext cx="932760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n-US" dirty="0">
              <a:latin typeface="Aharoni"/>
            </a:endParaRPr>
          </a:p>
          <a:p>
            <a:br>
              <a:rPr lang="en-US" dirty="0"/>
            </a:br>
            <a:endParaRPr lang="en-US" sz="2400" dirty="0">
              <a:latin typeface="Aharoni"/>
              <a:ea typeface="Calibri"/>
              <a:cs typeface="Aharoni"/>
            </a:endParaRPr>
          </a:p>
        </p:txBody>
      </p:sp>
      <p:pic>
        <p:nvPicPr>
          <p:cNvPr id="3" name="Picture 2" descr="Puzzles in brain">
            <a:extLst>
              <a:ext uri="{FF2B5EF4-FFF2-40B4-BE49-F238E27FC236}">
                <a16:creationId xmlns:a16="http://schemas.microsoft.com/office/drawing/2014/main" id="{1B5516F1-577C-7755-6B3D-3BD3660F8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7" y="3750255"/>
            <a:ext cx="4504474" cy="300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7650B-CBFB-6FFF-A47F-711C928E6DA9}"/>
              </a:ext>
            </a:extLst>
          </p:cNvPr>
          <p:cNvSpPr txBox="1"/>
          <p:nvPr/>
        </p:nvSpPr>
        <p:spPr>
          <a:xfrm>
            <a:off x="4851225" y="1997839"/>
            <a:ext cx="5923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Policies and Governance</a:t>
            </a:r>
          </a:p>
          <a:p>
            <a:r>
              <a:rPr lang="en-US" sz="3600" b="1" dirty="0"/>
              <a:t>Program Design  Implementation</a:t>
            </a:r>
          </a:p>
          <a:p>
            <a:r>
              <a:rPr lang="en-US" sz="3600" b="1" dirty="0"/>
              <a:t>Monitoring and Review</a:t>
            </a:r>
          </a:p>
          <a:p>
            <a:r>
              <a:rPr lang="en-US" sz="3600" b="1" dirty="0"/>
              <a:t>Continual Improvement</a:t>
            </a:r>
          </a:p>
        </p:txBody>
      </p:sp>
    </p:spTree>
    <p:extLst>
      <p:ext uri="{BB962C8B-B14F-4D97-AF65-F5344CB8AC3E}">
        <p14:creationId xmlns:p14="http://schemas.microsoft.com/office/powerpoint/2010/main" val="379559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C0D7F77-73E5-B0A8-2F5E-7E4D1E4283AC}"/>
              </a:ext>
            </a:extLst>
          </p:cNvPr>
          <p:cNvSpPr txBox="1"/>
          <p:nvPr/>
        </p:nvSpPr>
        <p:spPr>
          <a:xfrm>
            <a:off x="1637609" y="431739"/>
            <a:ext cx="998669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Thank You!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D3822-3DA5-DEBC-68EA-E5E97396531F}"/>
              </a:ext>
            </a:extLst>
          </p:cNvPr>
          <p:cNvCxnSpPr>
            <a:cxnSpLocks/>
          </p:cNvCxnSpPr>
          <p:nvPr/>
        </p:nvCxnSpPr>
        <p:spPr>
          <a:xfrm>
            <a:off x="509817" y="1339393"/>
            <a:ext cx="7147994" cy="11373"/>
          </a:xfrm>
          <a:prstGeom prst="straightConnector1">
            <a:avLst/>
          </a:prstGeom>
          <a:ln w="28575">
            <a:solidFill>
              <a:srgbClr val="02A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4E56D59F-C8AA-28B4-A953-1C37D3788BCA}"/>
              </a:ext>
            </a:extLst>
          </p:cNvPr>
          <p:cNvSpPr txBox="1"/>
          <p:nvPr/>
        </p:nvSpPr>
        <p:spPr>
          <a:xfrm>
            <a:off x="316809" y="1411749"/>
            <a:ext cx="932760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n-US" dirty="0">
              <a:latin typeface="Aharoni"/>
            </a:endParaRPr>
          </a:p>
          <a:p>
            <a:br>
              <a:rPr lang="en-US" dirty="0"/>
            </a:br>
            <a:endParaRPr lang="en-US" sz="2400" dirty="0">
              <a:latin typeface="Aharoni"/>
              <a:ea typeface="Calibri"/>
              <a:cs typeface="Aharon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019CA-0DF0-6E22-134A-4D5151A07145}"/>
              </a:ext>
            </a:extLst>
          </p:cNvPr>
          <p:cNvSpPr txBox="1"/>
          <p:nvPr/>
        </p:nvSpPr>
        <p:spPr>
          <a:xfrm>
            <a:off x="2194560" y="2519680"/>
            <a:ext cx="538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Enjoy the Conference!</a:t>
            </a:r>
          </a:p>
        </p:txBody>
      </p:sp>
    </p:spTree>
    <p:extLst>
      <p:ext uri="{BB962C8B-B14F-4D97-AF65-F5344CB8AC3E}">
        <p14:creationId xmlns:p14="http://schemas.microsoft.com/office/powerpoint/2010/main" val="81831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CF6A9F1-F8FA-BD23-537F-56D6C2DA5486}"/>
              </a:ext>
            </a:extLst>
          </p:cNvPr>
          <p:cNvSpPr txBox="1"/>
          <p:nvPr/>
        </p:nvSpPr>
        <p:spPr>
          <a:xfrm>
            <a:off x="402656" y="597006"/>
            <a:ext cx="10163743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Presented by </a:t>
            </a:r>
          </a:p>
          <a:p>
            <a:r>
              <a:rPr lang="en-US" sz="4000" b="1" dirty="0">
                <a:latin typeface="Aharoni"/>
                <a:cs typeface="Calibri"/>
              </a:rPr>
              <a:t>The Florida Association of Counties Trust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7A41B-361B-8983-A6EC-1E02BC27FF9B}"/>
              </a:ext>
            </a:extLst>
          </p:cNvPr>
          <p:cNvCxnSpPr>
            <a:cxnSpLocks/>
          </p:cNvCxnSpPr>
          <p:nvPr/>
        </p:nvCxnSpPr>
        <p:spPr>
          <a:xfrm>
            <a:off x="521189" y="1902016"/>
            <a:ext cx="9266277" cy="18429"/>
          </a:xfrm>
          <a:prstGeom prst="straightConnector1">
            <a:avLst/>
          </a:prstGeom>
          <a:ln w="28575">
            <a:solidFill>
              <a:srgbClr val="F1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193E0D68-12BE-A0CE-51B3-462EF1B7E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31" y="2087306"/>
            <a:ext cx="3250390" cy="43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2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0F2416F-358B-5018-C71B-EFFD7E3787C4}"/>
              </a:ext>
            </a:extLst>
          </p:cNvPr>
          <p:cNvSpPr txBox="1"/>
          <p:nvPr/>
        </p:nvSpPr>
        <p:spPr>
          <a:xfrm>
            <a:off x="4241819" y="647935"/>
            <a:ext cx="526942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Aharoni"/>
                <a:cs typeface="Calibri"/>
              </a:rPr>
              <a:t>Panel Members 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E34F6-D288-CF34-08D7-448E7FE3648D}"/>
              </a:ext>
            </a:extLst>
          </p:cNvPr>
          <p:cNvCxnSpPr/>
          <p:nvPr/>
        </p:nvCxnSpPr>
        <p:spPr>
          <a:xfrm flipV="1">
            <a:off x="5408714" y="1559160"/>
            <a:ext cx="2935634" cy="2582"/>
          </a:xfrm>
          <a:prstGeom prst="straightConnector1">
            <a:avLst/>
          </a:prstGeom>
          <a:ln w="28575">
            <a:solidFill>
              <a:srgbClr val="02A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930124ED-E0B4-5A1B-981C-A0B7C1C964C9}"/>
              </a:ext>
            </a:extLst>
          </p:cNvPr>
          <p:cNvSpPr txBox="1"/>
          <p:nvPr/>
        </p:nvSpPr>
        <p:spPr>
          <a:xfrm>
            <a:off x="4008590" y="1968420"/>
            <a:ext cx="6686503" cy="38472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Laura Dodd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	Human Resources/Risk &amp; Benefits Manager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	St. Johns County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​​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Shannon Jackson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	Human Resources Manager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	Walton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Michelle Proctor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	Risk Manager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	Nassau County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4806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5AEBCC-6CD9-7F20-108E-218241FF1599}"/>
              </a:ext>
            </a:extLst>
          </p:cNvPr>
          <p:cNvSpPr txBox="1"/>
          <p:nvPr/>
        </p:nvSpPr>
        <p:spPr>
          <a:xfrm>
            <a:off x="407532" y="543226"/>
            <a:ext cx="7157834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About Our Counties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25BDE6-F5DF-ACAF-646E-CCF949811D63}"/>
              </a:ext>
            </a:extLst>
          </p:cNvPr>
          <p:cNvCxnSpPr/>
          <p:nvPr/>
        </p:nvCxnSpPr>
        <p:spPr>
          <a:xfrm flipV="1">
            <a:off x="521190" y="1336811"/>
            <a:ext cx="2935634" cy="2582"/>
          </a:xfrm>
          <a:prstGeom prst="straightConnector1">
            <a:avLst/>
          </a:prstGeom>
          <a:ln w="28575">
            <a:solidFill>
              <a:srgbClr val="5EA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77F52D69-BA66-1C31-AB6D-FF93F9FCFD98}"/>
              </a:ext>
            </a:extLst>
          </p:cNvPr>
          <p:cNvSpPr txBox="1"/>
          <p:nvPr/>
        </p:nvSpPr>
        <p:spPr>
          <a:xfrm>
            <a:off x="1070719" y="2085492"/>
            <a:ext cx="3582561" cy="50783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r>
              <a:rPr lang="en-US" b="1" dirty="0"/>
              <a:t>St Johns County</a:t>
            </a:r>
          </a:p>
          <a:p>
            <a:r>
              <a:rPr lang="en-US" b="1" dirty="0"/>
              <a:t>	Population: 306,841</a:t>
            </a:r>
          </a:p>
          <a:p>
            <a:r>
              <a:rPr lang="en-US" b="1" dirty="0"/>
              <a:t>	Growth Rate: 4.2% </a:t>
            </a:r>
          </a:p>
          <a:p>
            <a:r>
              <a:rPr lang="en-US" b="1" dirty="0"/>
              <a:t>	1,500 BOCC Employees</a:t>
            </a:r>
          </a:p>
          <a:p>
            <a:endParaRPr lang="en-US" b="1" dirty="0"/>
          </a:p>
          <a:p>
            <a:r>
              <a:rPr lang="en-US" b="1" dirty="0"/>
              <a:t>Walton County</a:t>
            </a:r>
          </a:p>
          <a:p>
            <a:r>
              <a:rPr lang="en-US" b="1" dirty="0"/>
              <a:t>	Population: 89,304</a:t>
            </a:r>
          </a:p>
          <a:p>
            <a:r>
              <a:rPr lang="en-US" b="1" dirty="0"/>
              <a:t>	Growth Rate: 3.42%</a:t>
            </a:r>
          </a:p>
          <a:p>
            <a:r>
              <a:rPr lang="en-US" b="1" dirty="0"/>
              <a:t>	533 BOCC Employes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DDEA1-08A2-04B2-4C6A-568BF0666F9E}"/>
              </a:ext>
            </a:extLst>
          </p:cNvPr>
          <p:cNvSpPr txBox="1"/>
          <p:nvPr/>
        </p:nvSpPr>
        <p:spPr>
          <a:xfrm>
            <a:off x="4998720" y="2946400"/>
            <a:ext cx="347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Nassau County</a:t>
            </a:r>
          </a:p>
          <a:p>
            <a:r>
              <a:rPr lang="en-US" b="1" dirty="0"/>
              <a:t>	Population: 97,899</a:t>
            </a:r>
          </a:p>
          <a:p>
            <a:r>
              <a:rPr lang="en-US" b="1" dirty="0"/>
              <a:t>	Growth Rate: 3.62%</a:t>
            </a:r>
          </a:p>
          <a:p>
            <a:r>
              <a:rPr lang="en-US" b="1" dirty="0"/>
              <a:t>	475 BOCC Employees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7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B49C87C-9525-8D29-51C3-424EC58E2B23}"/>
              </a:ext>
            </a:extLst>
          </p:cNvPr>
          <p:cNvSpPr txBox="1"/>
          <p:nvPr/>
        </p:nvSpPr>
        <p:spPr>
          <a:xfrm>
            <a:off x="588456" y="263313"/>
            <a:ext cx="1052776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haroni"/>
                <a:cs typeface="Calibri"/>
              </a:rPr>
              <a:t>County Risk Management</a:t>
            </a:r>
            <a:endParaRPr lang="en-US" sz="4000" b="1" dirty="0">
              <a:solidFill>
                <a:schemeClr val="bg1"/>
              </a:solidFill>
              <a:latin typeface="Aharoni"/>
              <a:cs typeface="Aharon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7A9FC-0221-CBC0-6360-3BD298885BAE}"/>
              </a:ext>
            </a:extLst>
          </p:cNvPr>
          <p:cNvSpPr txBox="1"/>
          <p:nvPr/>
        </p:nvSpPr>
        <p:spPr>
          <a:xfrm>
            <a:off x="2404764" y="1977823"/>
            <a:ext cx="1081032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67 Counties = 67 Approaches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Risk Management Concerns:</a:t>
            </a:r>
          </a:p>
          <a:p>
            <a:r>
              <a:rPr lang="en-US" sz="2000" b="1" dirty="0"/>
              <a:t>	</a:t>
            </a:r>
          </a:p>
          <a:p>
            <a:r>
              <a:rPr lang="en-US" sz="2000" b="1" dirty="0"/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BCAF6-BA34-A2AA-43F7-7B5997182679}"/>
              </a:ext>
            </a:extLst>
          </p:cNvPr>
          <p:cNvSpPr txBox="1"/>
          <p:nvPr/>
        </p:nvSpPr>
        <p:spPr>
          <a:xfrm>
            <a:off x="873760" y="3342640"/>
            <a:ext cx="3891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Cyber Attacks/Data Breach</a:t>
            </a:r>
          </a:p>
          <a:p>
            <a:r>
              <a:rPr lang="en-US" dirty="0"/>
              <a:t>Brand Reputation</a:t>
            </a:r>
          </a:p>
          <a:p>
            <a:r>
              <a:rPr lang="en-US" dirty="0"/>
              <a:t>Economic Slowdown</a:t>
            </a:r>
          </a:p>
          <a:p>
            <a:r>
              <a:rPr lang="en-US" dirty="0"/>
              <a:t>Property Damage</a:t>
            </a:r>
          </a:p>
          <a:p>
            <a:r>
              <a:rPr lang="en-US" dirty="0"/>
              <a:t>Regulatory Compliance</a:t>
            </a:r>
          </a:p>
          <a:p>
            <a:r>
              <a:rPr lang="en-US" dirty="0"/>
              <a:t>Budget Restrictions</a:t>
            </a:r>
          </a:p>
          <a:p>
            <a:r>
              <a:rPr lang="en-US" dirty="0"/>
              <a:t>Operational Risks</a:t>
            </a:r>
          </a:p>
          <a:p>
            <a:r>
              <a:rPr lang="en-US" dirty="0"/>
              <a:t>Disclosure of Cyber Incidents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738FD-6DEC-D9E7-626C-E7B66575D82B}"/>
              </a:ext>
            </a:extLst>
          </p:cNvPr>
          <p:cNvSpPr txBox="1"/>
          <p:nvPr/>
        </p:nvSpPr>
        <p:spPr>
          <a:xfrm>
            <a:off x="5466080" y="3342640"/>
            <a:ext cx="4145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Employee Market and Retention</a:t>
            </a:r>
          </a:p>
          <a:p>
            <a:r>
              <a:rPr lang="en-US" dirty="0"/>
              <a:t>Business Interruption</a:t>
            </a:r>
          </a:p>
          <a:p>
            <a:r>
              <a:rPr lang="en-US" dirty="0"/>
              <a:t>Political Risk</a:t>
            </a:r>
          </a:p>
          <a:p>
            <a:r>
              <a:rPr lang="en-US" dirty="0"/>
              <a:t>Bad Customer Service</a:t>
            </a:r>
          </a:p>
          <a:p>
            <a:r>
              <a:rPr lang="en-US" dirty="0"/>
              <a:t>Legal Matters</a:t>
            </a:r>
          </a:p>
          <a:p>
            <a:r>
              <a:rPr lang="en-US" dirty="0"/>
              <a:t>Health Risks of 1</a:t>
            </a:r>
            <a:r>
              <a:rPr lang="en-US" baseline="30000" dirty="0"/>
              <a:t>st</a:t>
            </a:r>
            <a:r>
              <a:rPr lang="en-US" dirty="0"/>
              <a:t> Responders</a:t>
            </a:r>
          </a:p>
          <a:p>
            <a:r>
              <a:rPr lang="en-US" dirty="0"/>
              <a:t>Disaster Recovery</a:t>
            </a:r>
          </a:p>
          <a:p>
            <a:r>
              <a:rPr lang="en-US" dirty="0"/>
              <a:t>Failure to Innovate</a:t>
            </a:r>
          </a:p>
        </p:txBody>
      </p:sp>
    </p:spTree>
    <p:extLst>
      <p:ext uri="{BB962C8B-B14F-4D97-AF65-F5344CB8AC3E}">
        <p14:creationId xmlns:p14="http://schemas.microsoft.com/office/powerpoint/2010/main" val="186890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B49C87C-9525-8D29-51C3-424EC58E2B23}"/>
              </a:ext>
            </a:extLst>
          </p:cNvPr>
          <p:cNvSpPr txBox="1"/>
          <p:nvPr/>
        </p:nvSpPr>
        <p:spPr>
          <a:xfrm>
            <a:off x="537656" y="232833"/>
            <a:ext cx="1052776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haroni"/>
                <a:cs typeface="Calibri"/>
              </a:rPr>
              <a:t>Issues and Challenges</a:t>
            </a:r>
            <a:endParaRPr lang="en-US" sz="4000" b="1" dirty="0">
              <a:solidFill>
                <a:schemeClr val="bg1"/>
              </a:solidFill>
              <a:latin typeface="Aharoni"/>
              <a:cs typeface="Aharon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7A9FC-0221-CBC0-6360-3BD298885BAE}"/>
              </a:ext>
            </a:extLst>
          </p:cNvPr>
          <p:cNvSpPr txBox="1"/>
          <p:nvPr/>
        </p:nvSpPr>
        <p:spPr>
          <a:xfrm>
            <a:off x="2404764" y="1977823"/>
            <a:ext cx="10810322" cy="61863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Creating a Risk Aware Culture</a:t>
            </a:r>
          </a:p>
          <a:p>
            <a:endParaRPr lang="en-US" b="1" dirty="0"/>
          </a:p>
          <a:p>
            <a:r>
              <a:rPr lang="en-US" b="1" dirty="0"/>
              <a:t>Legislative and Regulatory Compliance</a:t>
            </a:r>
          </a:p>
          <a:p>
            <a:endParaRPr lang="en-US" b="1" dirty="0"/>
          </a:p>
          <a:p>
            <a:r>
              <a:rPr lang="en-US" b="1" dirty="0"/>
              <a:t>Cyber Security</a:t>
            </a:r>
          </a:p>
          <a:p>
            <a:endParaRPr lang="en-US" b="1" dirty="0"/>
          </a:p>
          <a:p>
            <a:r>
              <a:rPr lang="en-US" b="1" dirty="0"/>
              <a:t>Claims Management</a:t>
            </a:r>
          </a:p>
          <a:p>
            <a:endParaRPr lang="en-US" b="1" dirty="0"/>
          </a:p>
          <a:p>
            <a:r>
              <a:rPr lang="en-US" b="1" dirty="0"/>
              <a:t>Resources/Budgeting</a:t>
            </a:r>
          </a:p>
          <a:p>
            <a:endParaRPr lang="en-US" b="1" dirty="0"/>
          </a:p>
          <a:p>
            <a:r>
              <a:rPr lang="en-US" b="1" dirty="0"/>
              <a:t>The Human Factor</a:t>
            </a:r>
          </a:p>
          <a:p>
            <a:endParaRPr lang="en-US" b="1" dirty="0"/>
          </a:p>
          <a:p>
            <a:r>
              <a:rPr lang="en-US" b="1" dirty="0"/>
              <a:t>Third Parties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918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C0D7F77-73E5-B0A8-2F5E-7E4D1E4283AC}"/>
              </a:ext>
            </a:extLst>
          </p:cNvPr>
          <p:cNvSpPr txBox="1"/>
          <p:nvPr/>
        </p:nvSpPr>
        <p:spPr>
          <a:xfrm>
            <a:off x="510152" y="543226"/>
            <a:ext cx="960000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Creating A Risk Aware Culture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D3822-3DA5-DEBC-68EA-E5E97396531F}"/>
              </a:ext>
            </a:extLst>
          </p:cNvPr>
          <p:cNvCxnSpPr>
            <a:cxnSpLocks/>
          </p:cNvCxnSpPr>
          <p:nvPr/>
        </p:nvCxnSpPr>
        <p:spPr>
          <a:xfrm>
            <a:off x="509817" y="1339393"/>
            <a:ext cx="7147994" cy="11373"/>
          </a:xfrm>
          <a:prstGeom prst="straightConnector1">
            <a:avLst/>
          </a:prstGeom>
          <a:ln w="28575">
            <a:solidFill>
              <a:srgbClr val="02A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4E56D59F-C8AA-28B4-A953-1C37D3788BCA}"/>
              </a:ext>
            </a:extLst>
          </p:cNvPr>
          <p:cNvSpPr txBox="1"/>
          <p:nvPr/>
        </p:nvSpPr>
        <p:spPr>
          <a:xfrm>
            <a:off x="1769992" y="1363623"/>
            <a:ext cx="9793906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b="1" dirty="0"/>
              <a:t>Communication</a:t>
            </a:r>
          </a:p>
          <a:p>
            <a:endParaRPr lang="en-US" sz="2400" b="1" dirty="0"/>
          </a:p>
          <a:p>
            <a:r>
              <a:rPr lang="en-US" sz="2400" b="1" dirty="0"/>
              <a:t>Engagement</a:t>
            </a:r>
          </a:p>
          <a:p>
            <a:endParaRPr lang="en-US" sz="2400" b="1" dirty="0"/>
          </a:p>
          <a:p>
            <a:r>
              <a:rPr lang="en-US" sz="2400" b="1" dirty="0"/>
              <a:t>Trainings</a:t>
            </a:r>
          </a:p>
          <a:p>
            <a:endParaRPr lang="en-US" sz="2400" b="1" dirty="0"/>
          </a:p>
          <a:p>
            <a:r>
              <a:rPr lang="en-US" sz="2400" b="1" dirty="0"/>
              <a:t>Safety Committees</a:t>
            </a:r>
          </a:p>
          <a:p>
            <a:endParaRPr lang="en-US" sz="2400" dirty="0"/>
          </a:p>
          <a:p>
            <a:r>
              <a:rPr lang="en-US" sz="2400" b="1" dirty="0"/>
              <a:t>Utilize Data Driven Decision Making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463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CF6A9F1-F8FA-BD23-537F-56D6C2DA5486}"/>
              </a:ext>
            </a:extLst>
          </p:cNvPr>
          <p:cNvSpPr txBox="1"/>
          <p:nvPr/>
        </p:nvSpPr>
        <p:spPr>
          <a:xfrm>
            <a:off x="548753" y="397489"/>
            <a:ext cx="8469146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Aharoni"/>
              </a:rPr>
              <a:t>Legislative and Regulatory Compliance</a:t>
            </a:r>
            <a:endParaRPr lang="en-US" dirty="0"/>
          </a:p>
          <a:p>
            <a:endParaRPr lang="en-US" sz="4000" b="1" dirty="0">
              <a:latin typeface="Aharon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7A41B-361B-8983-A6EC-1E02BC27FF9B}"/>
              </a:ext>
            </a:extLst>
          </p:cNvPr>
          <p:cNvCxnSpPr>
            <a:cxnSpLocks/>
          </p:cNvCxnSpPr>
          <p:nvPr/>
        </p:nvCxnSpPr>
        <p:spPr>
          <a:xfrm>
            <a:off x="476629" y="1763606"/>
            <a:ext cx="9266277" cy="18429"/>
          </a:xfrm>
          <a:prstGeom prst="straightConnector1">
            <a:avLst/>
          </a:prstGeom>
          <a:ln w="28575">
            <a:solidFill>
              <a:srgbClr val="F1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6ABB06-300A-D7C7-70D5-2E1AE98E1C88}"/>
              </a:ext>
            </a:extLst>
          </p:cNvPr>
          <p:cNvSpPr txBox="1"/>
          <p:nvPr/>
        </p:nvSpPr>
        <p:spPr>
          <a:xfrm>
            <a:off x="1858369" y="1936196"/>
            <a:ext cx="8475262" cy="452431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Aharoni"/>
                <a:cs typeface="Aharoni"/>
              </a:rPr>
              <a:t>Know what Legislation is coming up in Session, and be in a position to receive updates</a:t>
            </a:r>
          </a:p>
          <a:p>
            <a:endParaRPr lang="en-US" sz="2400" dirty="0">
              <a:highlight>
                <a:srgbClr val="FFFF00"/>
              </a:highlight>
              <a:latin typeface="Aharoni"/>
              <a:cs typeface="Aharoni"/>
            </a:endParaRPr>
          </a:p>
          <a:p>
            <a:r>
              <a:rPr lang="en-US" sz="2400" dirty="0">
                <a:highlight>
                  <a:srgbClr val="FFFF00"/>
                </a:highlight>
                <a:latin typeface="Aharoni"/>
                <a:cs typeface="Aharoni"/>
              </a:rPr>
              <a:t>Watch for Federal Updates</a:t>
            </a:r>
          </a:p>
          <a:p>
            <a:endParaRPr lang="en-US" sz="2400" dirty="0">
              <a:highlight>
                <a:srgbClr val="FFFF00"/>
              </a:highlight>
              <a:latin typeface="Aharoni"/>
              <a:cs typeface="Aharoni"/>
            </a:endParaRPr>
          </a:p>
          <a:p>
            <a:r>
              <a:rPr lang="en-US" sz="2400" dirty="0">
                <a:highlight>
                  <a:srgbClr val="FFFF00"/>
                </a:highlight>
                <a:latin typeface="Aharoni"/>
                <a:cs typeface="Aharoni"/>
              </a:rPr>
              <a:t>Implement Compliance Software if able</a:t>
            </a:r>
          </a:p>
          <a:p>
            <a:endParaRPr lang="en-US" sz="2400" dirty="0">
              <a:highlight>
                <a:srgbClr val="FFFF00"/>
              </a:highlight>
              <a:latin typeface="Aharoni"/>
              <a:cs typeface="Aharoni"/>
            </a:endParaRPr>
          </a:p>
          <a:p>
            <a:r>
              <a:rPr lang="en-US" sz="2400" dirty="0">
                <a:highlight>
                  <a:srgbClr val="FFFF00"/>
                </a:highlight>
                <a:latin typeface="Aharoni"/>
                <a:cs typeface="Aharoni"/>
              </a:rPr>
              <a:t>Assign Regulatory Responsibilities</a:t>
            </a:r>
          </a:p>
          <a:p>
            <a:endParaRPr lang="en-US" sz="2400" dirty="0">
              <a:highlight>
                <a:srgbClr val="FFFF00"/>
              </a:highlight>
              <a:latin typeface="Aharoni"/>
              <a:cs typeface="Aharoni"/>
            </a:endParaRPr>
          </a:p>
          <a:p>
            <a:r>
              <a:rPr lang="en-US" sz="2400" dirty="0">
                <a:highlight>
                  <a:srgbClr val="FFFF00"/>
                </a:highlight>
                <a:latin typeface="Aharoni"/>
                <a:cs typeface="Aharoni"/>
              </a:rPr>
              <a:t>Keep Risk Logs Up To Date</a:t>
            </a:r>
          </a:p>
          <a:p>
            <a:endParaRPr lang="en-US" sz="2400" dirty="0">
              <a:highlight>
                <a:srgbClr val="FFFF00"/>
              </a:highlight>
              <a:latin typeface="Aharoni"/>
              <a:cs typeface="Aharoni"/>
            </a:endParaRPr>
          </a:p>
          <a:p>
            <a:r>
              <a:rPr lang="en-US" sz="2400" dirty="0">
                <a:highlight>
                  <a:srgbClr val="FFFF00"/>
                </a:highlight>
                <a:latin typeface="Aharoni"/>
                <a:cs typeface="Aharoni"/>
              </a:rPr>
              <a:t>Attend Conferences</a:t>
            </a:r>
            <a:endParaRPr lang="en-US" dirty="0">
              <a:highlight>
                <a:srgbClr val="FA5A28"/>
              </a:highlight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58575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C0D7F77-73E5-B0A8-2F5E-7E4D1E4283AC}"/>
              </a:ext>
            </a:extLst>
          </p:cNvPr>
          <p:cNvSpPr txBox="1"/>
          <p:nvPr/>
        </p:nvSpPr>
        <p:spPr>
          <a:xfrm>
            <a:off x="2095112" y="486348"/>
            <a:ext cx="8270642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Aharoni"/>
                <a:cs typeface="Calibri"/>
              </a:rPr>
              <a:t>Technology</a:t>
            </a:r>
            <a:endParaRPr lang="en-US" sz="4000" b="1" dirty="0">
              <a:latin typeface="Aharoni"/>
              <a:cs typeface="Aharon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D3822-3DA5-DEBC-68EA-E5E97396531F}"/>
              </a:ext>
            </a:extLst>
          </p:cNvPr>
          <p:cNvCxnSpPr>
            <a:cxnSpLocks/>
          </p:cNvCxnSpPr>
          <p:nvPr/>
        </p:nvCxnSpPr>
        <p:spPr>
          <a:xfrm>
            <a:off x="1526152" y="1586136"/>
            <a:ext cx="6236088" cy="0"/>
          </a:xfrm>
          <a:prstGeom prst="straightConnector1">
            <a:avLst/>
          </a:prstGeom>
          <a:ln w="28575">
            <a:solidFill>
              <a:srgbClr val="02A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4E56D59F-C8AA-28B4-A953-1C37D3788BCA}"/>
              </a:ext>
            </a:extLst>
          </p:cNvPr>
          <p:cNvSpPr txBox="1"/>
          <p:nvPr/>
        </p:nvSpPr>
        <p:spPr>
          <a:xfrm>
            <a:off x="2183433" y="2232696"/>
            <a:ext cx="9838266" cy="54476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Cyber Security and Data Breaches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Fraud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Mandated Training</a:t>
            </a: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	Legislative Mandated Cybersecurity Training</a:t>
            </a: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AI – what risk does it pose?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Drones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Mobile ID’s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7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565fee76-5c69-47ec-8d5c-de6706c05df9" xsi:nil="true"/>
    <_ip_UnifiedCompliancePolicyProperties xmlns="http://schemas.microsoft.com/sharepoint/v3" xsi:nil="true"/>
    <lcf76f155ced4ddcb4097134ff3c332f xmlns="f9bbe8b6-5114-4b7f-a6e4-c9cc42d32f28">
      <Terms xmlns="http://schemas.microsoft.com/office/infopath/2007/PartnerControls"/>
    </lcf76f155ced4ddcb4097134ff3c332f>
    <SharedWithUsers xmlns="565fee76-5c69-47ec-8d5c-de6706c05df9">
      <UserInfo>
        <DisplayName>Cragin Mosteller</DisplayName>
        <AccountId>40</AccountId>
        <AccountType/>
      </UserInfo>
      <UserInfo>
        <DisplayName>Krista Sinibaldi</DisplayName>
        <AccountId>7751</AccountId>
        <AccountType/>
      </UserInfo>
      <UserInfo>
        <DisplayName>Ginger Delegal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F73050F6844468BAB12C587612892" ma:contentTypeVersion="20" ma:contentTypeDescription="Create a new document." ma:contentTypeScope="" ma:versionID="c828ce6ac3ea40107310b8c2a5ff2fa0">
  <xsd:schema xmlns:xsd="http://www.w3.org/2001/XMLSchema" xmlns:xs="http://www.w3.org/2001/XMLSchema" xmlns:p="http://schemas.microsoft.com/office/2006/metadata/properties" xmlns:ns1="http://schemas.microsoft.com/sharepoint/v3" xmlns:ns2="f9bbe8b6-5114-4b7f-a6e4-c9cc42d32f28" xmlns:ns3="565fee76-5c69-47ec-8d5c-de6706c05df9" targetNamespace="http://schemas.microsoft.com/office/2006/metadata/properties" ma:root="true" ma:fieldsID="30d058f8735b8e2d5fdf9c7a57e71c91" ns1:_="" ns2:_="" ns3:_="">
    <xsd:import namespace="http://schemas.microsoft.com/sharepoint/v3"/>
    <xsd:import namespace="f9bbe8b6-5114-4b7f-a6e4-c9cc42d32f28"/>
    <xsd:import namespace="565fee76-5c69-47ec-8d5c-de6706c05d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be8b6-5114-4b7f-a6e4-c9cc42d32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f8e0c7d-1306-4f30-8931-762c1820a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fee76-5c69-47ec-8d5c-de6706c05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6a42c1-3c32-4b0f-9346-66f8283914e4}" ma:internalName="TaxCatchAll" ma:showField="CatchAllData" ma:web="565fee76-5c69-47ec-8d5c-de6706c05d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834DC4-7B28-49A4-A79C-FE499268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80ABF-22DA-4D6D-9EC1-53034D92B51F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565fee76-5c69-47ec-8d5c-de6706c05df9"/>
    <ds:schemaRef ds:uri="f9bbe8b6-5114-4b7f-a6e4-c9cc42d32f28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24C35AA-5D9B-4C8D-9450-6B0B26A6012C}">
  <ds:schemaRefs>
    <ds:schemaRef ds:uri="565fee76-5c69-47ec-8d5c-de6706c05df9"/>
    <ds:schemaRef ds:uri="f9bbe8b6-5114-4b7f-a6e4-c9cc42d32f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11541</TotalTime>
  <Words>1327</Words>
  <Application>Microsoft Office PowerPoint</Application>
  <PresentationFormat>Widescreen</PresentationFormat>
  <Paragraphs>333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Aharoni</vt:lpstr>
      <vt:lpstr>Aptos</vt:lpstr>
      <vt:lpstr>Aptos Display</vt:lpstr>
      <vt:lpstr>Arial</vt:lpstr>
      <vt:lpstr>Brendon</vt:lpstr>
      <vt:lpstr>Calibri</vt:lpstr>
      <vt:lpstr>Norwester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Denise Vogelgesang</cp:lastModifiedBy>
  <cp:revision>194</cp:revision>
  <cp:lastPrinted>2024-06-18T21:02:20Z</cp:lastPrinted>
  <dcterms:created xsi:type="dcterms:W3CDTF">2024-04-10T16:21:06Z</dcterms:created>
  <dcterms:modified xsi:type="dcterms:W3CDTF">2024-06-21T16:12:53Z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0x0101001A6F73050F6844468BAB12C587612892</vt:lpwstr>
  </property>
  <property fmtid="{D5CDD505-2E9C-101B-9397-08002B2CF9AE}" pid="3" name="MediaServiceImageTags">
    <vt:lpwstr/>
  </property>
</Properties>
</file>